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E07"/>
    <a:srgbClr val="006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IEEE SoutheastCon 2023 PowerPoint Template v0.5 2023-01-04</Template>
  <TotalTime>909</TotalTime>
  <Words>1657</Words>
  <Application>Microsoft Office PowerPoint</Application>
  <PresentationFormat>Widescreen</PresentationFormat>
  <Paragraphs>235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Brush Script MT</vt:lpstr>
      <vt:lpstr>Calibri</vt:lpstr>
      <vt:lpstr>Helvetica Neue</vt:lpstr>
      <vt:lpstr>Open Sans</vt:lpstr>
      <vt:lpstr>Wingdings</vt:lpstr>
      <vt:lpstr>Office Theme</vt:lpstr>
      <vt:lpstr>IEEE Region 3 SoutheastCon 2023</vt:lpstr>
      <vt:lpstr>IEEE Data Access and Use Policy </vt:lpstr>
      <vt:lpstr>IEEE Data Access and Use Policy </vt:lpstr>
      <vt:lpstr>IEEE Data Access and Use Policy </vt:lpstr>
      <vt:lpstr>IEEE Centralized Tools </vt:lpstr>
      <vt:lpstr>IEEE Data Access and Use Policy </vt:lpstr>
      <vt:lpstr>IEEE Data Access and Use Policy </vt:lpstr>
      <vt:lpstr>IEEE Data Access and Use Policy </vt:lpstr>
      <vt:lpstr>Impact to Volunteers and Staff</vt:lpstr>
      <vt:lpstr>IEEE OU Analytics</vt:lpstr>
      <vt:lpstr>IEEE OU Analytics</vt:lpstr>
      <vt:lpstr>R3 Volunteers Current Listing</vt:lpstr>
      <vt:lpstr>IEEE Data – Case Scenarios</vt:lpstr>
      <vt:lpstr>IEEE Data – Case Scenarios</vt:lpstr>
      <vt:lpstr>IEEE Data – Case Scenarios</vt:lpstr>
      <vt:lpstr>IEEE Data – Case Scenarios</vt:lpstr>
      <vt:lpstr>Additional Resources</vt:lpstr>
      <vt:lpstr>Thank You!</vt:lpstr>
    </vt:vector>
  </TitlesOfParts>
  <Company>NASA OCIO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Region 3 SoutheastCon 2023</dc:title>
  <dc:creator>Dillard, Sonya L. (MSFC-QD03)</dc:creator>
  <cp:lastModifiedBy>Donohoe, Pat</cp:lastModifiedBy>
  <cp:revision>3</cp:revision>
  <dcterms:created xsi:type="dcterms:W3CDTF">2023-04-05T19:58:39Z</dcterms:created>
  <dcterms:modified xsi:type="dcterms:W3CDTF">2023-04-14T13:27:39Z</dcterms:modified>
</cp:coreProperties>
</file>