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9933"/>
    <a:srgbClr val="69BE28"/>
    <a:srgbClr val="CC0033"/>
    <a:srgbClr val="E37222"/>
    <a:srgbClr val="FDC82F"/>
    <a:srgbClr val="008542"/>
    <a:srgbClr val="6B1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0" autoAdjust="0"/>
    <p:restoredTop sz="94638" autoAdjust="0"/>
  </p:normalViewPr>
  <p:slideViewPr>
    <p:cSldViewPr snapToGrid="0" snapToObjects="1">
      <p:cViewPr varScale="1">
        <p:scale>
          <a:sx n="81" d="100"/>
          <a:sy n="81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16-DCI-113_Branded_PPT_Template_A_Final_Widescreen</Template>
  <TotalTime>0</TotalTime>
  <Words>1043</Words>
  <Application>Microsoft Office PowerPoint</Application>
  <PresentationFormat>On-screen Show (16:9)</PresentationFormat>
  <Paragraphs>348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Blackadder ITC</vt:lpstr>
      <vt:lpstr>Calibri</vt:lpstr>
      <vt:lpstr>Calibri Light</vt:lpstr>
      <vt:lpstr>LucidaGrande</vt:lpstr>
      <vt:lpstr>Noto Sans Symbols</vt:lpstr>
      <vt:lpstr>Verdana</vt:lpstr>
      <vt:lpstr>Wingdings</vt:lpstr>
      <vt:lpstr>1_Office Theme</vt:lpstr>
      <vt:lpstr>Office Theme</vt:lpstr>
      <vt:lpstr>Section Support Committee</vt:lpstr>
      <vt:lpstr>Assist Sections</vt:lpstr>
      <vt:lpstr>Responsibilities</vt:lpstr>
      <vt:lpstr>Who Are We?</vt:lpstr>
      <vt:lpstr>R3 Life Members</vt:lpstr>
      <vt:lpstr>R3 Young Professionals</vt:lpstr>
      <vt:lpstr>R3 Young Professionals</vt:lpstr>
      <vt:lpstr>R3 Women in Engineering Evelyn Licona – WIE Coordinator</vt:lpstr>
      <vt:lpstr>PowerPoint Presentation</vt:lpstr>
      <vt:lpstr>R3 Senior Membership</vt:lpstr>
      <vt:lpstr>R3 Projects</vt:lpstr>
      <vt:lpstr>R3 Technical Activities</vt:lpstr>
      <vt:lpstr>R3 Technical Activities</vt:lpstr>
      <vt:lpstr>R3 Member Recruitment &amp; Retention Sharlene Brown – Membership Recruitment &amp; Retention Coordinator</vt:lpstr>
      <vt:lpstr>R3 Educational Activities Damith Wickramanayake – Educational Activities Coordinator</vt:lpstr>
      <vt:lpstr>R3 Section Operations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2022-03-30T22:51:58Z</dcterms:created>
  <dcterms:modified xsi:type="dcterms:W3CDTF">2023-04-14T13:31:53Z</dcterms:modified>
</cp:coreProperties>
</file>