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91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1374</Words>
  <Application>Microsoft Office PowerPoint</Application>
  <PresentationFormat>Widescreen</PresentationFormat>
  <Paragraphs>144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Lucida Grande</vt:lpstr>
      <vt:lpstr>Noto Sans Symbols</vt:lpstr>
      <vt:lpstr>Segoe UI</vt:lpstr>
      <vt:lpstr>Verdana</vt:lpstr>
      <vt:lpstr>Wingdings</vt:lpstr>
      <vt:lpstr>Retrospect</vt:lpstr>
      <vt:lpstr>PowerPoint Presentation</vt:lpstr>
      <vt:lpstr>What Does IEEE-USA Do?</vt:lpstr>
      <vt:lpstr>PowerPoint Presentation</vt:lpstr>
      <vt:lpstr>USPTO Copyright, IP, Trademark, &amp; Patent Series</vt:lpstr>
      <vt:lpstr>Competitive Edge Campaign Continues…</vt:lpstr>
      <vt:lpstr>50th Anniversary Cruise</vt:lpstr>
      <vt:lpstr>IEEE-USA Public Policy</vt:lpstr>
      <vt:lpstr>Elements of Policy</vt:lpstr>
      <vt:lpstr>Key IEEE-USA Policy Areas</vt:lpstr>
      <vt:lpstr>Role of IEEE-USA Members</vt:lpstr>
      <vt:lpstr>IWRC Conference</vt:lpstr>
      <vt:lpstr>IEEE-USA 2023 Congressional Visits Day April 4 &amp; 5</vt:lpstr>
      <vt:lpstr>IEEE-USA is Looking for Partners</vt:lpstr>
      <vt:lpstr>PowerPoint Presentation</vt:lpstr>
      <vt:lpstr>Stay Updated – Follow IEEE-USA</vt:lpstr>
      <vt:lpstr>Ways to Engage</vt:lpstr>
      <vt:lpstr>The other half of CHIPS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Conrad</dc:creator>
  <cp:lastModifiedBy>Donohoe, Pat</cp:lastModifiedBy>
  <cp:revision>4</cp:revision>
  <dcterms:created xsi:type="dcterms:W3CDTF">2022-03-31T22:31:25Z</dcterms:created>
  <dcterms:modified xsi:type="dcterms:W3CDTF">2023-04-16T01:53:12Z</dcterms:modified>
</cp:coreProperties>
</file>