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B"/>
    <a:srgbClr val="F6B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41677C-C55E-98BF-7AC5-D314111A9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ED30-4142-4797-824E-D60DAEC82FBC}" type="datetime1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67ADA8-FF1F-405B-A46B-17F73F8F2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839EC1-936A-0EC7-FA8A-D0EB0A2D44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8519-F605-4D38-930D-A846AECB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2DB4-F78F-495E-AA6B-12B55AF23550}" type="datetime1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6BDF-389A-4CDD-A5E1-6CBF618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B85A0-3517-4A1B-8387-785ADFA1CE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DD8B1DE-E07E-E627-7873-7344AD8265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2FFBDEF-4AEA-550F-7E5A-86652D976A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6"/>
            <a:ext cx="10515600" cy="142874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F1D-EF18-41E8-84A0-CFD86B6CA37D}" type="datetime1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4C5B-4F3D-4B06-9227-804F5D4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18EF64-1842-303E-99C0-004AF659EE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7BE14E-91D7-6C5D-1420-20ECDF8B10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342-3CB9-4ED6-AB8E-4B8EA4EA4E13}" type="datetime1">
              <a:rPr lang="en-US" smtClean="0"/>
              <a:t>4/15/2023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92A4D-0FB4-4E02-BBDE-B4479DC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05882-9AA1-459F-A8A3-DD0894333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AC4598-1E5D-F790-6A95-46549B1AEE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38909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3890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F33-6D3E-4681-B10A-E3F2B2445ABC}" type="datetime1">
              <a:rPr lang="en-US" smtClean="0"/>
              <a:t>4/15/2023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C9234-82FB-4DE8-B31B-760D6F86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0558AA-FF3D-489D-A589-B2240DAC49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622C03B-6C8D-0284-456F-98E65211F1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F01A-0CD2-4F8C-98C0-7984485B20B2}" type="datetime1">
              <a:rPr lang="en-US" smtClean="0"/>
              <a:t>4/15/2023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EBBB1-42FB-4FE7-8A21-E58D662F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B3B36-FB62-465A-A301-04B430B2D5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53337AA-C3B5-BC54-9500-753764A2C5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tom Logo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8A2-74F3-4D25-AEF2-3816AEFD6220}" type="datetime1">
              <a:rPr lang="en-US" smtClean="0"/>
              <a:t>4/15/2023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06EF2-04A8-48F7-9495-526C3B2D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B3DCE-ABE7-2FF2-E261-2947534A1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B3B3A8-1326-E605-7864-0D037D1C75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34B5BB5-394F-4453-BAB1-5F471EF8BD54}" type="datetime1">
              <a:rPr lang="en-US" smtClean="0"/>
              <a:t>4/15/2023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63AB5-6EC2-44C0-B871-EBF648BA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0483" y="6356350"/>
            <a:ext cx="197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E9165D2-D3B6-435C-A2E0-8337FBEE83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427D2-090E-2F53-D5E4-F4377DED1E5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10BD-42D8-4A47-BDF3-340F5559F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Alabama Section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58638-C08B-40F9-A6C0-A93DB2CA9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Chair Report</a:t>
            </a:r>
          </a:p>
          <a:p>
            <a:r>
              <a:rPr lang="en-US" dirty="0"/>
              <a:t>Lightning 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3A4BF-BDD9-4B72-8326-472088BA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284DD-A7ED-4199-BF34-5275D8B4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3447-4C48-4738-A82C-7E07400A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667"/>
            <a:ext cx="9380456" cy="914400"/>
          </a:xfrm>
        </p:spPr>
        <p:txBody>
          <a:bodyPr/>
          <a:lstStyle/>
          <a:p>
            <a:r>
              <a:rPr lang="en-US" dirty="0"/>
              <a:t>Alabama Section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35EEC-4334-4C0E-BBAA-942DA7C530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629B"/>
                </a:solidFill>
              </a:rPr>
              <a:t>Section Officers:</a:t>
            </a:r>
          </a:p>
          <a:p>
            <a:pPr marL="171450" lvl="0" indent="-171450" fontAlgn="base">
              <a:spcBef>
                <a:spcPts val="750"/>
              </a:spcBef>
              <a:spcAft>
                <a:spcPct val="0"/>
              </a:spcAft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Section Chair: Glenn Jones</a:t>
            </a:r>
          </a:p>
          <a:p>
            <a:pPr marL="171450" lvl="0" indent="-171450" fontAlgn="base">
              <a:spcBef>
                <a:spcPts val="750"/>
              </a:spcBef>
              <a:spcAft>
                <a:spcPct val="0"/>
              </a:spcAft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Section Vice Chair: Arup K. Ghosh</a:t>
            </a:r>
          </a:p>
          <a:p>
            <a:pPr marL="171450" lvl="0" indent="-171450" fontAlgn="base">
              <a:spcBef>
                <a:spcPts val="750"/>
              </a:spcBef>
              <a:spcAft>
                <a:spcPct val="0"/>
              </a:spcAft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Section Treasurer: Laura Camburn</a:t>
            </a:r>
          </a:p>
          <a:p>
            <a:pPr marL="171450" lvl="0" indent="-171450" fontAlgn="base">
              <a:spcBef>
                <a:spcPts val="750"/>
              </a:spcBef>
              <a:spcAft>
                <a:spcPct val="0"/>
              </a:spcAft>
              <a:buClr>
                <a:srgbClr val="0066A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Section Secretary: Daniel Diaz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87E27-2EAD-4A21-A47D-AF63A4D449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629B"/>
                </a:solidFill>
              </a:rPr>
              <a:t>2022 Major Successes:</a:t>
            </a:r>
          </a:p>
          <a:p>
            <a:pPr lvl="1" indent="-3429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28 technical meetings and 5 administrative meetings and 1 non-technical meeting</a:t>
            </a:r>
          </a:p>
          <a:p>
            <a:pPr lvl="1" indent="-3429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34 New Members</a:t>
            </a:r>
          </a:p>
          <a:p>
            <a:pPr lvl="1" indent="-3429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5 Senior Member Elevations</a:t>
            </a:r>
          </a:p>
          <a:p>
            <a:pPr marL="0" indent="0">
              <a:buNone/>
            </a:pPr>
            <a:endParaRPr lang="en-US" dirty="0">
              <a:solidFill>
                <a:srgbClr val="00629B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72C34-03BA-4EB1-A1D2-D83DF93C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54B2F-594F-4111-82DF-D0CD6202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9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4768-253D-4C0C-A1CD-3A8FA739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Alabama Section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22F67-7046-4FEE-8484-53B7ACF74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23209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629B"/>
                </a:solidFill>
              </a:rPr>
              <a:t>2023 Goals: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Conduct 40 virtual meetings with at least 1 of those as a hybrid meeting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Reinvigorate Student Section engagement at UA, UAB, Auburn 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10 Senior Member Elevations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Update  the Alabama Section Website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Improve YP and WIE engagement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Stem Outreach Program to local schools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Establish a student chapter at Jacksonville State University</a:t>
            </a:r>
            <a:endParaRPr lang="en-US" sz="18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94179-A96D-4025-B140-2F091643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22182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629B"/>
                </a:solidFill>
              </a:rPr>
              <a:t>Milestones: (Goal Progress YTD)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Conducted 19 virtual meetings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4 Senior Member Elevation Nominations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YouTube Account Created to host recorded technical presentations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February Outreach Meeting with the Student Section at Auburn University</a:t>
            </a:r>
          </a:p>
          <a:p>
            <a:pPr marL="342900" lvl="1" indent="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None/>
            </a:pPr>
            <a:endParaRPr lang="en-US" sz="18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en-US" dirty="0">
              <a:solidFill>
                <a:srgbClr val="00629B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545F-F895-471D-BE0D-CBEF692A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9161B-64F4-424E-BF38-ED0628A5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7A6DDE-0EAA-45BB-90D1-575E3058DB48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629B"/>
                </a:solidFill>
              </a:rPr>
              <a:t>Obstacles: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Student, YP, and WIE engagement</a:t>
            </a:r>
          </a:p>
          <a:p>
            <a:pPr marL="800100" lvl="1" indent="-457200" fontAlgn="base">
              <a:spcBef>
                <a:spcPts val="375"/>
              </a:spcBef>
              <a:spcAft>
                <a:spcPct val="0"/>
              </a:spcAft>
              <a:buClr>
                <a:srgbClr val="0066A1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Maintaining Active Volunteers</a:t>
            </a:r>
          </a:p>
          <a:p>
            <a:pPr marL="0" indent="0">
              <a:buNone/>
            </a:pPr>
            <a:endParaRPr lang="en-US" dirty="0">
              <a:solidFill>
                <a:srgbClr val="00629B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6D2BF04-4971-4D2A-9829-33A3A587161B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9426BF-23E8-417A-84A7-C2277ED15183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 SoutheastCon 2023 PowerPoint Template v0.5 2023-01-04" id="{481BBAA6-8946-4F70-9FF8-4E73E02E57C9}" vid="{D313B227-B612-4AF8-A900-45AAA176E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107</TotalTime>
  <Words>188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Alabama Section</vt:lpstr>
      <vt:lpstr>Alabama Section Report</vt:lpstr>
      <vt:lpstr>Alabama Section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11</cp:revision>
  <dcterms:created xsi:type="dcterms:W3CDTF">2023-01-22T22:48:25Z</dcterms:created>
  <dcterms:modified xsi:type="dcterms:W3CDTF">2023-04-15T18:02:37Z</dcterms:modified>
</cp:coreProperties>
</file>