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B"/>
    <a:srgbClr val="F6B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Atlanta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Atlanta Section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Section Officers: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2022 Major Successes: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108 meetings in 2022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Average attendance: 259 per event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IAS – most active chapter with 17 meetings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Excellent Pre-U student engagement via FSNs, Atlanta Science Expo, etc.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474 Senior Members currently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Supporting IEEE Awards and VIC Summit in May 2023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Atlanta selected for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ComSoc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School Series</a:t>
            </a:r>
          </a:p>
          <a:p>
            <a:pPr marL="0" indent="0">
              <a:buNone/>
            </a:pPr>
            <a:endParaRPr lang="en-US" dirty="0">
              <a:solidFill>
                <a:srgbClr val="00629B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 descr="A picture containing text, outdoor, city">
            <a:extLst>
              <a:ext uri="{FF2B5EF4-FFF2-40B4-BE49-F238E27FC236}">
                <a16:creationId xmlns:a16="http://schemas.microsoft.com/office/drawing/2014/main" id="{9CF959D2-4629-9DB8-691A-9E3923AAF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94" y="2052890"/>
            <a:ext cx="5678306" cy="31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Atlanta Section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3209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2023 Goals: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Revitalize Georgia Tech, UGA, KSU, GSU, DeVry, GPTC, CAU 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Formation of Technical and Student Chapters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Increase membership by 1%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Utilize Social Media to increase engagement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Support VIC Summit, </a:t>
            </a:r>
            <a:r>
              <a:rPr lang="en-US" sz="1900" dirty="0" err="1">
                <a:solidFill>
                  <a:prstClr val="black"/>
                </a:solidFill>
                <a:latin typeface="Calibri" panose="020F0502020204030204"/>
              </a:rPr>
              <a:t>ComSoc</a:t>
            </a: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 School Series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Excellent </a:t>
            </a:r>
            <a:r>
              <a:rPr lang="en-US" sz="1900" dirty="0" err="1">
                <a:solidFill>
                  <a:prstClr val="black"/>
                </a:solidFill>
                <a:latin typeface="Calibri" panose="020F0502020204030204"/>
              </a:rPr>
              <a:t>SoutheastCon</a:t>
            </a: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 2024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5266" y="1372693"/>
            <a:ext cx="5105400" cy="22182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Milestones: (Goal Progress YTD)</a:t>
            </a:r>
          </a:p>
          <a:p>
            <a:pPr marL="800100" lvl="1" indent="-457200" algn="just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Multiple meetings with GT, KSU already held</a:t>
            </a:r>
          </a:p>
          <a:p>
            <a:pPr marL="800100" lvl="1" indent="-457200" algn="just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At least 12 Senior Member Elevation Nominations</a:t>
            </a:r>
          </a:p>
          <a:p>
            <a:pPr marL="800100" lvl="1" indent="-457200" algn="just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Increased social media presence</a:t>
            </a:r>
          </a:p>
          <a:p>
            <a:pPr marL="800100" lvl="1" indent="-457200" algn="just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Well attended Meet-Ups</a:t>
            </a:r>
          </a:p>
          <a:p>
            <a:pPr marL="800100" lvl="1" indent="-457200" algn="just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Excellent </a:t>
            </a:r>
            <a:r>
              <a:rPr lang="en-US" sz="1900" dirty="0" err="1">
                <a:solidFill>
                  <a:prstClr val="black"/>
                </a:solidFill>
                <a:latin typeface="Calibri" panose="020F0502020204030204"/>
              </a:rPr>
              <a:t>ComSoc</a:t>
            </a:r>
            <a:r>
              <a:rPr lang="en-US" sz="1900" dirty="0">
                <a:solidFill>
                  <a:prstClr val="black"/>
                </a:solidFill>
                <a:latin typeface="Calibri" panose="020F0502020204030204"/>
              </a:rPr>
              <a:t> School Series Program in September 2023</a:t>
            </a:r>
            <a:endParaRPr lang="en-US" sz="1900" dirty="0">
              <a:solidFill>
                <a:srgbClr val="00629B"/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Obstacles: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Student, YP, and WIE engagement and coordination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Maintaining actively engaged volunteers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Industry engagement – Power Energy Society has highest number of IEEE members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Mediocre attendance at technical events</a:t>
            </a:r>
          </a:p>
          <a:p>
            <a:pPr marL="0" indent="0">
              <a:buNone/>
            </a:pPr>
            <a:endParaRPr lang="en-US" dirty="0">
              <a:solidFill>
                <a:srgbClr val="00629B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140</TotalTime>
  <Words>206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Atlanta Section</vt:lpstr>
      <vt:lpstr>Atlanta Section Report</vt:lpstr>
      <vt:lpstr>Atlanta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12</cp:revision>
  <dcterms:created xsi:type="dcterms:W3CDTF">2023-01-22T22:48:25Z</dcterms:created>
  <dcterms:modified xsi:type="dcterms:W3CDTF">2023-04-14T21:04:45Z</dcterms:modified>
</cp:coreProperties>
</file>