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E07"/>
    <a:srgbClr val="006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56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75556-C536-4B27-B812-A02EA16935C3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11C49-634C-40A4-B611-39B3208BD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F41677C-C55E-98BF-7AC5-D314111A91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4" r="12824" b="12638"/>
          <a:stretch/>
        </p:blipFill>
        <p:spPr>
          <a:xfrm>
            <a:off x="0" y="2"/>
            <a:ext cx="12192000" cy="5991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AB2746-9516-4131-A66B-13D41FE5D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2867A-808D-4B4C-8147-E20DE8F56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13B5D-7A28-4567-9D95-6D56D75ED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FED30-4142-4797-824E-D60DAEC82FBC}" type="datetime1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A833A-68CD-471C-8A62-4A93E2B31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F18A2-42DA-4AF3-B769-DFD69460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E67ADA8-FF1F-405B-A46B-17F73F8F237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2839EC1-936A-0EC7-FA8A-D0EB0A2D44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4494623" y="6310312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6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8AA4-672F-4E6B-A8DF-43E43537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19B63-9B50-4AE3-8E69-59AF4CE8B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8"/>
            <a:ext cx="10515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78519-F605-4D38-930D-A846AECB2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2DB4-F78F-495E-AA6B-12B55AF23550}" type="datetime1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96BDF-389A-4CDD-A5E1-6CBF61834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146CA-3223-49D8-8A04-78A4B0BAE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7B85A0-3517-4A1B-8387-785ADFA1CE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A9B48D5-747D-4432-BC9A-3C77664234B5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8DD8B1DE-E07E-E627-7873-7344AD8265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4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2FFBDEF-4AEA-550F-7E5A-86652D976A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4" r="12824" b="12638"/>
          <a:stretch/>
        </p:blipFill>
        <p:spPr>
          <a:xfrm>
            <a:off x="0" y="2"/>
            <a:ext cx="12192000" cy="5991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2F5EA7-C868-490E-B23A-318ECA48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C6D4-09FA-4CB4-BBE1-0C9A335D3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62476"/>
            <a:ext cx="10515600" cy="1428749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4D455-26D7-488B-82F6-553A3A7A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FF1D-EF18-41E8-84A0-CFD86B6CA37D}" type="datetime1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F4C5B-4F3D-4B06-9227-804F5D46E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F5C34-085F-499C-8F57-D2607BD4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818EF64-1842-303E-99C0-004AF659EE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4494623" y="6310312"/>
            <a:ext cx="457200" cy="457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B7BE14E-91D7-6C5D-1420-20ECDF8B10C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3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8E7D5-A79C-4556-83E8-6B58CFF10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1758-89B2-45B0-8905-D8E64D78A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5181600" cy="4339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545AE-17DA-4C71-83F1-F155B735E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1"/>
            <a:ext cx="5181600" cy="4339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DFCAE-B36C-4702-A2EF-1529D21F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342-3CB9-4ED6-AB8E-4B8EA4EA4E13}" type="datetime1">
              <a:rPr lang="en-US" smtClean="0"/>
              <a:t>4/14/2023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792A4D-0FB4-4E02-BBDE-B4479DC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2323D-EC91-44B4-8D19-93D7E790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9205882-9AA1-459F-A8A3-DD08943330A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4099521-FBD7-45D2-92CB-9A69E9D0E48F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2AC4598-1E5D-F790-6A95-46549B1AEE9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8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48815-F4F7-410A-B2E9-DC60AECEA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378868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E8B4D-A7F8-4D7E-8944-717B7F947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71600"/>
            <a:ext cx="515778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4F3D9-108D-4DEB-AF00-C0FD453C3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57400"/>
            <a:ext cx="5157787" cy="38909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6C876-8A3A-4A74-92FE-1D89B100A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81145-5C02-4A69-A774-4E2700B0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7401"/>
            <a:ext cx="5183188" cy="3890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054ACE-E1D0-4EEA-AF0A-122B4714A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AF33-6D3E-4681-B10A-E3F2B2445ABC}" type="datetime1">
              <a:rPr lang="en-US" smtClean="0"/>
              <a:t>4/14/2023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1C9234-82FB-4DE8-B31B-760D6F867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189F4-B00A-47ED-B6B7-2B915226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00558AA-FF3D-489D-A589-B2240DAC49C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D2F6C1-58C9-4282-9125-E7D07A790849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A622C03B-6C8D-0284-456F-98E65211F1E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75E2-5FDD-49C2-817D-1582EE83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B27A49-99F5-42F1-8613-6F7A554A6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CF01A-0CD2-4F8C-98C0-7984485B20B2}" type="datetime1">
              <a:rPr lang="en-US" smtClean="0"/>
              <a:t>4/14/2023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DEBBB1-42FB-4FE7-8A21-E58D662F2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F6ADD-9DB3-4E49-AC87-A9AA8F0A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5B3B36-FB62-465A-A301-04B430B2D5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10439399" y="365125"/>
            <a:ext cx="914400" cy="91440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60EE1F-EA91-4806-AA4C-FE3A89BBD870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B53337AA-C3B5-BC54-9500-753764A2C50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8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ttom Logo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38A2-74F3-4D25-AEF2-3816AEFD6220}" type="datetime1">
              <a:rPr lang="en-US" smtClean="0"/>
              <a:t>4/14/2023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F06EF2-04A8-48F7-9495-526C3B2DA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SoutheastCon 2023</a:t>
            </a:r>
          </a:p>
          <a:p>
            <a:r>
              <a:rPr lang="en-US" dirty="0"/>
              <a:t>Orlando, Florida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CB3DCE-ABE7-2FF2-E261-2947534A16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r="19986"/>
          <a:stretch/>
        </p:blipFill>
        <p:spPr>
          <a:xfrm>
            <a:off x="4494623" y="6310312"/>
            <a:ext cx="457200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3B3B3A8-1326-E605-7864-0D037D1C75F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8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A66D23-FCC2-4FC3-9AE9-8E3E1A47E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4CED0-24BC-47BC-A404-5DD31B44D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10515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41762-9D66-4C7A-9CA8-2639E87AE9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5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34B5BB5-394F-4453-BAB1-5F471EF8BD54}" type="datetime1">
              <a:rPr lang="en-US" smtClean="0"/>
              <a:t>4/14/2023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63AB5-6EC2-44C0-B871-EBF648BAE5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IEEE SoutheastCon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5F490-C0E0-4090-A63F-CC14194A3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80483" y="6356350"/>
            <a:ext cx="1973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FE9165D2-D3B6-435C-A2E0-8337FBEE834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4D427D2-090E-2F53-D5E4-F4377DED1E58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217" y="6338190"/>
            <a:ext cx="1371600" cy="4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26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00629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B10BD-42D8-4A47-BDF3-340F5559F9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Canaveral Section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958638-C08B-40F9-A6C0-A93DB2CA95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Section Chair Report</a:t>
            </a:r>
          </a:p>
          <a:p>
            <a:r>
              <a:rPr lang="en-US" dirty="0"/>
              <a:t>Lightning Round</a:t>
            </a:r>
          </a:p>
          <a:p>
            <a:r>
              <a:rPr lang="en-US" dirty="0"/>
              <a:t>Macaulay </a:t>
            </a:r>
            <a:r>
              <a:rPr lang="en-US" dirty="0" err="1"/>
              <a:t>Osaisai</a:t>
            </a:r>
            <a:r>
              <a:rPr lang="en-US" dirty="0"/>
              <a:t> (section delegate to R3)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03A4BF-BDD9-4B72-8326-472088BA1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</a:t>
            </a:r>
            <a:r>
              <a:rPr lang="en-US" dirty="0" err="1"/>
              <a:t>SoutheastCon</a:t>
            </a:r>
            <a:r>
              <a:rPr lang="en-US" dirty="0"/>
              <a:t> 2023</a:t>
            </a:r>
            <a:br>
              <a:rPr lang="en-US" dirty="0"/>
            </a:br>
            <a:r>
              <a:rPr lang="en-US" dirty="0"/>
              <a:t>Orlando, Florida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B284DD-A7ED-4199-BF34-5275D8B4F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8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63447-4C48-4738-A82C-7E07400A6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0667"/>
            <a:ext cx="9380456" cy="914400"/>
          </a:xfrm>
        </p:spPr>
        <p:txBody>
          <a:bodyPr/>
          <a:lstStyle/>
          <a:p>
            <a:r>
              <a:rPr lang="en-US" dirty="0"/>
              <a:t>Section ______ Report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935EEC-4334-4C0E-BBAA-942DA7C5307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Section Officers:</a:t>
            </a:r>
          </a:p>
          <a:p>
            <a:r>
              <a:rPr lang="en-US" dirty="0"/>
              <a:t>Chair: Dr. Paul Nyffenegger</a:t>
            </a:r>
          </a:p>
          <a:p>
            <a:r>
              <a:rPr lang="en-US" dirty="0"/>
              <a:t>Vice-Chair: Rob Harris</a:t>
            </a:r>
          </a:p>
          <a:p>
            <a:r>
              <a:rPr lang="en-US" dirty="0"/>
              <a:t>Treasurer: Bill </a:t>
            </a:r>
            <a:r>
              <a:rPr lang="en-US" dirty="0" err="1"/>
              <a:t>Nutter</a:t>
            </a:r>
            <a:endParaRPr lang="en-US" dirty="0"/>
          </a:p>
          <a:p>
            <a:r>
              <a:rPr lang="en-US" dirty="0"/>
              <a:t>Secretary: Vince </a:t>
            </a:r>
            <a:r>
              <a:rPr lang="en-US" dirty="0" err="1"/>
              <a:t>Socci</a:t>
            </a:r>
            <a:endParaRPr lang="en-US" dirty="0"/>
          </a:p>
          <a:p>
            <a:endParaRPr lang="en-US" dirty="0"/>
          </a:p>
          <a:p>
            <a:r>
              <a:rPr lang="en-US" dirty="0"/>
              <a:t>Several other appointed roles:</a:t>
            </a:r>
          </a:p>
          <a:p>
            <a:pPr lvl="1"/>
            <a:r>
              <a:rPr lang="en-US" dirty="0"/>
              <a:t>Macaulay Osaisai (Membership</a:t>
            </a:r>
          </a:p>
          <a:p>
            <a:pPr lvl="1"/>
            <a:r>
              <a:rPr lang="en-US" dirty="0"/>
              <a:t>Dr. Mevlut </a:t>
            </a:r>
            <a:r>
              <a:rPr lang="en-US" dirty="0" err="1"/>
              <a:t>Guvendik</a:t>
            </a:r>
            <a:r>
              <a:rPr lang="en-US" dirty="0"/>
              <a:t>  (Student Activities)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987E27-2EAD-4A21-A47D-AF63A4D449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2022 Major Successes:</a:t>
            </a:r>
          </a:p>
          <a:p>
            <a:r>
              <a:rPr lang="en-US" dirty="0"/>
              <a:t>For the first time in almost five years, we have ALL the core officer roles filled (Thanks Macaulay!) </a:t>
            </a:r>
          </a:p>
          <a:p>
            <a:r>
              <a:rPr lang="en-US" dirty="0"/>
              <a:t>Co-sponsored and manned a table at SmallSat Education Conference, KSC visitors center, Oct. 2022.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D72C34-03BA-4EB1-A1D2-D83DF93CA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 SoutheastCon 2023</a:t>
            </a:r>
          </a:p>
          <a:p>
            <a:r>
              <a:rPr lang="en-US"/>
              <a:t>Orlando, Florida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C54B2F-594F-4111-82DF-D0CD6202A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98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54768-253D-4C0C-A1CD-3A8FA7392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______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22F67-7046-4FEE-8484-53B7ACF744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5181600" cy="248602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Goals:</a:t>
            </a:r>
          </a:p>
          <a:p>
            <a:r>
              <a:rPr lang="en-US" dirty="0"/>
              <a:t>Member engagement through technical and social activities</a:t>
            </a:r>
          </a:p>
          <a:p>
            <a:r>
              <a:rPr lang="en-US" dirty="0"/>
              <a:t>Educational outreach to local institutions</a:t>
            </a:r>
          </a:p>
          <a:p>
            <a:r>
              <a:rPr lang="en-US" dirty="0"/>
              <a:t>Professional activities and education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094179-A96D-4025-B140-2F0916438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1"/>
            <a:ext cx="5181600" cy="221826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Milestones</a:t>
            </a:r>
          </a:p>
          <a:p>
            <a:r>
              <a:rPr lang="en-US" dirty="0"/>
              <a:t>SmallSat Education Conference 2023 co-sponsor (KSC Visitors Center</a:t>
            </a:r>
          </a:p>
          <a:p>
            <a:pPr lvl="1"/>
            <a:r>
              <a:rPr lang="en-US" dirty="0"/>
              <a:t>AIAA Cape Canaveral (organizer)</a:t>
            </a:r>
          </a:p>
          <a:p>
            <a:r>
              <a:rPr lang="en-US" dirty="0"/>
              <a:t>First technical lecture since COVID March 29 ( John Scott BCEM)</a:t>
            </a:r>
          </a:p>
          <a:p>
            <a:pPr lvl="2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545F-F895-471D-BE0D-CBEF692A9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 SoutheastCon 2023</a:t>
            </a:r>
          </a:p>
          <a:p>
            <a:r>
              <a:rPr lang="en-US"/>
              <a:t>Orlando, Florida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9161B-64F4-424E-BF38-ED0628A50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3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67A6DDE-0EAA-45BB-90D1-575E3058DB48}"/>
              </a:ext>
            </a:extLst>
          </p:cNvPr>
          <p:cNvSpPr txBox="1">
            <a:spLocks/>
          </p:cNvSpPr>
          <p:nvPr/>
        </p:nvSpPr>
        <p:spPr>
          <a:xfrm>
            <a:off x="838199" y="3944409"/>
            <a:ext cx="10515599" cy="2057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Obstacles:</a:t>
            </a:r>
          </a:p>
          <a:p>
            <a:pPr lvl="1"/>
            <a:r>
              <a:rPr lang="en-US" dirty="0"/>
              <a:t>Reserving EFSC meeting hall for technical presentations is more difficult than previously </a:t>
            </a:r>
          </a:p>
          <a:p>
            <a:pPr lvl="2"/>
            <a:r>
              <a:rPr lang="en-US" dirty="0"/>
              <a:t>presentations are aimed at a general technical audience that includes students.</a:t>
            </a:r>
          </a:p>
          <a:p>
            <a:pPr lvl="1"/>
            <a:r>
              <a:rPr lang="en-US" dirty="0"/>
              <a:t>Attendance at section meetings and social events continues to be low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6D2BF04-4971-4D2A-9829-33A3A587161B}"/>
              </a:ext>
            </a:extLst>
          </p:cNvPr>
          <p:cNvCxnSpPr/>
          <p:nvPr/>
        </p:nvCxnSpPr>
        <p:spPr>
          <a:xfrm>
            <a:off x="6104467" y="1371601"/>
            <a:ext cx="0" cy="244686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39426BF-23E8-417A-84A7-C2277ED15183}"/>
              </a:ext>
            </a:extLst>
          </p:cNvPr>
          <p:cNvCxnSpPr/>
          <p:nvPr/>
        </p:nvCxnSpPr>
        <p:spPr>
          <a:xfrm>
            <a:off x="711200" y="3818467"/>
            <a:ext cx="10769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96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EEE Brigh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A0C2F"/>
      </a:accent1>
      <a:accent2>
        <a:srgbClr val="FFA300"/>
      </a:accent2>
      <a:accent3>
        <a:srgbClr val="00843D"/>
      </a:accent3>
      <a:accent4>
        <a:srgbClr val="981D97"/>
      </a:accent4>
      <a:accent5>
        <a:srgbClr val="009CA6"/>
      </a:accent5>
      <a:accent6>
        <a:srgbClr val="00629B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EEE SoutheastCon 2023 PowerPoint Template v0.5 2023-01-04" id="{481BBAA6-8946-4F70-9FF8-4E73E02E57C9}" vid="{D313B227-B612-4AF8-A900-45AAA176E2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SoutheastCon 2023 PowerPoint Template v0.5 2023-01-04</Template>
  <TotalTime>2058</TotalTime>
  <Words>207</Words>
  <Application>Microsoft Office PowerPoint</Application>
  <PresentationFormat>Widescreen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Canaveral Section</vt:lpstr>
      <vt:lpstr>Section ______ Report</vt:lpstr>
      <vt:lpstr>Section ______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Grigorian, Eric</dc:creator>
  <cp:lastModifiedBy>Donohoe, Pat</cp:lastModifiedBy>
  <cp:revision>9</cp:revision>
  <dcterms:created xsi:type="dcterms:W3CDTF">2023-01-22T22:48:25Z</dcterms:created>
  <dcterms:modified xsi:type="dcterms:W3CDTF">2023-04-14T21:19:06Z</dcterms:modified>
</cp:coreProperties>
</file>