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81</TotalTime>
  <Words>111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Central GA Section</vt:lpstr>
      <vt:lpstr>Central GA Section Report</vt:lpstr>
      <vt:lpstr>Central GA Section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8</cp:revision>
  <dcterms:created xsi:type="dcterms:W3CDTF">2023-01-22T22:48:25Z</dcterms:created>
  <dcterms:modified xsi:type="dcterms:W3CDTF">2023-04-14T21:23:31Z</dcterms:modified>
</cp:coreProperties>
</file>