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E07"/>
    <a:srgbClr val="006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56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docProps/app.xml><?xml version="1.0" encoding="utf-8"?>
<Properties xmlns="http://schemas.openxmlformats.org/officeDocument/2006/extended-properties" xmlns:vt="http://schemas.openxmlformats.org/officeDocument/2006/docPropsVTypes">
  <Template>IEEE SoutheastCon 2023 PowerPoint Template v0.5 2023-01-04</Template>
  <TotalTime>30</TotalTime>
  <Words>222</Words>
  <Application>Microsoft Office PowerPoint</Application>
  <PresentationFormat>Widescreen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Central Savannah River (CSRA)</vt:lpstr>
      <vt:lpstr>Section CSRA Report</vt:lpstr>
      <vt:lpstr>Section CSRA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Grigorian, Eric</dc:creator>
  <cp:lastModifiedBy>Donohoe, Pat</cp:lastModifiedBy>
  <cp:revision>5</cp:revision>
  <dcterms:created xsi:type="dcterms:W3CDTF">2023-01-22T22:48:25Z</dcterms:created>
  <dcterms:modified xsi:type="dcterms:W3CDTF">2023-04-14T21:26:44Z</dcterms:modified>
</cp:coreProperties>
</file>