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Central TN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Central TN Section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Section Officers: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Chair: Mike Puckett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Vice Chair: Jerry McCullough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Treasurer: Lee Knight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Secretary: Janice Fuller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2022 Major Successes:</a:t>
            </a:r>
          </a:p>
          <a:p>
            <a:r>
              <a:rPr lang="en-US" dirty="0"/>
              <a:t>New Meeting Venue</a:t>
            </a:r>
          </a:p>
          <a:p>
            <a:r>
              <a:rPr lang="en-US" dirty="0"/>
              <a:t>Getting back to In-Person Meetings</a:t>
            </a:r>
          </a:p>
          <a:p>
            <a:r>
              <a:rPr lang="en-US" dirty="0"/>
              <a:t>Good In-Person Meeting Attendance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629B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Central TN Section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218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Goals:</a:t>
            </a:r>
          </a:p>
          <a:p>
            <a:r>
              <a:rPr lang="en-US" dirty="0"/>
              <a:t>Senior Member Campaign</a:t>
            </a:r>
          </a:p>
          <a:p>
            <a:r>
              <a:rPr lang="en-US" dirty="0"/>
              <a:t>Finish Website Upgrades</a:t>
            </a:r>
          </a:p>
          <a:p>
            <a:r>
              <a:rPr lang="en-US" dirty="0"/>
              <a:t>Finalize decision for Cloud Doc sharing app for Section Volunteers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Obstacles:</a:t>
            </a:r>
          </a:p>
          <a:p>
            <a:r>
              <a:rPr lang="en-US" dirty="0"/>
              <a:t>Time for Volunteers</a:t>
            </a:r>
          </a:p>
          <a:p>
            <a:pPr lvl="1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57</TotalTime>
  <Words>97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Central TN Section</vt:lpstr>
      <vt:lpstr>Central TN Section Report</vt:lpstr>
      <vt:lpstr>Central TN Section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2023-01-22T22:48:25Z</dcterms:created>
  <dcterms:modified xsi:type="dcterms:W3CDTF">2023-04-14T21:25:47Z</dcterms:modified>
</cp:coreProperties>
</file>