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E07"/>
    <a:srgbClr val="0062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566"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A75556-C536-4B27-B812-A02EA16935C3}" type="datetimeFigureOut">
              <a:rPr lang="en-US" smtClean="0"/>
              <a:t>4/15/2023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711C49-634C-40A4-B611-39B3208BDC72}" type="slidenum">
              <a:rPr lang="en-US" smtClean="0"/>
              <a:t>‹#›</a:t>
            </a:fld>
            <a:endParaRPr lang="en-US"/>
          </a:p>
        </p:txBody>
      </p:sp>
    </p:spTree>
    <p:extLst>
      <p:ext uri="{BB962C8B-B14F-4D97-AF65-F5344CB8AC3E}">
        <p14:creationId xmlns:p14="http://schemas.microsoft.com/office/powerpoint/2010/main" val="265175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F41677C-C55E-98BF-7AC5-D314111A913D}"/>
              </a:ext>
            </a:extLst>
          </p:cNvPr>
          <p:cNvPicPr>
            <a:picLocks noChangeAspect="1"/>
          </p:cNvPicPr>
          <p:nvPr userDrawn="1"/>
        </p:nvPicPr>
        <p:blipFill rotWithShape="1">
          <a:blip r:embed="rId2">
            <a:alphaModFix amt="25000"/>
            <a:extLst>
              <a:ext uri="{28A0092B-C50C-407E-A947-70E740481C1C}">
                <a14:useLocalDpi xmlns:a14="http://schemas.microsoft.com/office/drawing/2010/main" val="0"/>
              </a:ext>
            </a:extLst>
          </a:blip>
          <a:srcRect l="12824" r="12824" b="12638"/>
          <a:stretch/>
        </p:blipFill>
        <p:spPr>
          <a:xfrm>
            <a:off x="0" y="2"/>
            <a:ext cx="12192000" cy="5991223"/>
          </a:xfrm>
          <a:prstGeom prst="rect">
            <a:avLst/>
          </a:prstGeom>
        </p:spPr>
      </p:pic>
      <p:sp>
        <p:nvSpPr>
          <p:cNvPr id="2" name="Title 1">
            <a:extLst>
              <a:ext uri="{FF2B5EF4-FFF2-40B4-BE49-F238E27FC236}">
                <a16:creationId xmlns:a16="http://schemas.microsoft.com/office/drawing/2014/main" id="{86AB2746-9516-4131-A66B-13D41FE5D1A3}"/>
              </a:ext>
            </a:extLst>
          </p:cNvPr>
          <p:cNvSpPr>
            <a:spLocks noGrp="1"/>
          </p:cNvSpPr>
          <p:nvPr>
            <p:ph type="ctrTitle"/>
          </p:nvPr>
        </p:nvSpPr>
        <p:spPr>
          <a:xfrm>
            <a:off x="1524000" y="1122363"/>
            <a:ext cx="9144000" cy="2387600"/>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682867A-808D-4B4C-8147-E20DE8F56D17}"/>
              </a:ext>
            </a:extLst>
          </p:cNvPr>
          <p:cNvSpPr>
            <a:spLocks noGrp="1"/>
          </p:cNvSpPr>
          <p:nvPr>
            <p:ph type="subTitle" idx="1"/>
          </p:nvPr>
        </p:nvSpPr>
        <p:spPr>
          <a:xfrm>
            <a:off x="1524000" y="3602038"/>
            <a:ext cx="9144000" cy="1655762"/>
          </a:xfrm>
        </p:spPr>
        <p:txBody>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3613B5D-7A28-4567-9D95-6D56D75EDDEB}"/>
              </a:ext>
            </a:extLst>
          </p:cNvPr>
          <p:cNvSpPr>
            <a:spLocks noGrp="1"/>
          </p:cNvSpPr>
          <p:nvPr>
            <p:ph type="dt" sz="half" idx="10"/>
          </p:nvPr>
        </p:nvSpPr>
        <p:spPr/>
        <p:txBody>
          <a:bodyPr/>
          <a:lstStyle/>
          <a:p>
            <a:fld id="{FC8FED30-4142-4797-824E-D60DAEC82FBC}" type="datetime1">
              <a:rPr lang="en-US" smtClean="0"/>
              <a:t>4/15/2023</a:t>
            </a:fld>
            <a:endParaRPr lang="en-US"/>
          </a:p>
        </p:txBody>
      </p:sp>
      <p:sp>
        <p:nvSpPr>
          <p:cNvPr id="5" name="Footer Placeholder 4">
            <a:extLst>
              <a:ext uri="{FF2B5EF4-FFF2-40B4-BE49-F238E27FC236}">
                <a16:creationId xmlns:a16="http://schemas.microsoft.com/office/drawing/2014/main" id="{925A833A-68CD-471C-8A62-4A93E2B31FD1}"/>
              </a:ext>
            </a:extLst>
          </p:cNvPr>
          <p:cNvSpPr>
            <a:spLocks noGrp="1"/>
          </p:cNvSpPr>
          <p:nvPr>
            <p:ph type="ftr" sz="quarter" idx="11"/>
          </p:nvPr>
        </p:nvSpPr>
        <p:spPr/>
        <p:txBody>
          <a:bodyPr/>
          <a:lstStyle/>
          <a:p>
            <a:r>
              <a:rPr lang="en-US" dirty="0"/>
              <a:t>IEEE SoutheastCon 2023</a:t>
            </a:r>
            <a:br>
              <a:rPr lang="en-US" dirty="0"/>
            </a:br>
            <a:r>
              <a:rPr lang="en-US" dirty="0"/>
              <a:t>Orlando, Florida</a:t>
            </a:r>
          </a:p>
        </p:txBody>
      </p:sp>
      <p:sp>
        <p:nvSpPr>
          <p:cNvPr id="6" name="Slide Number Placeholder 5">
            <a:extLst>
              <a:ext uri="{FF2B5EF4-FFF2-40B4-BE49-F238E27FC236}">
                <a16:creationId xmlns:a16="http://schemas.microsoft.com/office/drawing/2014/main" id="{BC0F18A2-42DA-4AF3-B769-DFD694605B03}"/>
              </a:ext>
            </a:extLst>
          </p:cNvPr>
          <p:cNvSpPr>
            <a:spLocks noGrp="1"/>
          </p:cNvSpPr>
          <p:nvPr>
            <p:ph type="sldNum" sz="quarter" idx="12"/>
          </p:nvPr>
        </p:nvSpPr>
        <p:spPr/>
        <p:txBody>
          <a:bodyPr/>
          <a:lstStyle/>
          <a:p>
            <a:fld id="{FE9165D2-D3B6-435C-A2E0-8337FBEE834F}" type="slidenum">
              <a:rPr lang="en-US" smtClean="0"/>
              <a:t>‹#›</a:t>
            </a:fld>
            <a:endParaRPr lang="en-US" dirty="0"/>
          </a:p>
        </p:txBody>
      </p:sp>
      <p:pic>
        <p:nvPicPr>
          <p:cNvPr id="8" name="Picture 7">
            <a:extLst>
              <a:ext uri="{FF2B5EF4-FFF2-40B4-BE49-F238E27FC236}">
                <a16:creationId xmlns:a16="http://schemas.microsoft.com/office/drawing/2014/main" id="{AE67ADA8-FF1F-405B-A46B-17F73F8F237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05217" y="6338190"/>
            <a:ext cx="1371600" cy="401444"/>
          </a:xfrm>
          <a:prstGeom prst="rect">
            <a:avLst/>
          </a:prstGeom>
        </p:spPr>
      </p:pic>
      <p:pic>
        <p:nvPicPr>
          <p:cNvPr id="11" name="Picture 10">
            <a:extLst>
              <a:ext uri="{FF2B5EF4-FFF2-40B4-BE49-F238E27FC236}">
                <a16:creationId xmlns:a16="http://schemas.microsoft.com/office/drawing/2014/main" id="{52839EC1-936A-0EC7-FA8A-D0EB0A2D447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9986" r="19986"/>
          <a:stretch/>
        </p:blipFill>
        <p:spPr>
          <a:xfrm>
            <a:off x="4494623" y="6310312"/>
            <a:ext cx="457200" cy="457200"/>
          </a:xfrm>
          <a:prstGeom prst="rect">
            <a:avLst/>
          </a:prstGeom>
        </p:spPr>
      </p:pic>
    </p:spTree>
    <p:extLst>
      <p:ext uri="{BB962C8B-B14F-4D97-AF65-F5344CB8AC3E}">
        <p14:creationId xmlns:p14="http://schemas.microsoft.com/office/powerpoint/2010/main" val="23996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8AA4-672F-4E6B-A8DF-43E43537C3B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19B63-9B50-4AE3-8E69-59AF4CE8B49C}"/>
              </a:ext>
            </a:extLst>
          </p:cNvPr>
          <p:cNvSpPr>
            <a:spLocks noGrp="1"/>
          </p:cNvSpPr>
          <p:nvPr>
            <p:ph idx="1"/>
          </p:nvPr>
        </p:nvSpPr>
        <p:spPr>
          <a:xfrm>
            <a:off x="838200" y="1371598"/>
            <a:ext cx="10515600" cy="4933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A378519-F605-4D38-930D-A846AECB2530}"/>
              </a:ext>
            </a:extLst>
          </p:cNvPr>
          <p:cNvSpPr>
            <a:spLocks noGrp="1"/>
          </p:cNvSpPr>
          <p:nvPr>
            <p:ph type="dt" sz="half" idx="10"/>
          </p:nvPr>
        </p:nvSpPr>
        <p:spPr/>
        <p:txBody>
          <a:bodyPr/>
          <a:lstStyle/>
          <a:p>
            <a:fld id="{6EFD2DB4-F78F-495E-AA6B-12B55AF23550}" type="datetime1">
              <a:rPr lang="en-US" smtClean="0"/>
              <a:t>4/15/2023</a:t>
            </a:fld>
            <a:endParaRPr lang="en-US"/>
          </a:p>
        </p:txBody>
      </p:sp>
      <p:sp>
        <p:nvSpPr>
          <p:cNvPr id="5" name="Footer Placeholder 4">
            <a:extLst>
              <a:ext uri="{FF2B5EF4-FFF2-40B4-BE49-F238E27FC236}">
                <a16:creationId xmlns:a16="http://schemas.microsoft.com/office/drawing/2014/main" id="{B9196BDF-389A-4CDD-A5E1-6CBF618341D8}"/>
              </a:ext>
            </a:extLst>
          </p:cNvPr>
          <p:cNvSpPr>
            <a:spLocks noGrp="1"/>
          </p:cNvSpPr>
          <p:nvPr>
            <p:ph type="ftr" sz="quarter" idx="11"/>
          </p:nvPr>
        </p:nvSpPr>
        <p:spPr/>
        <p:txBody>
          <a:bodyPr/>
          <a:lstStyle/>
          <a:p>
            <a:r>
              <a:rPr lang="en-US" dirty="0"/>
              <a:t>IEEE SoutheastCon 2023</a:t>
            </a:r>
          </a:p>
          <a:p>
            <a:r>
              <a:rPr lang="en-US" dirty="0"/>
              <a:t>Orlando, Florida</a:t>
            </a:r>
          </a:p>
        </p:txBody>
      </p:sp>
      <p:sp>
        <p:nvSpPr>
          <p:cNvPr id="6" name="Slide Number Placeholder 5">
            <a:extLst>
              <a:ext uri="{FF2B5EF4-FFF2-40B4-BE49-F238E27FC236}">
                <a16:creationId xmlns:a16="http://schemas.microsoft.com/office/drawing/2014/main" id="{DFE146CA-3223-49D8-8A04-78A4B0BAE014}"/>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7" name="Picture 6">
            <a:extLst>
              <a:ext uri="{FF2B5EF4-FFF2-40B4-BE49-F238E27FC236}">
                <a16:creationId xmlns:a16="http://schemas.microsoft.com/office/drawing/2014/main" id="{587B85A0-3517-4A1B-8387-785ADFA1CE8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9986" r="19986"/>
          <a:stretch/>
        </p:blipFill>
        <p:spPr>
          <a:xfrm>
            <a:off x="10439399" y="365125"/>
            <a:ext cx="914400" cy="914400"/>
          </a:xfrm>
          <a:prstGeom prst="rect">
            <a:avLst/>
          </a:prstGeom>
        </p:spPr>
      </p:pic>
      <p:cxnSp>
        <p:nvCxnSpPr>
          <p:cNvPr id="9" name="Straight Connector 8">
            <a:extLst>
              <a:ext uri="{FF2B5EF4-FFF2-40B4-BE49-F238E27FC236}">
                <a16:creationId xmlns:a16="http://schemas.microsoft.com/office/drawing/2014/main" id="{5A9B48D5-747D-4432-BC9A-3C77664234B5}"/>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8DD8B1DE-E07E-E627-7873-7344AD8265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05217" y="6338190"/>
            <a:ext cx="1371600" cy="401444"/>
          </a:xfrm>
          <a:prstGeom prst="rect">
            <a:avLst/>
          </a:prstGeom>
        </p:spPr>
      </p:pic>
    </p:spTree>
    <p:extLst>
      <p:ext uri="{BB962C8B-B14F-4D97-AF65-F5344CB8AC3E}">
        <p14:creationId xmlns:p14="http://schemas.microsoft.com/office/powerpoint/2010/main" val="254584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2FFBDEF-4AEA-550F-7E5A-86652D976AF0}"/>
              </a:ext>
            </a:extLst>
          </p:cNvPr>
          <p:cNvPicPr>
            <a:picLocks noChangeAspect="1"/>
          </p:cNvPicPr>
          <p:nvPr userDrawn="1"/>
        </p:nvPicPr>
        <p:blipFill rotWithShape="1">
          <a:blip r:embed="rId2">
            <a:alphaModFix amt="25000"/>
            <a:extLst>
              <a:ext uri="{28A0092B-C50C-407E-A947-70E740481C1C}">
                <a14:useLocalDpi xmlns:a14="http://schemas.microsoft.com/office/drawing/2010/main" val="0"/>
              </a:ext>
            </a:extLst>
          </a:blip>
          <a:srcRect l="12824" r="12824" b="12638"/>
          <a:stretch/>
        </p:blipFill>
        <p:spPr>
          <a:xfrm>
            <a:off x="0" y="2"/>
            <a:ext cx="12192000" cy="5991223"/>
          </a:xfrm>
          <a:prstGeom prst="rect">
            <a:avLst/>
          </a:prstGeom>
        </p:spPr>
      </p:pic>
      <p:sp>
        <p:nvSpPr>
          <p:cNvPr id="2" name="Title 1">
            <a:extLst>
              <a:ext uri="{FF2B5EF4-FFF2-40B4-BE49-F238E27FC236}">
                <a16:creationId xmlns:a16="http://schemas.microsoft.com/office/drawing/2014/main" id="{AA2F5EA7-C868-490E-B23A-318ECA48A72E}"/>
              </a:ext>
            </a:extLst>
          </p:cNvPr>
          <p:cNvSpPr>
            <a:spLocks noGrp="1"/>
          </p:cNvSpPr>
          <p:nvPr>
            <p:ph type="title"/>
          </p:nvPr>
        </p:nvSpPr>
        <p:spPr>
          <a:xfrm>
            <a:off x="831850" y="1709738"/>
            <a:ext cx="10515600" cy="2852737"/>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72C6D4-09FA-4CB4-BBE1-0C9A335D3E35}"/>
              </a:ext>
            </a:extLst>
          </p:cNvPr>
          <p:cNvSpPr>
            <a:spLocks noGrp="1"/>
          </p:cNvSpPr>
          <p:nvPr>
            <p:ph type="body" idx="1"/>
          </p:nvPr>
        </p:nvSpPr>
        <p:spPr>
          <a:xfrm>
            <a:off x="831850" y="4562476"/>
            <a:ext cx="10515600" cy="1428749"/>
          </a:xfrm>
        </p:spPr>
        <p:txBody>
          <a:bodyPr/>
          <a:lstStyle>
            <a:lvl1pPr marL="0" indent="0">
              <a:buNone/>
              <a:defRPr sz="3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84D455-26D7-488B-82F6-553A3A7ADEC2}"/>
              </a:ext>
            </a:extLst>
          </p:cNvPr>
          <p:cNvSpPr>
            <a:spLocks noGrp="1"/>
          </p:cNvSpPr>
          <p:nvPr>
            <p:ph type="dt" sz="half" idx="10"/>
          </p:nvPr>
        </p:nvSpPr>
        <p:spPr/>
        <p:txBody>
          <a:bodyPr/>
          <a:lstStyle/>
          <a:p>
            <a:fld id="{DC52FF1D-EF18-41E8-84A0-CFD86B6CA37D}" type="datetime1">
              <a:rPr lang="en-US" smtClean="0"/>
              <a:t>4/15/2023</a:t>
            </a:fld>
            <a:endParaRPr lang="en-US"/>
          </a:p>
        </p:txBody>
      </p:sp>
      <p:sp>
        <p:nvSpPr>
          <p:cNvPr id="5" name="Footer Placeholder 4">
            <a:extLst>
              <a:ext uri="{FF2B5EF4-FFF2-40B4-BE49-F238E27FC236}">
                <a16:creationId xmlns:a16="http://schemas.microsoft.com/office/drawing/2014/main" id="{4CEF4C5B-4F3D-4B06-9227-804F5D46E7DF}"/>
              </a:ext>
            </a:extLst>
          </p:cNvPr>
          <p:cNvSpPr>
            <a:spLocks noGrp="1"/>
          </p:cNvSpPr>
          <p:nvPr>
            <p:ph type="ftr" sz="quarter" idx="11"/>
          </p:nvPr>
        </p:nvSpPr>
        <p:spPr/>
        <p:txBody>
          <a:bodyPr/>
          <a:lstStyle/>
          <a:p>
            <a:r>
              <a:rPr lang="en-US" dirty="0"/>
              <a:t>IEEE SoutheastCon 2023</a:t>
            </a:r>
            <a:br>
              <a:rPr lang="en-US" dirty="0"/>
            </a:br>
            <a:r>
              <a:rPr lang="en-US" dirty="0"/>
              <a:t>Orlando, Florida</a:t>
            </a:r>
          </a:p>
        </p:txBody>
      </p:sp>
      <p:sp>
        <p:nvSpPr>
          <p:cNvPr id="6" name="Slide Number Placeholder 5">
            <a:extLst>
              <a:ext uri="{FF2B5EF4-FFF2-40B4-BE49-F238E27FC236}">
                <a16:creationId xmlns:a16="http://schemas.microsoft.com/office/drawing/2014/main" id="{8D2F5C34-085F-499C-8F57-D2607BD49276}"/>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12" name="Picture 11">
            <a:extLst>
              <a:ext uri="{FF2B5EF4-FFF2-40B4-BE49-F238E27FC236}">
                <a16:creationId xmlns:a16="http://schemas.microsoft.com/office/drawing/2014/main" id="{A818EF64-1842-303E-99C0-004AF659EEE6}"/>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9986" r="19986"/>
          <a:stretch/>
        </p:blipFill>
        <p:spPr>
          <a:xfrm>
            <a:off x="4494623" y="6310312"/>
            <a:ext cx="457200" cy="457200"/>
          </a:xfrm>
          <a:prstGeom prst="rect">
            <a:avLst/>
          </a:prstGeom>
        </p:spPr>
      </p:pic>
      <p:pic>
        <p:nvPicPr>
          <p:cNvPr id="8" name="Picture 7">
            <a:extLst>
              <a:ext uri="{FF2B5EF4-FFF2-40B4-BE49-F238E27FC236}">
                <a16:creationId xmlns:a16="http://schemas.microsoft.com/office/drawing/2014/main" id="{0B7BE14E-91D7-6C5D-1420-20ECDF8B10C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5217" y="6338190"/>
            <a:ext cx="1371600" cy="401444"/>
          </a:xfrm>
          <a:prstGeom prst="rect">
            <a:avLst/>
          </a:prstGeom>
        </p:spPr>
      </p:pic>
    </p:spTree>
    <p:extLst>
      <p:ext uri="{BB962C8B-B14F-4D97-AF65-F5344CB8AC3E}">
        <p14:creationId xmlns:p14="http://schemas.microsoft.com/office/powerpoint/2010/main" val="1321132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8E7D5-A79C-4556-83E8-6B58CFF10B0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05A1758-89B2-45B0-8905-D8E64D78AFA4}"/>
              </a:ext>
            </a:extLst>
          </p:cNvPr>
          <p:cNvSpPr>
            <a:spLocks noGrp="1"/>
          </p:cNvSpPr>
          <p:nvPr>
            <p:ph sz="half" idx="1"/>
          </p:nvPr>
        </p:nvSpPr>
        <p:spPr>
          <a:xfrm>
            <a:off x="838200" y="1371601"/>
            <a:ext cx="5181600" cy="4339086"/>
          </a:xfrm>
        </p:spPr>
        <p:txBody>
          <a:bodyPr/>
          <a:lstStyle>
            <a:lvl1pPr>
              <a:defRPr sz="2400"/>
            </a:lvl1pPr>
            <a:lvl2pPr>
              <a:defRPr sz="2000"/>
            </a:lvl2pPr>
            <a:lvl3pPr>
              <a:defRPr sz="1800"/>
            </a:lvl3pPr>
            <a:lvl4pPr>
              <a:defRPr sz="1400"/>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D0545AE-17DA-4C71-83F1-F155B735E45C}"/>
              </a:ext>
            </a:extLst>
          </p:cNvPr>
          <p:cNvSpPr>
            <a:spLocks noGrp="1"/>
          </p:cNvSpPr>
          <p:nvPr>
            <p:ph sz="half" idx="2"/>
          </p:nvPr>
        </p:nvSpPr>
        <p:spPr>
          <a:xfrm>
            <a:off x="6172200" y="1371601"/>
            <a:ext cx="5181600" cy="4339086"/>
          </a:xfrm>
        </p:spPr>
        <p:txBody>
          <a:bodyPr/>
          <a:lstStyle>
            <a:lvl1pPr>
              <a:defRPr sz="2400"/>
            </a:lvl1pPr>
            <a:lvl2pPr>
              <a:defRPr sz="2000"/>
            </a:lvl2pPr>
            <a:lvl3pPr>
              <a:defRPr sz="18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08DFCAE-B36C-4702-A2EF-1529D21F20B3}"/>
              </a:ext>
            </a:extLst>
          </p:cNvPr>
          <p:cNvSpPr>
            <a:spLocks noGrp="1"/>
          </p:cNvSpPr>
          <p:nvPr>
            <p:ph type="dt" sz="half" idx="10"/>
          </p:nvPr>
        </p:nvSpPr>
        <p:spPr/>
        <p:txBody>
          <a:bodyPr/>
          <a:lstStyle/>
          <a:p>
            <a:fld id="{9A66D342-3CB9-4ED6-AB8E-4B8EA4EA4E13}" type="datetime1">
              <a:rPr lang="en-US" smtClean="0"/>
              <a:t>4/15/2023</a:t>
            </a:fld>
            <a:endParaRPr lang="en-US" dirty="0"/>
          </a:p>
        </p:txBody>
      </p:sp>
      <p:sp>
        <p:nvSpPr>
          <p:cNvPr id="6" name="Footer Placeholder 5">
            <a:extLst>
              <a:ext uri="{FF2B5EF4-FFF2-40B4-BE49-F238E27FC236}">
                <a16:creationId xmlns:a16="http://schemas.microsoft.com/office/drawing/2014/main" id="{F0792A4D-0FB4-4E02-BBDE-B4479DCA4AF2}"/>
              </a:ext>
            </a:extLst>
          </p:cNvPr>
          <p:cNvSpPr>
            <a:spLocks noGrp="1"/>
          </p:cNvSpPr>
          <p:nvPr>
            <p:ph type="ftr" sz="quarter" idx="11"/>
          </p:nvPr>
        </p:nvSpPr>
        <p:spPr/>
        <p:txBody>
          <a:bodyPr/>
          <a:lstStyle/>
          <a:p>
            <a:r>
              <a:rPr lang="en-US" dirty="0"/>
              <a:t>IEEE SoutheastCon 2023</a:t>
            </a:r>
          </a:p>
          <a:p>
            <a:r>
              <a:rPr lang="en-US" dirty="0"/>
              <a:t>Orlando, Florida</a:t>
            </a:r>
          </a:p>
        </p:txBody>
      </p:sp>
      <p:sp>
        <p:nvSpPr>
          <p:cNvPr id="7" name="Slide Number Placeholder 6">
            <a:extLst>
              <a:ext uri="{FF2B5EF4-FFF2-40B4-BE49-F238E27FC236}">
                <a16:creationId xmlns:a16="http://schemas.microsoft.com/office/drawing/2014/main" id="{9F82323D-EC91-44B4-8D19-93D7E79087F3}"/>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11" name="Picture 10">
            <a:extLst>
              <a:ext uri="{FF2B5EF4-FFF2-40B4-BE49-F238E27FC236}">
                <a16:creationId xmlns:a16="http://schemas.microsoft.com/office/drawing/2014/main" id="{19205882-9AA1-459F-A8A3-DD08943330A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9986" r="19986"/>
          <a:stretch/>
        </p:blipFill>
        <p:spPr>
          <a:xfrm>
            <a:off x="10439399" y="365125"/>
            <a:ext cx="914400" cy="914400"/>
          </a:xfrm>
          <a:prstGeom prst="rect">
            <a:avLst/>
          </a:prstGeom>
        </p:spPr>
      </p:pic>
      <p:cxnSp>
        <p:nvCxnSpPr>
          <p:cNvPr id="12" name="Straight Connector 11">
            <a:extLst>
              <a:ext uri="{FF2B5EF4-FFF2-40B4-BE49-F238E27FC236}">
                <a16:creationId xmlns:a16="http://schemas.microsoft.com/office/drawing/2014/main" id="{F4099521-FBD7-45D2-92CB-9A69E9D0E48F}"/>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22AC4598-1E5D-F790-6A95-46549B1AEE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05217" y="6338190"/>
            <a:ext cx="1371600" cy="401444"/>
          </a:xfrm>
          <a:prstGeom prst="rect">
            <a:avLst/>
          </a:prstGeom>
        </p:spPr>
      </p:pic>
    </p:spTree>
    <p:extLst>
      <p:ext uri="{BB962C8B-B14F-4D97-AF65-F5344CB8AC3E}">
        <p14:creationId xmlns:p14="http://schemas.microsoft.com/office/powerpoint/2010/main" val="313389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8815-F4F7-410A-B2E9-DC60AECEA7F6}"/>
              </a:ext>
            </a:extLst>
          </p:cNvPr>
          <p:cNvSpPr>
            <a:spLocks noGrp="1"/>
          </p:cNvSpPr>
          <p:nvPr>
            <p:ph type="title"/>
          </p:nvPr>
        </p:nvSpPr>
        <p:spPr>
          <a:xfrm>
            <a:off x="839788" y="365125"/>
            <a:ext cx="9378868" cy="9144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28E8B4D-A7F8-4D7E-8944-717B7F947DED}"/>
              </a:ext>
            </a:extLst>
          </p:cNvPr>
          <p:cNvSpPr>
            <a:spLocks noGrp="1"/>
          </p:cNvSpPr>
          <p:nvPr>
            <p:ph type="body" idx="1"/>
          </p:nvPr>
        </p:nvSpPr>
        <p:spPr>
          <a:xfrm>
            <a:off x="839788" y="1371600"/>
            <a:ext cx="5157787"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04F3D9-108D-4DEB-AF00-C0FD453C3809}"/>
              </a:ext>
            </a:extLst>
          </p:cNvPr>
          <p:cNvSpPr>
            <a:spLocks noGrp="1"/>
          </p:cNvSpPr>
          <p:nvPr>
            <p:ph sz="half" idx="2"/>
          </p:nvPr>
        </p:nvSpPr>
        <p:spPr>
          <a:xfrm>
            <a:off x="839788" y="2057400"/>
            <a:ext cx="5157787" cy="3890914"/>
          </a:xfrm>
        </p:spPr>
        <p:txBody>
          <a:bodyPr/>
          <a:lstStyle>
            <a:lvl1pPr>
              <a:defRPr sz="2400"/>
            </a:lvl1pPr>
            <a:lvl2pPr>
              <a:defRPr sz="2000"/>
            </a:lvl2pPr>
            <a:lvl3pPr>
              <a:defRPr sz="18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266C876-8A3A-4A74-92FE-1D89B100A36A}"/>
              </a:ext>
            </a:extLst>
          </p:cNvPr>
          <p:cNvSpPr>
            <a:spLocks noGrp="1"/>
          </p:cNvSpPr>
          <p:nvPr>
            <p:ph type="body" sz="quarter" idx="3"/>
          </p:nvPr>
        </p:nvSpPr>
        <p:spPr>
          <a:xfrm>
            <a:off x="6172200" y="1371600"/>
            <a:ext cx="5183188" cy="6858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481145-5C02-4A69-A774-4E2700B064D3}"/>
              </a:ext>
            </a:extLst>
          </p:cNvPr>
          <p:cNvSpPr>
            <a:spLocks noGrp="1"/>
          </p:cNvSpPr>
          <p:nvPr>
            <p:ph sz="quarter" idx="4"/>
          </p:nvPr>
        </p:nvSpPr>
        <p:spPr>
          <a:xfrm>
            <a:off x="6172200" y="2057401"/>
            <a:ext cx="5183188" cy="3890913"/>
          </a:xfrm>
        </p:spPr>
        <p:txBody>
          <a:bodyPr/>
          <a:lstStyle>
            <a:lvl1pPr>
              <a:defRPr sz="2400"/>
            </a:lvl1pPr>
            <a:lvl2pPr>
              <a:defRPr sz="2000"/>
            </a:lvl2pPr>
            <a:lvl3pPr>
              <a:defRPr sz="18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D5054ACE-E1D0-4EEA-AF0A-122B4714A63C}"/>
              </a:ext>
            </a:extLst>
          </p:cNvPr>
          <p:cNvSpPr>
            <a:spLocks noGrp="1"/>
          </p:cNvSpPr>
          <p:nvPr>
            <p:ph type="dt" sz="half" idx="10"/>
          </p:nvPr>
        </p:nvSpPr>
        <p:spPr/>
        <p:txBody>
          <a:bodyPr/>
          <a:lstStyle/>
          <a:p>
            <a:fld id="{8EC6AF33-6D3E-4681-B10A-E3F2B2445ABC}" type="datetime1">
              <a:rPr lang="en-US" smtClean="0"/>
              <a:t>4/15/2023</a:t>
            </a:fld>
            <a:endParaRPr lang="en-US"/>
          </a:p>
        </p:txBody>
      </p:sp>
      <p:sp>
        <p:nvSpPr>
          <p:cNvPr id="8" name="Footer Placeholder 7">
            <a:extLst>
              <a:ext uri="{FF2B5EF4-FFF2-40B4-BE49-F238E27FC236}">
                <a16:creationId xmlns:a16="http://schemas.microsoft.com/office/drawing/2014/main" id="{9F1C9234-82FB-4DE8-B31B-760D6F8672D0}"/>
              </a:ext>
            </a:extLst>
          </p:cNvPr>
          <p:cNvSpPr>
            <a:spLocks noGrp="1"/>
          </p:cNvSpPr>
          <p:nvPr>
            <p:ph type="ftr" sz="quarter" idx="11"/>
          </p:nvPr>
        </p:nvSpPr>
        <p:spPr/>
        <p:txBody>
          <a:bodyPr/>
          <a:lstStyle/>
          <a:p>
            <a:r>
              <a:rPr lang="en-US" dirty="0"/>
              <a:t>IEEE SoutheastCon 2023</a:t>
            </a:r>
          </a:p>
          <a:p>
            <a:r>
              <a:rPr lang="en-US" dirty="0"/>
              <a:t>Orlando, Florida</a:t>
            </a:r>
          </a:p>
        </p:txBody>
      </p:sp>
      <p:sp>
        <p:nvSpPr>
          <p:cNvPr id="9" name="Slide Number Placeholder 8">
            <a:extLst>
              <a:ext uri="{FF2B5EF4-FFF2-40B4-BE49-F238E27FC236}">
                <a16:creationId xmlns:a16="http://schemas.microsoft.com/office/drawing/2014/main" id="{642189F4-B00A-47ED-B6B7-2B915226DDCA}"/>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12" name="Picture 11">
            <a:extLst>
              <a:ext uri="{FF2B5EF4-FFF2-40B4-BE49-F238E27FC236}">
                <a16:creationId xmlns:a16="http://schemas.microsoft.com/office/drawing/2014/main" id="{300558AA-FF3D-489D-A589-B2240DAC49C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9986" r="19986"/>
          <a:stretch/>
        </p:blipFill>
        <p:spPr>
          <a:xfrm>
            <a:off x="10439399" y="365125"/>
            <a:ext cx="914400" cy="914400"/>
          </a:xfrm>
          <a:prstGeom prst="rect">
            <a:avLst/>
          </a:prstGeom>
        </p:spPr>
      </p:pic>
      <p:cxnSp>
        <p:nvCxnSpPr>
          <p:cNvPr id="13" name="Straight Connector 12">
            <a:extLst>
              <a:ext uri="{FF2B5EF4-FFF2-40B4-BE49-F238E27FC236}">
                <a16:creationId xmlns:a16="http://schemas.microsoft.com/office/drawing/2014/main" id="{01D2F6C1-58C9-4282-9125-E7D07A790849}"/>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A622C03B-6C8D-0284-456F-98E65211F1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05217" y="6338190"/>
            <a:ext cx="1371600" cy="401444"/>
          </a:xfrm>
          <a:prstGeom prst="rect">
            <a:avLst/>
          </a:prstGeom>
        </p:spPr>
      </p:pic>
    </p:spTree>
    <p:extLst>
      <p:ext uri="{BB962C8B-B14F-4D97-AF65-F5344CB8AC3E}">
        <p14:creationId xmlns:p14="http://schemas.microsoft.com/office/powerpoint/2010/main" val="159012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975E2-5FDD-49C2-817D-1582EE837C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B27A49-99F5-42F1-8613-6F7A554A6A78}"/>
              </a:ext>
            </a:extLst>
          </p:cNvPr>
          <p:cNvSpPr>
            <a:spLocks noGrp="1"/>
          </p:cNvSpPr>
          <p:nvPr>
            <p:ph type="dt" sz="half" idx="10"/>
          </p:nvPr>
        </p:nvSpPr>
        <p:spPr/>
        <p:txBody>
          <a:bodyPr/>
          <a:lstStyle/>
          <a:p>
            <a:fld id="{5AECF01A-0CD2-4F8C-98C0-7984485B20B2}" type="datetime1">
              <a:rPr lang="en-US" smtClean="0"/>
              <a:t>4/15/2023</a:t>
            </a:fld>
            <a:endParaRPr lang="en-US"/>
          </a:p>
        </p:txBody>
      </p:sp>
      <p:sp>
        <p:nvSpPr>
          <p:cNvPr id="4" name="Footer Placeholder 3">
            <a:extLst>
              <a:ext uri="{FF2B5EF4-FFF2-40B4-BE49-F238E27FC236}">
                <a16:creationId xmlns:a16="http://schemas.microsoft.com/office/drawing/2014/main" id="{EEDEBBB1-42FB-4FE7-8A21-E58D662F2AC0}"/>
              </a:ext>
            </a:extLst>
          </p:cNvPr>
          <p:cNvSpPr>
            <a:spLocks noGrp="1"/>
          </p:cNvSpPr>
          <p:nvPr>
            <p:ph type="ftr" sz="quarter" idx="11"/>
          </p:nvPr>
        </p:nvSpPr>
        <p:spPr/>
        <p:txBody>
          <a:bodyPr/>
          <a:lstStyle/>
          <a:p>
            <a:r>
              <a:rPr lang="en-US" dirty="0"/>
              <a:t>IEEE SoutheastCon 2023</a:t>
            </a:r>
          </a:p>
          <a:p>
            <a:r>
              <a:rPr lang="en-US" dirty="0"/>
              <a:t>Orlando, Florida</a:t>
            </a:r>
          </a:p>
        </p:txBody>
      </p:sp>
      <p:sp>
        <p:nvSpPr>
          <p:cNvPr id="5" name="Slide Number Placeholder 4">
            <a:extLst>
              <a:ext uri="{FF2B5EF4-FFF2-40B4-BE49-F238E27FC236}">
                <a16:creationId xmlns:a16="http://schemas.microsoft.com/office/drawing/2014/main" id="{4D2F6ADD-9DB3-4E49-AC87-A9AA8F0AA580}"/>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9" name="Picture 8">
            <a:extLst>
              <a:ext uri="{FF2B5EF4-FFF2-40B4-BE49-F238E27FC236}">
                <a16:creationId xmlns:a16="http://schemas.microsoft.com/office/drawing/2014/main" id="{CD5B3B36-FB62-465A-A301-04B430B2D5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9986" r="19986"/>
          <a:stretch/>
        </p:blipFill>
        <p:spPr>
          <a:xfrm>
            <a:off x="10439399" y="365125"/>
            <a:ext cx="914400" cy="914400"/>
          </a:xfrm>
          <a:prstGeom prst="rect">
            <a:avLst/>
          </a:prstGeom>
        </p:spPr>
      </p:pic>
      <p:cxnSp>
        <p:nvCxnSpPr>
          <p:cNvPr id="10" name="Straight Connector 9">
            <a:extLst>
              <a:ext uri="{FF2B5EF4-FFF2-40B4-BE49-F238E27FC236}">
                <a16:creationId xmlns:a16="http://schemas.microsoft.com/office/drawing/2014/main" id="{FB60EE1F-EA91-4806-AA4C-FE3A89BBD870}"/>
              </a:ext>
            </a:extLst>
          </p:cNvPr>
          <p:cNvCxnSpPr/>
          <p:nvPr userDrawn="1"/>
        </p:nvCxnSpPr>
        <p:spPr>
          <a:xfrm>
            <a:off x="838200" y="1330716"/>
            <a:ext cx="10515599" cy="0"/>
          </a:xfrm>
          <a:prstGeom prst="line">
            <a:avLst/>
          </a:prstGeom>
          <a:ln>
            <a:solidFill>
              <a:srgbClr val="F6BE07"/>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B53337AA-C3B5-BC54-9500-753764A2C50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05217" y="6338190"/>
            <a:ext cx="1371600" cy="401444"/>
          </a:xfrm>
          <a:prstGeom prst="rect">
            <a:avLst/>
          </a:prstGeom>
        </p:spPr>
      </p:pic>
    </p:spTree>
    <p:extLst>
      <p:ext uri="{BB962C8B-B14F-4D97-AF65-F5344CB8AC3E}">
        <p14:creationId xmlns:p14="http://schemas.microsoft.com/office/powerpoint/2010/main" val="194138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ttom Logos Onl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DDC535-01AF-40DF-BCF9-1333BDA51ACC}"/>
              </a:ext>
            </a:extLst>
          </p:cNvPr>
          <p:cNvSpPr>
            <a:spLocks noGrp="1"/>
          </p:cNvSpPr>
          <p:nvPr>
            <p:ph type="dt" sz="half" idx="10"/>
          </p:nvPr>
        </p:nvSpPr>
        <p:spPr/>
        <p:txBody>
          <a:bodyPr/>
          <a:lstStyle/>
          <a:p>
            <a:fld id="{8C8A38A2-74F3-4D25-AEF2-3816AEFD6220}" type="datetime1">
              <a:rPr lang="en-US" smtClean="0"/>
              <a:t>4/15/2023</a:t>
            </a:fld>
            <a:endParaRPr lang="en-US"/>
          </a:p>
        </p:txBody>
      </p:sp>
      <p:sp>
        <p:nvSpPr>
          <p:cNvPr id="3" name="Footer Placeholder 2">
            <a:extLst>
              <a:ext uri="{FF2B5EF4-FFF2-40B4-BE49-F238E27FC236}">
                <a16:creationId xmlns:a16="http://schemas.microsoft.com/office/drawing/2014/main" id="{51F06EF2-04A8-48F7-9495-526C3B2DA394}"/>
              </a:ext>
            </a:extLst>
          </p:cNvPr>
          <p:cNvSpPr>
            <a:spLocks noGrp="1"/>
          </p:cNvSpPr>
          <p:nvPr>
            <p:ph type="ftr" sz="quarter" idx="11"/>
          </p:nvPr>
        </p:nvSpPr>
        <p:spPr/>
        <p:txBody>
          <a:bodyPr/>
          <a:lstStyle/>
          <a:p>
            <a:r>
              <a:rPr lang="en-US" dirty="0"/>
              <a:t>IEEE SoutheastCon 2023</a:t>
            </a:r>
          </a:p>
          <a:p>
            <a:r>
              <a:rPr lang="en-US" dirty="0"/>
              <a:t>Orlando, Florida</a:t>
            </a:r>
          </a:p>
        </p:txBody>
      </p:sp>
      <p:sp>
        <p:nvSpPr>
          <p:cNvPr id="4" name="Slide Number Placeholder 3">
            <a:extLst>
              <a:ext uri="{FF2B5EF4-FFF2-40B4-BE49-F238E27FC236}">
                <a16:creationId xmlns:a16="http://schemas.microsoft.com/office/drawing/2014/main" id="{16AA9725-E942-4015-9756-AB4AEA7B2182}"/>
              </a:ext>
            </a:extLst>
          </p:cNvPr>
          <p:cNvSpPr>
            <a:spLocks noGrp="1"/>
          </p:cNvSpPr>
          <p:nvPr>
            <p:ph type="sldNum" sz="quarter" idx="12"/>
          </p:nvPr>
        </p:nvSpPr>
        <p:spPr/>
        <p:txBody>
          <a:bodyPr/>
          <a:lstStyle/>
          <a:p>
            <a:fld id="{FE9165D2-D3B6-435C-A2E0-8337FBEE834F}" type="slidenum">
              <a:rPr lang="en-US" smtClean="0"/>
              <a:t>‹#›</a:t>
            </a:fld>
            <a:endParaRPr lang="en-US"/>
          </a:p>
        </p:txBody>
      </p:sp>
      <p:pic>
        <p:nvPicPr>
          <p:cNvPr id="5" name="Picture 4">
            <a:extLst>
              <a:ext uri="{FF2B5EF4-FFF2-40B4-BE49-F238E27FC236}">
                <a16:creationId xmlns:a16="http://schemas.microsoft.com/office/drawing/2014/main" id="{D8CB3DCE-ABE7-2FF2-E261-2947534A16E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9986" r="19986"/>
          <a:stretch/>
        </p:blipFill>
        <p:spPr>
          <a:xfrm>
            <a:off x="4494623" y="6310312"/>
            <a:ext cx="457200" cy="457200"/>
          </a:xfrm>
          <a:prstGeom prst="rect">
            <a:avLst/>
          </a:prstGeom>
        </p:spPr>
      </p:pic>
      <p:pic>
        <p:nvPicPr>
          <p:cNvPr id="6" name="Picture 5">
            <a:extLst>
              <a:ext uri="{FF2B5EF4-FFF2-40B4-BE49-F238E27FC236}">
                <a16:creationId xmlns:a16="http://schemas.microsoft.com/office/drawing/2014/main" id="{83B3B3A8-1326-E605-7864-0D037D1C75F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05217" y="6338190"/>
            <a:ext cx="1371600" cy="401444"/>
          </a:xfrm>
          <a:prstGeom prst="rect">
            <a:avLst/>
          </a:prstGeom>
        </p:spPr>
      </p:pic>
    </p:spTree>
    <p:extLst>
      <p:ext uri="{BB962C8B-B14F-4D97-AF65-F5344CB8AC3E}">
        <p14:creationId xmlns:p14="http://schemas.microsoft.com/office/powerpoint/2010/main" val="134608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A66D23-FCC2-4FC3-9AE9-8E3E1A47EDDB}"/>
              </a:ext>
            </a:extLst>
          </p:cNvPr>
          <p:cNvSpPr>
            <a:spLocks noGrp="1"/>
          </p:cNvSpPr>
          <p:nvPr>
            <p:ph type="title"/>
          </p:nvPr>
        </p:nvSpPr>
        <p:spPr>
          <a:xfrm>
            <a:off x="838200" y="365125"/>
            <a:ext cx="9380456"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124CED0-24BC-47BC-A404-5DD31B44DED2}"/>
              </a:ext>
            </a:extLst>
          </p:cNvPr>
          <p:cNvSpPr>
            <a:spLocks noGrp="1"/>
          </p:cNvSpPr>
          <p:nvPr>
            <p:ph type="body" idx="1"/>
          </p:nvPr>
        </p:nvSpPr>
        <p:spPr>
          <a:xfrm>
            <a:off x="838200" y="1371600"/>
            <a:ext cx="105156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141762-9D66-4C7A-9CA8-2639E87AE914}"/>
              </a:ext>
            </a:extLst>
          </p:cNvPr>
          <p:cNvSpPr>
            <a:spLocks noGrp="1"/>
          </p:cNvSpPr>
          <p:nvPr>
            <p:ph type="dt" sz="half" idx="2"/>
          </p:nvPr>
        </p:nvSpPr>
        <p:spPr>
          <a:xfrm>
            <a:off x="8610599"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634B5BB5-394F-4453-BAB1-5F471EF8BD54}" type="datetime1">
              <a:rPr lang="en-US" smtClean="0"/>
              <a:t>4/15/2023</a:t>
            </a:fld>
            <a:endParaRPr lang="en-US" dirty="0"/>
          </a:p>
        </p:txBody>
      </p:sp>
      <p:sp>
        <p:nvSpPr>
          <p:cNvPr id="5" name="Footer Placeholder 4">
            <a:extLst>
              <a:ext uri="{FF2B5EF4-FFF2-40B4-BE49-F238E27FC236}">
                <a16:creationId xmlns:a16="http://schemas.microsoft.com/office/drawing/2014/main" id="{88D63AB5-6EC2-44C0-B871-EBF648BAE5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olidFill>
              </a:defRPr>
            </a:lvl1pPr>
          </a:lstStyle>
          <a:p>
            <a:r>
              <a:rPr lang="en-US" dirty="0"/>
              <a:t>IEEE SoutheastCon 2023</a:t>
            </a:r>
            <a:br>
              <a:rPr lang="en-US" dirty="0"/>
            </a:br>
            <a:r>
              <a:rPr lang="en-US" dirty="0"/>
              <a:t>Orlando, Florida</a:t>
            </a:r>
          </a:p>
        </p:txBody>
      </p:sp>
      <p:sp>
        <p:nvSpPr>
          <p:cNvPr id="6" name="Slide Number Placeholder 5">
            <a:extLst>
              <a:ext uri="{FF2B5EF4-FFF2-40B4-BE49-F238E27FC236}">
                <a16:creationId xmlns:a16="http://schemas.microsoft.com/office/drawing/2014/main" id="{4685F490-C0E0-4090-A63F-CC14194A338F}"/>
              </a:ext>
            </a:extLst>
          </p:cNvPr>
          <p:cNvSpPr>
            <a:spLocks noGrp="1"/>
          </p:cNvSpPr>
          <p:nvPr>
            <p:ph type="sldNum" sz="quarter" idx="4"/>
          </p:nvPr>
        </p:nvSpPr>
        <p:spPr>
          <a:xfrm>
            <a:off x="9380483" y="6356350"/>
            <a:ext cx="1973316" cy="365125"/>
          </a:xfrm>
          <a:prstGeom prst="rect">
            <a:avLst/>
          </a:prstGeom>
        </p:spPr>
        <p:txBody>
          <a:bodyPr vert="horz" lIns="91440" tIns="45720" rIns="91440" bIns="45720" rtlCol="0" anchor="ctr"/>
          <a:lstStyle>
            <a:lvl1pPr algn="l">
              <a:defRPr sz="1200">
                <a:solidFill>
                  <a:schemeClr val="tx1"/>
                </a:solidFill>
              </a:defRPr>
            </a:lvl1pPr>
          </a:lstStyle>
          <a:p>
            <a:fld id="{FE9165D2-D3B6-435C-A2E0-8337FBEE834F}" type="slidenum">
              <a:rPr lang="en-US" smtClean="0"/>
              <a:pPr/>
              <a:t>‹#›</a:t>
            </a:fld>
            <a:endParaRPr lang="en-US" dirty="0"/>
          </a:p>
        </p:txBody>
      </p:sp>
      <p:pic>
        <p:nvPicPr>
          <p:cNvPr id="8" name="Picture 7">
            <a:extLst>
              <a:ext uri="{FF2B5EF4-FFF2-40B4-BE49-F238E27FC236}">
                <a16:creationId xmlns:a16="http://schemas.microsoft.com/office/drawing/2014/main" id="{64D427D2-090E-2F53-D5E4-F4377DED1E58}"/>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005217" y="6338190"/>
            <a:ext cx="1371600" cy="401444"/>
          </a:xfrm>
          <a:prstGeom prst="rect">
            <a:avLst/>
          </a:prstGeom>
        </p:spPr>
      </p:pic>
    </p:spTree>
    <p:extLst>
      <p:ext uri="{BB962C8B-B14F-4D97-AF65-F5344CB8AC3E}">
        <p14:creationId xmlns:p14="http://schemas.microsoft.com/office/powerpoint/2010/main" val="668267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dt="0"/>
  <p:txStyles>
    <p:titleStyle>
      <a:lvl1pPr algn="l" defTabSz="914400" rtl="0" eaLnBrk="1" latinLnBrk="0" hangingPunct="1">
        <a:lnSpc>
          <a:spcPct val="90000"/>
        </a:lnSpc>
        <a:spcBef>
          <a:spcPct val="0"/>
        </a:spcBef>
        <a:buNone/>
        <a:defRPr sz="4800" b="1" kern="1200">
          <a:solidFill>
            <a:srgbClr val="00629B"/>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B10BD-42D8-4A47-BDF3-340F5559F9FF}"/>
              </a:ext>
            </a:extLst>
          </p:cNvPr>
          <p:cNvSpPr>
            <a:spLocks noGrp="1"/>
          </p:cNvSpPr>
          <p:nvPr>
            <p:ph type="ctrTitle"/>
          </p:nvPr>
        </p:nvSpPr>
        <p:spPr/>
        <p:txBody>
          <a:bodyPr/>
          <a:lstStyle/>
          <a:p>
            <a:r>
              <a:rPr lang="en-US"/>
              <a:t>Charlotte Section</a:t>
            </a:r>
            <a:endParaRPr lang="en-US" dirty="0"/>
          </a:p>
        </p:txBody>
      </p:sp>
      <p:sp>
        <p:nvSpPr>
          <p:cNvPr id="3" name="Subtitle 2">
            <a:extLst>
              <a:ext uri="{FF2B5EF4-FFF2-40B4-BE49-F238E27FC236}">
                <a16:creationId xmlns:a16="http://schemas.microsoft.com/office/drawing/2014/main" id="{C5958638-C08B-40F9-A6C0-A93DB2CA95D6}"/>
              </a:ext>
            </a:extLst>
          </p:cNvPr>
          <p:cNvSpPr>
            <a:spLocks noGrp="1"/>
          </p:cNvSpPr>
          <p:nvPr>
            <p:ph type="subTitle" idx="1"/>
          </p:nvPr>
        </p:nvSpPr>
        <p:spPr/>
        <p:txBody>
          <a:bodyPr/>
          <a:lstStyle/>
          <a:p>
            <a:r>
              <a:rPr lang="en-US" dirty="0"/>
              <a:t>Section Chair Report</a:t>
            </a:r>
          </a:p>
          <a:p>
            <a:r>
              <a:rPr lang="en-US" dirty="0"/>
              <a:t>Lightning Round</a:t>
            </a:r>
          </a:p>
        </p:txBody>
      </p:sp>
      <p:sp>
        <p:nvSpPr>
          <p:cNvPr id="4" name="Footer Placeholder 3">
            <a:extLst>
              <a:ext uri="{FF2B5EF4-FFF2-40B4-BE49-F238E27FC236}">
                <a16:creationId xmlns:a16="http://schemas.microsoft.com/office/drawing/2014/main" id="{3103A4BF-BDD9-4B72-8326-472088BA148A}"/>
              </a:ext>
            </a:extLst>
          </p:cNvPr>
          <p:cNvSpPr>
            <a:spLocks noGrp="1"/>
          </p:cNvSpPr>
          <p:nvPr>
            <p:ph type="ftr" sz="quarter" idx="11"/>
          </p:nvPr>
        </p:nvSpPr>
        <p:spPr/>
        <p:txBody>
          <a:bodyPr/>
          <a:lstStyle/>
          <a:p>
            <a:r>
              <a:rPr lang="en-US" dirty="0"/>
              <a:t>IEEE </a:t>
            </a:r>
            <a:r>
              <a:rPr lang="en-US" dirty="0" err="1"/>
              <a:t>SoutheastCon</a:t>
            </a:r>
            <a:r>
              <a:rPr lang="en-US" dirty="0"/>
              <a:t> 2023</a:t>
            </a:r>
            <a:br>
              <a:rPr lang="en-US" dirty="0"/>
            </a:br>
            <a:r>
              <a:rPr lang="en-US" dirty="0"/>
              <a:t>Orlando, Florida</a:t>
            </a:r>
          </a:p>
        </p:txBody>
      </p:sp>
      <p:sp>
        <p:nvSpPr>
          <p:cNvPr id="5" name="Slide Number Placeholder 4">
            <a:extLst>
              <a:ext uri="{FF2B5EF4-FFF2-40B4-BE49-F238E27FC236}">
                <a16:creationId xmlns:a16="http://schemas.microsoft.com/office/drawing/2014/main" id="{64B284DD-A7ED-4199-BF34-5275D8B4F62B}"/>
              </a:ext>
            </a:extLst>
          </p:cNvPr>
          <p:cNvSpPr>
            <a:spLocks noGrp="1"/>
          </p:cNvSpPr>
          <p:nvPr>
            <p:ph type="sldNum" sz="quarter" idx="12"/>
          </p:nvPr>
        </p:nvSpPr>
        <p:spPr/>
        <p:txBody>
          <a:bodyPr/>
          <a:lstStyle/>
          <a:p>
            <a:fld id="{FE9165D2-D3B6-435C-A2E0-8337FBEE834F}" type="slidenum">
              <a:rPr lang="en-US" smtClean="0"/>
              <a:t>1</a:t>
            </a:fld>
            <a:endParaRPr lang="en-US" dirty="0"/>
          </a:p>
        </p:txBody>
      </p:sp>
    </p:spTree>
    <p:extLst>
      <p:ext uri="{BB962C8B-B14F-4D97-AF65-F5344CB8AC3E}">
        <p14:creationId xmlns:p14="http://schemas.microsoft.com/office/powerpoint/2010/main" val="18516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3447-4C48-4738-A82C-7E07400A6544}"/>
              </a:ext>
            </a:extLst>
          </p:cNvPr>
          <p:cNvSpPr>
            <a:spLocks noGrp="1"/>
          </p:cNvSpPr>
          <p:nvPr>
            <p:ph type="title"/>
          </p:nvPr>
        </p:nvSpPr>
        <p:spPr>
          <a:xfrm>
            <a:off x="838200" y="370667"/>
            <a:ext cx="9380456" cy="914400"/>
          </a:xfrm>
        </p:spPr>
        <p:txBody>
          <a:bodyPr/>
          <a:lstStyle/>
          <a:p>
            <a:r>
              <a:rPr lang="en-US" dirty="0"/>
              <a:t>Charlotte Section Report</a:t>
            </a:r>
          </a:p>
        </p:txBody>
      </p:sp>
      <p:sp>
        <p:nvSpPr>
          <p:cNvPr id="6" name="Content Placeholder 5">
            <a:extLst>
              <a:ext uri="{FF2B5EF4-FFF2-40B4-BE49-F238E27FC236}">
                <a16:creationId xmlns:a16="http://schemas.microsoft.com/office/drawing/2014/main" id="{B2935EEC-4334-4C0E-BBAA-942DA7C53072}"/>
              </a:ext>
            </a:extLst>
          </p:cNvPr>
          <p:cNvSpPr>
            <a:spLocks noGrp="1"/>
          </p:cNvSpPr>
          <p:nvPr>
            <p:ph sz="half" idx="1"/>
          </p:nvPr>
        </p:nvSpPr>
        <p:spPr>
          <a:xfrm>
            <a:off x="838200" y="1371600"/>
            <a:ext cx="5181600" cy="4984749"/>
          </a:xfrm>
        </p:spPr>
        <p:txBody>
          <a:bodyPr>
            <a:normAutofit/>
          </a:bodyPr>
          <a:lstStyle/>
          <a:p>
            <a:r>
              <a:rPr lang="en-US" dirty="0"/>
              <a:t>Section Officers:</a:t>
            </a:r>
          </a:p>
          <a:p>
            <a:pPr lvl="1"/>
            <a:r>
              <a:rPr lang="en-US" dirty="0"/>
              <a:t>Chair – Jim Conrad (here at Conf.)</a:t>
            </a:r>
          </a:p>
          <a:p>
            <a:pPr lvl="1"/>
            <a:r>
              <a:rPr lang="en-US" dirty="0"/>
              <a:t>Vice Chair - Paul </a:t>
            </a:r>
            <a:r>
              <a:rPr lang="en-US" dirty="0" err="1"/>
              <a:t>Kuntzelman</a:t>
            </a:r>
            <a:endParaRPr lang="en-US" dirty="0"/>
          </a:p>
          <a:p>
            <a:pPr lvl="1"/>
            <a:r>
              <a:rPr lang="en-US" dirty="0"/>
              <a:t>Secy. - Pankaj Bhowmik (here at Conf.)</a:t>
            </a:r>
          </a:p>
          <a:p>
            <a:pPr lvl="1"/>
            <a:r>
              <a:rPr lang="en-US" dirty="0"/>
              <a:t>Treas. - Michael Smith</a:t>
            </a:r>
          </a:p>
          <a:p>
            <a:pPr marL="228600" lvl="1">
              <a:spcBef>
                <a:spcPts val="1000"/>
              </a:spcBef>
            </a:pPr>
            <a:r>
              <a:rPr lang="en-US" sz="2400" dirty="0"/>
              <a:t>Other key officers here:	</a:t>
            </a:r>
          </a:p>
          <a:p>
            <a:pPr lvl="1"/>
            <a:r>
              <a:rPr lang="en-US" dirty="0" err="1"/>
              <a:t>CompSoc</a:t>
            </a:r>
            <a:r>
              <a:rPr lang="en-US" dirty="0"/>
              <a:t> Chair – Sam Shue (here at Conf.)</a:t>
            </a:r>
          </a:p>
          <a:p>
            <a:pPr lvl="1"/>
            <a:r>
              <a:rPr lang="en-US" dirty="0"/>
              <a:t>YP Chair – </a:t>
            </a:r>
            <a:r>
              <a:rPr lang="en-US" dirty="0" err="1"/>
              <a:t>Binesh</a:t>
            </a:r>
            <a:r>
              <a:rPr lang="en-US" dirty="0"/>
              <a:t> Kumar (here at Conf.)</a:t>
            </a:r>
          </a:p>
        </p:txBody>
      </p:sp>
      <p:sp>
        <p:nvSpPr>
          <p:cNvPr id="7" name="Content Placeholder 6">
            <a:extLst>
              <a:ext uri="{FF2B5EF4-FFF2-40B4-BE49-F238E27FC236}">
                <a16:creationId xmlns:a16="http://schemas.microsoft.com/office/drawing/2014/main" id="{86987E27-2EAD-4A21-A47D-AF63A4D449AD}"/>
              </a:ext>
            </a:extLst>
          </p:cNvPr>
          <p:cNvSpPr>
            <a:spLocks noGrp="1"/>
          </p:cNvSpPr>
          <p:nvPr>
            <p:ph sz="half" idx="2"/>
          </p:nvPr>
        </p:nvSpPr>
        <p:spPr/>
        <p:txBody>
          <a:bodyPr>
            <a:normAutofit/>
          </a:bodyPr>
          <a:lstStyle/>
          <a:p>
            <a:r>
              <a:rPr lang="en-US" dirty="0"/>
              <a:t>2022 Major Successes:</a:t>
            </a:r>
          </a:p>
          <a:p>
            <a:pPr lvl="1"/>
            <a:r>
              <a:rPr lang="en-US" dirty="0"/>
              <a:t>Four technical/professional development meetings held</a:t>
            </a:r>
          </a:p>
          <a:p>
            <a:pPr lvl="1"/>
            <a:r>
              <a:rPr lang="en-US" dirty="0"/>
              <a:t>Reports submitted</a:t>
            </a:r>
          </a:p>
        </p:txBody>
      </p:sp>
      <p:sp>
        <p:nvSpPr>
          <p:cNvPr id="4" name="Footer Placeholder 3">
            <a:extLst>
              <a:ext uri="{FF2B5EF4-FFF2-40B4-BE49-F238E27FC236}">
                <a16:creationId xmlns:a16="http://schemas.microsoft.com/office/drawing/2014/main" id="{06D72C34-03BA-4EB1-A1D2-D83DF93CAAE6}"/>
              </a:ext>
            </a:extLst>
          </p:cNvPr>
          <p:cNvSpPr>
            <a:spLocks noGrp="1"/>
          </p:cNvSpPr>
          <p:nvPr>
            <p:ph type="ftr" sz="quarter" idx="11"/>
          </p:nvPr>
        </p:nvSpPr>
        <p:spPr/>
        <p:txBody>
          <a:bodyPr/>
          <a:lstStyle/>
          <a:p>
            <a:r>
              <a:rPr lang="en-US"/>
              <a:t>IEEE SoutheastCon 2023</a:t>
            </a:r>
          </a:p>
          <a:p>
            <a:r>
              <a:rPr lang="en-US"/>
              <a:t>Orlando, Florida</a:t>
            </a:r>
            <a:endParaRPr lang="en-US" dirty="0"/>
          </a:p>
        </p:txBody>
      </p:sp>
      <p:sp>
        <p:nvSpPr>
          <p:cNvPr id="5" name="Slide Number Placeholder 4">
            <a:extLst>
              <a:ext uri="{FF2B5EF4-FFF2-40B4-BE49-F238E27FC236}">
                <a16:creationId xmlns:a16="http://schemas.microsoft.com/office/drawing/2014/main" id="{CAC54B2F-594F-4111-82DF-D0CD6202AEE4}"/>
              </a:ext>
            </a:extLst>
          </p:cNvPr>
          <p:cNvSpPr>
            <a:spLocks noGrp="1"/>
          </p:cNvSpPr>
          <p:nvPr>
            <p:ph type="sldNum" sz="quarter" idx="12"/>
          </p:nvPr>
        </p:nvSpPr>
        <p:spPr/>
        <p:txBody>
          <a:bodyPr/>
          <a:lstStyle/>
          <a:p>
            <a:fld id="{FE9165D2-D3B6-435C-A2E0-8337FBEE834F}" type="slidenum">
              <a:rPr lang="en-US" smtClean="0"/>
              <a:t>2</a:t>
            </a:fld>
            <a:endParaRPr lang="en-US"/>
          </a:p>
        </p:txBody>
      </p:sp>
    </p:spTree>
    <p:extLst>
      <p:ext uri="{BB962C8B-B14F-4D97-AF65-F5344CB8AC3E}">
        <p14:creationId xmlns:p14="http://schemas.microsoft.com/office/powerpoint/2010/main" val="3845298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54768-253D-4C0C-A1CD-3A8FA7392014}"/>
              </a:ext>
            </a:extLst>
          </p:cNvPr>
          <p:cNvSpPr>
            <a:spLocks noGrp="1"/>
          </p:cNvSpPr>
          <p:nvPr>
            <p:ph type="title"/>
          </p:nvPr>
        </p:nvSpPr>
        <p:spPr/>
        <p:txBody>
          <a:bodyPr/>
          <a:lstStyle/>
          <a:p>
            <a:r>
              <a:rPr lang="en-US" dirty="0"/>
              <a:t>Charlotte Section Report</a:t>
            </a:r>
          </a:p>
        </p:txBody>
      </p:sp>
      <p:sp>
        <p:nvSpPr>
          <p:cNvPr id="3" name="Content Placeholder 2">
            <a:extLst>
              <a:ext uri="{FF2B5EF4-FFF2-40B4-BE49-F238E27FC236}">
                <a16:creationId xmlns:a16="http://schemas.microsoft.com/office/drawing/2014/main" id="{ECD22F67-7046-4FEE-8484-53B7ACF744C1}"/>
              </a:ext>
            </a:extLst>
          </p:cNvPr>
          <p:cNvSpPr>
            <a:spLocks noGrp="1"/>
          </p:cNvSpPr>
          <p:nvPr>
            <p:ph sz="half" idx="1"/>
          </p:nvPr>
        </p:nvSpPr>
        <p:spPr>
          <a:xfrm>
            <a:off x="838200" y="1371601"/>
            <a:ext cx="5181600" cy="2057399"/>
          </a:xfrm>
        </p:spPr>
        <p:txBody>
          <a:bodyPr>
            <a:normAutofit fontScale="85000" lnSpcReduction="20000"/>
          </a:bodyPr>
          <a:lstStyle/>
          <a:p>
            <a:pPr marL="0" indent="0">
              <a:buNone/>
            </a:pPr>
            <a:r>
              <a:rPr lang="en-US" sz="2800" dirty="0"/>
              <a:t>Goals:</a:t>
            </a:r>
          </a:p>
          <a:p>
            <a:r>
              <a:rPr lang="en-US" sz="2600" dirty="0"/>
              <a:t>Ensure all Chapters, YP, WIE hold their two meetings</a:t>
            </a:r>
          </a:p>
          <a:p>
            <a:r>
              <a:rPr lang="en-US" sz="2600" dirty="0"/>
              <a:t>Hold elections in 2</a:t>
            </a:r>
            <a:r>
              <a:rPr lang="en-US" sz="2600" baseline="30000" dirty="0"/>
              <a:t>nd</a:t>
            </a:r>
            <a:r>
              <a:rPr lang="en-US" sz="2600" dirty="0"/>
              <a:t> half of year with at least 2 candidates for all major volunteer positions</a:t>
            </a:r>
          </a:p>
        </p:txBody>
      </p:sp>
      <p:sp>
        <p:nvSpPr>
          <p:cNvPr id="4" name="Content Placeholder 3">
            <a:extLst>
              <a:ext uri="{FF2B5EF4-FFF2-40B4-BE49-F238E27FC236}">
                <a16:creationId xmlns:a16="http://schemas.microsoft.com/office/drawing/2014/main" id="{58094179-A96D-4025-B140-2F0916438031}"/>
              </a:ext>
            </a:extLst>
          </p:cNvPr>
          <p:cNvSpPr>
            <a:spLocks noGrp="1"/>
          </p:cNvSpPr>
          <p:nvPr>
            <p:ph sz="half" idx="2"/>
          </p:nvPr>
        </p:nvSpPr>
        <p:spPr>
          <a:xfrm>
            <a:off x="6172200" y="1371600"/>
            <a:ext cx="5181600" cy="2445803"/>
          </a:xfrm>
        </p:spPr>
        <p:txBody>
          <a:bodyPr>
            <a:normAutofit fontScale="85000" lnSpcReduction="20000"/>
          </a:bodyPr>
          <a:lstStyle/>
          <a:p>
            <a:pPr marL="0" indent="0">
              <a:buNone/>
            </a:pPr>
            <a:r>
              <a:rPr lang="en-US" sz="2800" dirty="0"/>
              <a:t>Milestones</a:t>
            </a:r>
          </a:p>
          <a:p>
            <a:r>
              <a:rPr lang="en-US" sz="2600" dirty="0"/>
              <a:t>June 30 – All Chapters, WIE, YP have held one meeting.  Younger volunteers have done training.</a:t>
            </a:r>
          </a:p>
          <a:p>
            <a:r>
              <a:rPr lang="en-US" sz="2600" dirty="0"/>
              <a:t>December 31 - All Chapters, WIE, YP have held two meetings.  All major volunteer positions have an elected volunteer in place and trained.</a:t>
            </a:r>
          </a:p>
          <a:p>
            <a:endParaRPr lang="en-US" dirty="0"/>
          </a:p>
        </p:txBody>
      </p:sp>
      <p:sp>
        <p:nvSpPr>
          <p:cNvPr id="5" name="Footer Placeholder 4">
            <a:extLst>
              <a:ext uri="{FF2B5EF4-FFF2-40B4-BE49-F238E27FC236}">
                <a16:creationId xmlns:a16="http://schemas.microsoft.com/office/drawing/2014/main" id="{29FE545F-F895-471D-BE0D-CBEF692A94E8}"/>
              </a:ext>
            </a:extLst>
          </p:cNvPr>
          <p:cNvSpPr>
            <a:spLocks noGrp="1"/>
          </p:cNvSpPr>
          <p:nvPr>
            <p:ph type="ftr" sz="quarter" idx="11"/>
          </p:nvPr>
        </p:nvSpPr>
        <p:spPr/>
        <p:txBody>
          <a:bodyPr/>
          <a:lstStyle/>
          <a:p>
            <a:r>
              <a:rPr lang="en-US"/>
              <a:t>IEEE SoutheastCon 2023</a:t>
            </a:r>
          </a:p>
          <a:p>
            <a:r>
              <a:rPr lang="en-US"/>
              <a:t>Orlando, Florida</a:t>
            </a:r>
            <a:endParaRPr lang="en-US" dirty="0"/>
          </a:p>
        </p:txBody>
      </p:sp>
      <p:sp>
        <p:nvSpPr>
          <p:cNvPr id="6" name="Slide Number Placeholder 5">
            <a:extLst>
              <a:ext uri="{FF2B5EF4-FFF2-40B4-BE49-F238E27FC236}">
                <a16:creationId xmlns:a16="http://schemas.microsoft.com/office/drawing/2014/main" id="{92B9161B-64F4-424E-BF38-ED0628A50B99}"/>
              </a:ext>
            </a:extLst>
          </p:cNvPr>
          <p:cNvSpPr>
            <a:spLocks noGrp="1"/>
          </p:cNvSpPr>
          <p:nvPr>
            <p:ph type="sldNum" sz="quarter" idx="12"/>
          </p:nvPr>
        </p:nvSpPr>
        <p:spPr/>
        <p:txBody>
          <a:bodyPr/>
          <a:lstStyle/>
          <a:p>
            <a:fld id="{FE9165D2-D3B6-435C-A2E0-8337FBEE834F}" type="slidenum">
              <a:rPr lang="en-US" smtClean="0"/>
              <a:t>3</a:t>
            </a:fld>
            <a:endParaRPr lang="en-US"/>
          </a:p>
        </p:txBody>
      </p:sp>
      <p:sp>
        <p:nvSpPr>
          <p:cNvPr id="7" name="Content Placeholder 2">
            <a:extLst>
              <a:ext uri="{FF2B5EF4-FFF2-40B4-BE49-F238E27FC236}">
                <a16:creationId xmlns:a16="http://schemas.microsoft.com/office/drawing/2014/main" id="{D67A6DDE-0EAA-45BB-90D1-575E3058DB48}"/>
              </a:ext>
            </a:extLst>
          </p:cNvPr>
          <p:cNvSpPr txBox="1">
            <a:spLocks/>
          </p:cNvSpPr>
          <p:nvPr/>
        </p:nvSpPr>
        <p:spPr>
          <a:xfrm>
            <a:off x="838199" y="3944409"/>
            <a:ext cx="10515599" cy="20573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Obstacles:</a:t>
            </a:r>
          </a:p>
          <a:p>
            <a:r>
              <a:rPr lang="en-US" dirty="0"/>
              <a:t>We are “starting from scratch”.  Not all current positions filled.  Everyone in really busy.  Too many UNC Charlotte employees in volunteer positions.  Meetings predominately held in UNC Charlotte facilities (need to move them around the Section, geographically”).</a:t>
            </a:r>
          </a:p>
        </p:txBody>
      </p:sp>
      <p:cxnSp>
        <p:nvCxnSpPr>
          <p:cNvPr id="9" name="Straight Connector 8">
            <a:extLst>
              <a:ext uri="{FF2B5EF4-FFF2-40B4-BE49-F238E27FC236}">
                <a16:creationId xmlns:a16="http://schemas.microsoft.com/office/drawing/2014/main" id="{66D2BF04-4971-4D2A-9829-33A3A587161B}"/>
              </a:ext>
            </a:extLst>
          </p:cNvPr>
          <p:cNvCxnSpPr/>
          <p:nvPr/>
        </p:nvCxnSpPr>
        <p:spPr>
          <a:xfrm>
            <a:off x="6104467" y="1371601"/>
            <a:ext cx="0" cy="2446866"/>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a:extLst>
              <a:ext uri="{FF2B5EF4-FFF2-40B4-BE49-F238E27FC236}">
                <a16:creationId xmlns:a16="http://schemas.microsoft.com/office/drawing/2014/main" id="{B39426BF-23E8-417A-84A7-C2277ED15183}"/>
              </a:ext>
            </a:extLst>
          </p:cNvPr>
          <p:cNvCxnSpPr/>
          <p:nvPr/>
        </p:nvCxnSpPr>
        <p:spPr>
          <a:xfrm>
            <a:off x="711200" y="3818467"/>
            <a:ext cx="107696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39396659"/>
      </p:ext>
    </p:extLst>
  </p:cSld>
  <p:clrMapOvr>
    <a:masterClrMapping/>
  </p:clrMapOvr>
</p:sld>
</file>

<file path=ppt/theme/theme1.xml><?xml version="1.0" encoding="utf-8"?>
<a:theme xmlns:a="http://schemas.openxmlformats.org/drawingml/2006/main" name="Office Theme">
  <a:themeElements>
    <a:clrScheme name="IEEE Bright">
      <a:dk1>
        <a:sysClr val="windowText" lastClr="000000"/>
      </a:dk1>
      <a:lt1>
        <a:sysClr val="window" lastClr="FFFFFF"/>
      </a:lt1>
      <a:dk2>
        <a:srgbClr val="44546A"/>
      </a:dk2>
      <a:lt2>
        <a:srgbClr val="E7E6E6"/>
      </a:lt2>
      <a:accent1>
        <a:srgbClr val="BA0C2F"/>
      </a:accent1>
      <a:accent2>
        <a:srgbClr val="FFA300"/>
      </a:accent2>
      <a:accent3>
        <a:srgbClr val="00843D"/>
      </a:accent3>
      <a:accent4>
        <a:srgbClr val="981D97"/>
      </a:accent4>
      <a:accent5>
        <a:srgbClr val="009CA6"/>
      </a:accent5>
      <a:accent6>
        <a:srgbClr val="00629B"/>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EEE SoutheastCon 2023 PowerPoint Template v0.5 2023-01-04" id="{481BBAA6-8946-4F70-9FF8-4E73E02E57C9}" vid="{D313B227-B612-4AF8-A900-45AAA176E2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 SoutheastCon 2023 PowerPoint Template v0.5 2023-01-04</Template>
  <TotalTime>28</TotalTime>
  <Words>231</Words>
  <Application>Microsoft Office PowerPoint</Application>
  <PresentationFormat>Widescreen</PresentationFormat>
  <Paragraphs>32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Charlotte Section</vt:lpstr>
      <vt:lpstr>Charlotte Section Report</vt:lpstr>
      <vt:lpstr>Charlotte Section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Grigorian, Eric</dc:creator>
  <cp:lastModifiedBy>Donohoe, Pat</cp:lastModifiedBy>
  <cp:revision>7</cp:revision>
  <dcterms:created xsi:type="dcterms:W3CDTF">2023-01-22T22:48:25Z</dcterms:created>
  <dcterms:modified xsi:type="dcterms:W3CDTF">2023-04-15T16:58:40Z</dcterms:modified>
</cp:coreProperties>
</file>