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153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Coastal South Carolina Section</vt:lpstr>
      <vt:lpstr>Coastal South Carolina 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South Carolina Section</dc:title>
  <dc:creator>N. T. Tsai</dc:creator>
  <cp:lastModifiedBy>Donohoe, Pat</cp:lastModifiedBy>
  <cp:revision>4</cp:revision>
  <dcterms:created xsi:type="dcterms:W3CDTF">2023-04-09T11:58:58Z</dcterms:created>
  <dcterms:modified xsi:type="dcterms:W3CDTF">2023-04-14T21:13:13Z</dcterms:modified>
</cp:coreProperties>
</file>