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 Tennessee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East TN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Section Officers:</a:t>
            </a:r>
          </a:p>
          <a:p>
            <a:pPr lvl="1"/>
            <a:r>
              <a:rPr lang="en-US" sz="2800" dirty="0"/>
              <a:t>Chair: none at present (got a volunteer though)</a:t>
            </a:r>
          </a:p>
          <a:p>
            <a:pPr lvl="1"/>
            <a:r>
              <a:rPr lang="en-US" sz="2800" dirty="0"/>
              <a:t>Vice-Chair: None</a:t>
            </a:r>
          </a:p>
          <a:p>
            <a:pPr lvl="1"/>
            <a:r>
              <a:rPr lang="en-US" sz="2800" dirty="0"/>
              <a:t>Treasure: Austin Albright</a:t>
            </a:r>
          </a:p>
          <a:p>
            <a:pPr lvl="1"/>
            <a:r>
              <a:rPr lang="en-US" sz="2800" dirty="0"/>
              <a:t>Secretary: None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2022 Major Successes:</a:t>
            </a:r>
          </a:p>
          <a:p>
            <a:pPr lvl="1"/>
            <a:r>
              <a:rPr lang="en-US" sz="2800" dirty="0"/>
              <a:t>Had an in-person meeting for the first time since Covid</a:t>
            </a:r>
          </a:p>
          <a:p>
            <a:pPr lvl="1"/>
            <a:r>
              <a:rPr lang="en-US" sz="2800" dirty="0"/>
              <a:t>WIE chapter survived “the winter” (Covid)</a:t>
            </a:r>
          </a:p>
          <a:p>
            <a:pPr lvl="1"/>
            <a:r>
              <a:rPr lang="en-US" sz="2800" dirty="0"/>
              <a:t>PES/PELS chapter survived too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TN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/>
          <a:lstStyle/>
          <a:p>
            <a:r>
              <a:rPr lang="en-US" sz="2800" dirty="0"/>
              <a:t>Goals:</a:t>
            </a:r>
          </a:p>
          <a:p>
            <a:pPr lvl="1"/>
            <a:r>
              <a:rPr lang="en-US" sz="2400" dirty="0"/>
              <a:t>Two, new, active, committed volunteers to fill ExCom positions.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/>
          </a:bodyPr>
          <a:lstStyle/>
          <a:p>
            <a:r>
              <a:rPr lang="en-US" sz="2800" dirty="0"/>
              <a:t>Milestones</a:t>
            </a:r>
          </a:p>
          <a:p>
            <a:pPr lvl="1"/>
            <a:r>
              <a:rPr lang="en-US" sz="2400" dirty="0"/>
              <a:t>Get sole volunteer for chair elected</a:t>
            </a:r>
          </a:p>
          <a:p>
            <a:pPr lvl="1"/>
            <a:r>
              <a:rPr lang="en-US" sz="2400" dirty="0"/>
              <a:t>Fill out empty ExCom positions (beyond required positions)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711201" y="3944409"/>
            <a:ext cx="10642598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Finding active, committed volunteers </a:t>
            </a:r>
            <a:r>
              <a:rPr lang="en-US" sz="1600" dirty="0"/>
              <a:t>(who won’t ghost me like last year </a:t>
            </a:r>
            <a:r>
              <a:rPr lang="en-US" sz="1600" dirty="0">
                <a:sym typeface="Wingdings" panose="05000000000000000000" pitchFamily="2" charset="2"/>
              </a:rPr>
              <a:t>)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Reconstituting our former network of local contacts willing to host/present in-person meetings again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1097</TotalTime>
  <Words>156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East Tennessee Section</vt:lpstr>
      <vt:lpstr>East TN Section Report</vt:lpstr>
      <vt:lpstr>East TN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9</cp:revision>
  <dcterms:created xsi:type="dcterms:W3CDTF">2023-01-22T22:48:25Z</dcterms:created>
  <dcterms:modified xsi:type="dcterms:W3CDTF">2023-04-14T21:31:34Z</dcterms:modified>
</cp:coreProperties>
</file>