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Eastern North Carolina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ENCS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Section Officers:</a:t>
            </a:r>
          </a:p>
          <a:p>
            <a:pPr lvl="1"/>
            <a:r>
              <a:rPr lang="en-US" dirty="0"/>
              <a:t>Bruce Magruder</a:t>
            </a:r>
          </a:p>
          <a:p>
            <a:pPr lvl="1"/>
            <a:r>
              <a:rPr lang="en-US" dirty="0"/>
              <a:t>Magreth Mushi</a:t>
            </a:r>
          </a:p>
          <a:p>
            <a:pPr lvl="1"/>
            <a:r>
              <a:rPr lang="en-US" dirty="0"/>
              <a:t>Joseph </a:t>
            </a:r>
            <a:r>
              <a:rPr lang="en-US" dirty="0" err="1"/>
              <a:t>Pennisi</a:t>
            </a:r>
            <a:endParaRPr lang="en-US" dirty="0"/>
          </a:p>
          <a:p>
            <a:pPr lvl="1"/>
            <a:r>
              <a:rPr lang="en-US" dirty="0"/>
              <a:t>Susanne </a:t>
            </a:r>
            <a:r>
              <a:rPr lang="en-US" dirty="0" err="1"/>
              <a:t>Proudlove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2022 Major Successes:</a:t>
            </a:r>
          </a:p>
          <a:p>
            <a:pPr lvl="1"/>
            <a:r>
              <a:rPr lang="en-US" dirty="0"/>
              <a:t>Activating the chapter post-pandemic</a:t>
            </a:r>
          </a:p>
          <a:p>
            <a:pPr lvl="1"/>
            <a:r>
              <a:rPr lang="en-US" dirty="0"/>
              <a:t>Recruiting productive volunteers (most positions filled)</a:t>
            </a:r>
          </a:p>
          <a:p>
            <a:pPr lvl="1"/>
            <a:r>
              <a:rPr lang="en-US" dirty="0"/>
              <a:t>Engaging members(tech talks, meetings, tours)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b="0" i="0" dirty="0">
                <a:effectLst/>
              </a:rPr>
              <a:t>Activate all students' branches, societies, and affinity groups</a:t>
            </a:r>
          </a:p>
          <a:p>
            <a:pPr lvl="1"/>
            <a:r>
              <a:rPr lang="en-US" b="0" i="0" dirty="0">
                <a:effectLst/>
              </a:rPr>
              <a:t>Increase the number of members who participate in section events by 1%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3547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Milestones</a:t>
            </a:r>
          </a:p>
          <a:p>
            <a:r>
              <a:rPr lang="en-US" dirty="0"/>
              <a:t>Holding Monthly In-person Meetings</a:t>
            </a:r>
          </a:p>
          <a:p>
            <a:r>
              <a:rPr lang="en-US" dirty="0"/>
              <a:t>Filling Several Chapter Chairs</a:t>
            </a:r>
          </a:p>
          <a:p>
            <a:r>
              <a:rPr lang="en-US" dirty="0"/>
              <a:t>Several Technical and Social Events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Obstacles:</a:t>
            </a:r>
          </a:p>
          <a:p>
            <a:pPr lvl="1"/>
            <a:r>
              <a:rPr lang="en-US" dirty="0"/>
              <a:t>Meeting attendance (hard to get quorum)</a:t>
            </a:r>
          </a:p>
          <a:p>
            <a:pPr lvl="1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35</TotalTime>
  <Words>121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Eastern North Carolina Section</vt:lpstr>
      <vt:lpstr>ENCS Report</vt:lpstr>
      <vt:lpstr>ENCS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2023-01-22T22:48:25Z</dcterms:created>
  <dcterms:modified xsi:type="dcterms:W3CDTF">2023-04-14T21:20:56Z</dcterms:modified>
</cp:coreProperties>
</file>