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28</TotalTime>
  <Words>127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Evansville-Owensboro</vt:lpstr>
      <vt:lpstr>Section ______ Report</vt:lpstr>
      <vt:lpstr>Section ______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2023-01-22T22:48:25Z</dcterms:created>
  <dcterms:modified xsi:type="dcterms:W3CDTF">2023-04-14T21:28:30Z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32cc9-dea4-49e2-bfe2-7f42b17a9d2b_Enabled">
    <vt:lpwstr>true</vt:lpwstr>
  </property>
  <property fmtid="{D5CDD505-2E9C-101B-9397-08002B2CF9AE}" pid="3" name="MSIP_Label_93932cc9-dea4-49e2-bfe2-7f42b17a9d2b_SetDate">
    <vt:lpwstr>2023-04-07T17:17:01Z</vt:lpwstr>
  </property>
  <property fmtid="{D5CDD505-2E9C-101B-9397-08002B2CF9AE}" pid="4" name="MSIP_Label_93932cc9-dea4-49e2-bfe2-7f42b17a9d2b_Method">
    <vt:lpwstr>Standard</vt:lpwstr>
  </property>
  <property fmtid="{D5CDD505-2E9C-101B-9397-08002B2CF9AE}" pid="5" name="MSIP_Label_93932cc9-dea4-49e2-bfe2-7f42b17a9d2b_Name">
    <vt:lpwstr>USI Internal</vt:lpwstr>
  </property>
  <property fmtid="{D5CDD505-2E9C-101B-9397-08002B2CF9AE}" pid="6" name="MSIP_Label_93932cc9-dea4-49e2-bfe2-7f42b17a9d2b_SiteId">
    <vt:lpwstr>ae1d882c-786b-492c-9095-3d81d0a2f615</vt:lpwstr>
  </property>
  <property fmtid="{D5CDD505-2E9C-101B-9397-08002B2CF9AE}" pid="7" name="MSIP_Label_93932cc9-dea4-49e2-bfe2-7f42b17a9d2b_ActionId">
    <vt:lpwstr>95a4059f-02dc-403d-bcec-618f527a0d6e</vt:lpwstr>
  </property>
  <property fmtid="{D5CDD505-2E9C-101B-9397-08002B2CF9AE}" pid="8" name="MSIP_Label_93932cc9-dea4-49e2-bfe2-7f42b17a9d2b_ContentBits">
    <vt:lpwstr>0</vt:lpwstr>
  </property>
</Properties>
</file>