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0"/>
  </p:notesMasterIdLst>
  <p:sldIdLst>
    <p:sldId id="256" r:id="rId2"/>
    <p:sldId id="265" r:id="rId3"/>
    <p:sldId id="268" r:id="rId4"/>
    <p:sldId id="266" r:id="rId5"/>
    <p:sldId id="267" r:id="rId6"/>
    <p:sldId id="258" r:id="rId7"/>
    <p:sldId id="259" r:id="rId8"/>
    <p:sldId id="26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39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 sz="1100" b="0" i="0" u="none" strike="noStrike" cap="none"/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 sz="1100" b="0" i="0" u="none" strike="noStrike" cap="none"/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 sz="1100" b="0" i="0" u="none" strike="noStrike" cap="none"/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 sz="1100" b="0" i="0" u="none" strike="noStrike" cap="none"/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 sz="1100" b="0" i="0" u="none" strike="noStrike" cap="none"/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 sz="1100" b="0" i="0" u="none" strike="noStrike" cap="none"/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 sz="1100" b="0" i="0" u="none" strike="noStrike" cap="none"/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 sz="1100" b="0" i="0" u="none" strike="noStrike" cap="none"/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95147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40394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 Images">
  <p:cSld name="Title Slide w Image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300"/>
              <a:buFont typeface="Calibri"/>
              <a:buNone/>
              <a:defRPr sz="33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Arial"/>
              <a:buNone/>
              <a:defRPr sz="21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0" y="595952"/>
            <a:ext cx="9141074" cy="1835951"/>
            <a:chOff x="0" y="1074510"/>
            <a:chExt cx="9141074" cy="1835951"/>
          </a:xfrm>
        </p:grpSpPr>
        <p:pic>
          <p:nvPicPr>
            <p:cNvPr id="15" name="Google Shape;15;p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1084587"/>
              <a:ext cx="1823679" cy="18236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Google Shape;16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828800" y="1074510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7;p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6576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4864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oogle Shape;19;p2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3152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Place in Images">
  <p:cSld name="Title Slide Place in Image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300"/>
              <a:buFont typeface="Calibri"/>
              <a:buNone/>
              <a:defRPr sz="33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Arial"/>
              <a:buNone/>
              <a:defRPr sz="21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1;p3"/>
          <p:cNvSpPr txBox="1">
            <a:spLocks noGrp="1"/>
          </p:cNvSpPr>
          <p:nvPr>
            <p:ph type="ctrTitle"/>
          </p:nvPr>
        </p:nvSpPr>
        <p:spPr>
          <a:xfrm>
            <a:off x="479135" y="392206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300"/>
              <a:buFont typeface="Calibri"/>
              <a:buNone/>
              <a:defRPr sz="33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74688" y="1311275"/>
            <a:ext cx="7656512" cy="2863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684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2" cy="5132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3760858"/>
            <a:ext cx="9144000" cy="1380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9144000" cy="69105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 txBox="1"/>
          <p:nvPr/>
        </p:nvSpPr>
        <p:spPr>
          <a:xfrm>
            <a:off x="284909" y="4628375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libri"/>
              <a:buNone/>
            </a:pPr>
            <a:endParaRPr dirty="0"/>
          </a:p>
        </p:txBody>
      </p:sp>
      <p:pic>
        <p:nvPicPr>
          <p:cNvPr id="10" name="Google Shape;10;p1"/>
          <p:cNvPicPr preferRelativeResize="0"/>
          <p:nvPr/>
        </p:nvPicPr>
        <p:blipFill rotWithShape="1">
          <a:blip r:embed="rId8">
            <a:alphaModFix/>
          </a:blip>
          <a:srcRect r="2161"/>
          <a:stretch/>
        </p:blipFill>
        <p:spPr>
          <a:xfrm>
            <a:off x="8038947" y="4560577"/>
            <a:ext cx="857754" cy="49941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4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ctrTitle"/>
          </p:nvPr>
        </p:nvSpPr>
        <p:spPr>
          <a:xfrm>
            <a:off x="0" y="2480552"/>
            <a:ext cx="9144000" cy="115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IEEE Jamaica Section’s Chair Presentations 2023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5987" y="3244803"/>
            <a:ext cx="477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Christopher Udeagha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377" y="441347"/>
            <a:ext cx="7917982" cy="677941"/>
          </a:xfrm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1118586"/>
            <a:ext cx="7917982" cy="3133613"/>
          </a:xfrm>
        </p:spPr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US" i="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i="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Roles of IEEE Jamaica Section in Region 3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i="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Students’ Branch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i="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Challenges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i="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Solutions &amp; Recommendations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i="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endParaRPr lang="en-US" sz="2000" i="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i="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41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43953" y="713219"/>
            <a:ext cx="7917982" cy="52965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Introduction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sz="2000" dirty="0"/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IEEE Jamaica Section is the only black country in Southeast of America. The section contains 2 chapters and one affinity group.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  Communication Society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  Computer Society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  Women in Engineering (WIE)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2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334" y="370325"/>
            <a:ext cx="8027395" cy="863671"/>
          </a:xfrm>
        </p:spPr>
        <p:txBody>
          <a:bodyPr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The Roles played by Section to IEEE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Southeastcon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049" y="1655805"/>
            <a:ext cx="7722492" cy="2623232"/>
          </a:xfrm>
        </p:spPr>
        <p:txBody>
          <a:bodyPr/>
          <a:lstStyle/>
          <a:p>
            <a:pPr marL="457200" indent="-457200">
              <a:buAutoNum type="arabicPlain"/>
            </a:pPr>
            <a:r>
              <a:rPr lang="en-US" i="0" dirty="0">
                <a:solidFill>
                  <a:schemeClr val="accent1"/>
                </a:solidFill>
              </a:rPr>
              <a:t>Presentation of Technical papers by the lecturers of </a:t>
            </a:r>
            <a:r>
              <a:rPr lang="en-US" i="0" dirty="0" err="1">
                <a:solidFill>
                  <a:schemeClr val="accent1"/>
                </a:solidFill>
              </a:rPr>
              <a:t>Utech</a:t>
            </a:r>
            <a:r>
              <a:rPr lang="en-US" i="0" dirty="0">
                <a:solidFill>
                  <a:schemeClr val="accent1"/>
                </a:solidFill>
              </a:rPr>
              <a:t>, and UWI</a:t>
            </a:r>
          </a:p>
          <a:p>
            <a:pPr marL="457200" indent="-457200">
              <a:buAutoNum type="arabicPlain"/>
            </a:pPr>
            <a:r>
              <a:rPr lang="en-US" i="0" dirty="0">
                <a:solidFill>
                  <a:schemeClr val="accent1"/>
                </a:solidFill>
              </a:rPr>
              <a:t>Hosted IEEE </a:t>
            </a:r>
            <a:r>
              <a:rPr lang="en-US" i="0" dirty="0" err="1">
                <a:solidFill>
                  <a:schemeClr val="accent1"/>
                </a:solidFill>
              </a:rPr>
              <a:t>Southeastcon</a:t>
            </a:r>
            <a:r>
              <a:rPr lang="en-US" i="0" dirty="0">
                <a:solidFill>
                  <a:schemeClr val="accent1"/>
                </a:solidFill>
              </a:rPr>
              <a:t> 2003, about 20 Years ago.</a:t>
            </a:r>
          </a:p>
          <a:p>
            <a:pPr marL="457200" indent="-457200">
              <a:buAutoNum type="arabicPlain"/>
            </a:pP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273752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254" y="459102"/>
            <a:ext cx="7917982" cy="535197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Students Branches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286" y="1003177"/>
            <a:ext cx="8762261" cy="4140323"/>
          </a:xfrm>
        </p:spPr>
        <p:txBody>
          <a:bodyPr/>
          <a:lstStyle/>
          <a:p>
            <a:r>
              <a:rPr lang="en-US" i="0" dirty="0">
                <a:solidFill>
                  <a:schemeClr val="accent1"/>
                </a:solidFill>
              </a:rPr>
              <a:t>1 </a:t>
            </a:r>
            <a:r>
              <a:rPr lang="en-US" i="0" dirty="0" err="1">
                <a:solidFill>
                  <a:schemeClr val="accent1"/>
                </a:solidFill>
              </a:rPr>
              <a:t>Utech</a:t>
            </a:r>
            <a:endParaRPr lang="en-US" i="0" dirty="0">
              <a:solidFill>
                <a:schemeClr val="accent1"/>
              </a:solidFill>
            </a:endParaRPr>
          </a:p>
          <a:p>
            <a:r>
              <a:rPr lang="en-US" i="0" dirty="0">
                <a:solidFill>
                  <a:schemeClr val="accent1"/>
                </a:solidFill>
              </a:rPr>
              <a:t>2 UWI</a:t>
            </a:r>
          </a:p>
          <a:p>
            <a:r>
              <a:rPr lang="en-US" i="0" dirty="0">
                <a:solidFill>
                  <a:schemeClr val="accent1"/>
                </a:solidFill>
              </a:rPr>
              <a:t>3 CMU</a:t>
            </a:r>
          </a:p>
        </p:txBody>
      </p:sp>
    </p:spTree>
    <p:extLst>
      <p:ext uri="{BB962C8B-B14F-4D97-AF65-F5344CB8AC3E}">
        <p14:creationId xmlns:p14="http://schemas.microsoft.com/office/powerpoint/2010/main" val="254990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996" y="312307"/>
            <a:ext cx="6862440" cy="397907"/>
          </a:xfrm>
        </p:spPr>
        <p:txBody>
          <a:bodyPr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90035" y="807869"/>
            <a:ext cx="8594167" cy="4048216"/>
          </a:xfrm>
        </p:spPr>
        <p:txBody>
          <a:bodyPr/>
          <a:lstStyle/>
          <a:p>
            <a:pPr marL="342900" indent="-342900">
              <a:buAutoNum type="arabicPlain"/>
            </a:pP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Lack of hosting right</a:t>
            </a:r>
          </a:p>
          <a:p>
            <a:pPr marL="342900" indent="-342900">
              <a:buAutoNum type="arabicPlain"/>
            </a:pPr>
            <a:endParaRPr lang="en-US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lain"/>
            </a:pP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section hosted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Southeastcon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for over 20 Years</a:t>
            </a:r>
          </a:p>
        </p:txBody>
      </p:sp>
    </p:spTree>
    <p:extLst>
      <p:ext uri="{BB962C8B-B14F-4D97-AF65-F5344CB8AC3E}">
        <p14:creationId xmlns:p14="http://schemas.microsoft.com/office/powerpoint/2010/main" val="225724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Solutions &amp; Recommendation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870" y="1070146"/>
            <a:ext cx="7656512" cy="3191135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1 Granting the Section 2026/2027 hosting right</a:t>
            </a:r>
          </a:p>
          <a:p>
            <a:endParaRPr lang="en-US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 Soliciting for Students’ travel grants to support the students</a:t>
            </a:r>
          </a:p>
          <a:p>
            <a:endParaRPr lang="en-US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  Sponsors</a:t>
            </a:r>
          </a:p>
          <a:p>
            <a:endParaRPr lang="en-US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8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72547" y="1070146"/>
            <a:ext cx="8531157" cy="3288789"/>
          </a:xfrm>
        </p:spPr>
        <p:txBody>
          <a:bodyPr/>
          <a:lstStyle/>
          <a:p>
            <a:endParaRPr lang="en-US" sz="1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Section will feel more belonging, if giving 2026/2027 hosting right, because most sections in USA have hosted it for more than 3 times.</a:t>
            </a:r>
          </a:p>
          <a:p>
            <a:endParaRPr lang="en-US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4078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191</Words>
  <Application>Microsoft Office PowerPoint</Application>
  <PresentationFormat>On-screen Show (16:9)</PresentationFormat>
  <Paragraphs>31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Title Slides</vt:lpstr>
      <vt:lpstr>IEEE Jamaica Section’s Chair Presentations 2023 </vt:lpstr>
      <vt:lpstr>Overview</vt:lpstr>
      <vt:lpstr>                      Introduction   IEEE Jamaica Section is the only black country in Southeast of America. The section contains 2 chapters and one affinity group.  1  Communication Society 2  Computer Society 3  Women in Engineering (WIE)               </vt:lpstr>
      <vt:lpstr>The Roles played by Section to IEEE Southeastcon </vt:lpstr>
      <vt:lpstr>Students Branches</vt:lpstr>
      <vt:lpstr>Challenges</vt:lpstr>
      <vt:lpstr>Solutions &amp; Recommendation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SoutheastCon Kickoff</dc:title>
  <dc:creator>Charles</dc:creator>
  <cp:lastModifiedBy>Donohoe, Pat</cp:lastModifiedBy>
  <cp:revision>45</cp:revision>
  <dcterms:modified xsi:type="dcterms:W3CDTF">2023-04-16T14:11:17Z</dcterms:modified>
</cp:coreProperties>
</file>