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3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41677C-C55E-98BF-7AC5-D314111A9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ED30-4142-4797-824E-D60DAEC82FBC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67ADA8-FF1F-405B-A46B-17F73F8F2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839EC1-936A-0EC7-FA8A-D0EB0A2D44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78519-F605-4D38-930D-A846AECB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2DB4-F78F-495E-AA6B-12B55AF23550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6BDF-389A-4CDD-A5E1-6CBF618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B85A0-3517-4A1B-8387-785ADFA1CE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DD8B1DE-E07E-E627-7873-7344AD8265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2FFBDEF-4AEA-550F-7E5A-86652D976A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6"/>
            <a:ext cx="10515600" cy="142874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F1D-EF18-41E8-84A0-CFD86B6CA37D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4C5B-4F3D-4B06-9227-804F5D46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18EF64-1842-303E-99C0-004AF659EE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7BE14E-91D7-6C5D-1420-20ECDF8B10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342-3CB9-4ED6-AB8E-4B8EA4EA4E13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92A4D-0FB4-4E02-BBDE-B4479DC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205882-9AA1-459F-A8A3-DD0894333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AC4598-1E5D-F790-6A95-46549B1AEE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400"/>
            <a:ext cx="5157787" cy="38909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3890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F33-6D3E-4681-B10A-E3F2B2445ABC}" type="datetime1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C9234-82FB-4DE8-B31B-760D6F86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0558AA-FF3D-489D-A589-B2240DAC49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622C03B-6C8D-0284-456F-98E65211F1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F01A-0CD2-4F8C-98C0-7984485B20B2}" type="datetime1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EBBB1-42FB-4FE7-8A21-E58D662F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B3B36-FB62-465A-A301-04B430B2D5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53337AA-C3B5-BC54-9500-753764A2C5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tom Logo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8A2-74F3-4D25-AEF2-3816AEFD6220}" type="datetime1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06EF2-04A8-48F7-9495-526C3B2D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B3DCE-ABE7-2FF2-E261-2947534A16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B3B3A8-1326-E605-7864-0D037D1C75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34B5BB5-394F-4453-BAB1-5F471EF8BD54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63AB5-6EC2-44C0-B871-EBF648BAE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0483" y="6356350"/>
            <a:ext cx="1973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E9165D2-D3B6-435C-A2E0-8337FBEE83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D427D2-090E-2F53-D5E4-F4377DED1E5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10BD-42D8-4A47-BDF3-340F5559F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MEMPHIS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58638-C08B-40F9-A6C0-A93DB2CA9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Chair Report</a:t>
            </a:r>
          </a:p>
          <a:p>
            <a:r>
              <a:rPr lang="en-US" dirty="0"/>
              <a:t>Lightning 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3A4BF-BDD9-4B72-8326-472088BA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284DD-A7ED-4199-BF34-5275D8B4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3447-4C48-4738-A82C-7E07400A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667"/>
            <a:ext cx="9380456" cy="914400"/>
          </a:xfrm>
        </p:spPr>
        <p:txBody>
          <a:bodyPr/>
          <a:lstStyle/>
          <a:p>
            <a:r>
              <a:rPr lang="en-US" dirty="0"/>
              <a:t>Section Memphis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35EEC-4334-4C0E-BBAA-942DA7C530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Section Officers:</a:t>
            </a:r>
            <a:br>
              <a:rPr lang="en-US" dirty="0"/>
            </a:br>
            <a:r>
              <a:rPr lang="en-US" dirty="0"/>
              <a:t>Chair : Elizabeth Hayes</a:t>
            </a:r>
            <a:br>
              <a:rPr lang="en-US" dirty="0"/>
            </a:br>
            <a:r>
              <a:rPr lang="en-US" dirty="0"/>
              <a:t>Vice Chair: Patrick McGinnis</a:t>
            </a:r>
            <a:br>
              <a:rPr lang="en-US" dirty="0"/>
            </a:br>
            <a:r>
              <a:rPr lang="en-US" dirty="0"/>
              <a:t>Secretary: Dan Kohn</a:t>
            </a:r>
            <a:br>
              <a:rPr lang="en-US" dirty="0"/>
            </a:br>
            <a:r>
              <a:rPr lang="en-US" dirty="0"/>
              <a:t>Treasurer: Frank Niedzwiedz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987E27-2EAD-4A21-A47D-AF63A4D449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2022 Major Successes:</a:t>
            </a:r>
            <a:br>
              <a:rPr lang="en-US" dirty="0"/>
            </a:br>
            <a:r>
              <a:rPr lang="en-US" dirty="0"/>
              <a:t>Online coordination of First Lego League.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72C34-03BA-4EB1-A1D2-D83DF93C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54B2F-594F-4111-82DF-D0CD6202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9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4768-253D-4C0C-A1CD-3A8FA739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Memphis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22F67-7046-4FEE-8484-53B7ACF74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2057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Goals:</a:t>
            </a:r>
            <a:br>
              <a:rPr lang="en-US" dirty="0"/>
            </a:br>
            <a:r>
              <a:rPr lang="en-US" dirty="0"/>
              <a:t>Increase University Participation</a:t>
            </a:r>
            <a:br>
              <a:rPr lang="en-US" dirty="0"/>
            </a:br>
            <a:r>
              <a:rPr lang="en-US" dirty="0"/>
              <a:t>Encourage Young Members</a:t>
            </a:r>
            <a:br>
              <a:rPr lang="en-US" dirty="0"/>
            </a:br>
            <a:r>
              <a:rPr lang="en-US" dirty="0"/>
              <a:t>Start in Person Meetings/Event</a:t>
            </a:r>
            <a:br>
              <a:rPr lang="en-US" dirty="0"/>
            </a:br>
            <a:r>
              <a:rPr lang="en-US" dirty="0"/>
              <a:t>More Check ins with </a:t>
            </a:r>
            <a:r>
              <a:rPr lang="en-US"/>
              <a:t>ghost societies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94179-A96D-4025-B140-2F091643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22182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Milestones</a:t>
            </a:r>
            <a:br>
              <a:rPr lang="en-US" dirty="0"/>
            </a:br>
            <a:r>
              <a:rPr lang="en-US" dirty="0"/>
              <a:t>Brought in new area professors</a:t>
            </a:r>
            <a:br>
              <a:rPr lang="en-US" dirty="0"/>
            </a:br>
            <a:r>
              <a:rPr lang="en-US" dirty="0"/>
              <a:t>Created “SEC Leadership Scholarship”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545F-F895-471D-BE0D-CBEF692A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9161B-64F4-424E-BF38-ED0628A5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7A6DDE-0EAA-45BB-90D1-575E3058DB48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Obstacles:</a:t>
            </a:r>
            <a:br>
              <a:rPr lang="en-US" dirty="0"/>
            </a:br>
            <a:r>
              <a:rPr lang="en-US" dirty="0"/>
              <a:t>Burnout of members who have served selflessly for many years</a:t>
            </a:r>
            <a:br>
              <a:rPr lang="en-US" dirty="0"/>
            </a:br>
            <a:r>
              <a:rPr lang="en-US" dirty="0"/>
              <a:t>Lack of in person meetings broke habits (university and section levels)</a:t>
            </a:r>
            <a:br>
              <a:rPr lang="en-US" dirty="0"/>
            </a:br>
            <a:r>
              <a:rPr lang="en-US" dirty="0"/>
              <a:t>The Case of the Disappearing Society Chair Members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6D2BF04-4971-4D2A-9829-33A3A587161B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9426BF-23E8-417A-84A7-C2277ED15183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9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 SoutheastCon 2023 PowerPoint Template v0.5 2023-01-04" id="{481BBAA6-8946-4F70-9FF8-4E73E02E57C9}" vid="{D313B227-B612-4AF8-A900-45AAA176E2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22</TotalTime>
  <Words>144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MEMPHIS</vt:lpstr>
      <vt:lpstr>Section Memphis Report</vt:lpstr>
      <vt:lpstr>Section Memphis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5</cp:revision>
  <dcterms:created xsi:type="dcterms:W3CDTF">2023-01-22T22:48:25Z</dcterms:created>
  <dcterms:modified xsi:type="dcterms:W3CDTF">2023-04-15T02:37:39Z</dcterms:modified>
</cp:coreProperties>
</file>