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32</TotalTime>
  <Words>251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Noto Sans Symbols</vt:lpstr>
      <vt:lpstr>Times New Roman</vt:lpstr>
      <vt:lpstr>Office Theme</vt:lpstr>
      <vt:lpstr>Miami Section Osama Mohammed</vt:lpstr>
      <vt:lpstr>Section Miami Report</vt:lpstr>
      <vt:lpstr>Section Miami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12</cp:revision>
  <dcterms:created xsi:type="dcterms:W3CDTF">2023-01-22T22:48:25Z</dcterms:created>
  <dcterms:modified xsi:type="dcterms:W3CDTF">2023-04-14T21:09:45Z</dcterms:modified>
</cp:coreProperties>
</file>