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Orlando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Orlando Section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Section Officers: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Chair: Varadraj “Raj” Gurupur</a:t>
            </a:r>
          </a:p>
          <a:p>
            <a:pPr>
              <a:buFontTx/>
              <a:buChar char="-"/>
            </a:pPr>
            <a:r>
              <a:rPr lang="en-US" dirty="0"/>
              <a:t>Vice Chair: Masood Ejaz</a:t>
            </a:r>
          </a:p>
          <a:p>
            <a:pPr>
              <a:buFontTx/>
              <a:buChar char="-"/>
            </a:pPr>
            <a:r>
              <a:rPr lang="en-US" dirty="0"/>
              <a:t>Secretary: Kimberly Fullenkamp</a:t>
            </a:r>
          </a:p>
          <a:p>
            <a:pPr>
              <a:buFontTx/>
              <a:buChar char="-"/>
            </a:pPr>
            <a:r>
              <a:rPr lang="en-US" dirty="0"/>
              <a:t>Treasurer: Joe N. Juisai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2235" y="1371600"/>
            <a:ext cx="5741565" cy="47104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2022 Major Successes: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Received “Gold” Recognition for recruitment and retention from MGA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Created Life Member Affinity group and Consultant Network chapters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Increase in activities associated with student chapters with the section</a:t>
            </a:r>
          </a:p>
          <a:p>
            <a:pPr>
              <a:buFontTx/>
              <a:buChar char="-"/>
            </a:pPr>
            <a:r>
              <a:rPr lang="en-US" dirty="0"/>
              <a:t>One of the student groups from Valencia College IEEE Student Chapter received funding from region 3 for a project related to climate change. 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Conducted successful in-person meetings and recruited Young Professionals to lead different committees with the section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Orlando Section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0573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Goals: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Improve recruitment and retention and elevation to senior membership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Increase social media outreach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21826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Milestones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Assess recruitment and retention in September 2023 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Successfully conduct all scheduled in person meetings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Obstacles: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200" dirty="0"/>
              <a:t>Rise in the cost of venues for in person meetings</a:t>
            </a:r>
          </a:p>
          <a:p>
            <a:pPr>
              <a:buFontTx/>
              <a:buChar char="-"/>
            </a:pPr>
            <a:endParaRPr lang="en-US" sz="2200" dirty="0"/>
          </a:p>
          <a:p>
            <a:pPr>
              <a:buFontTx/>
              <a:buChar char="-"/>
            </a:pPr>
            <a:r>
              <a:rPr lang="en-US" sz="2200" dirty="0"/>
              <a:t>Bringing people together and communication between different chapters within the section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29</TotalTime>
  <Words>187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IEEE Orlando Section</vt:lpstr>
      <vt:lpstr>Orlando Section Report</vt:lpstr>
      <vt:lpstr>Orlando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9</cp:revision>
  <dcterms:created xsi:type="dcterms:W3CDTF">2023-01-22T22:48:25Z</dcterms:created>
  <dcterms:modified xsi:type="dcterms:W3CDTF">2023-04-14T21:32:52Z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-2140009052</vt:i4>
  </property>
  <property fmtid="{D5CDD505-2E9C-101B-9397-08002B2CF9AE}" pid="3" name="_NewReviewCycle">
    <vt:lpwstr/>
  </property>
  <property fmtid="{D5CDD505-2E9C-101B-9397-08002B2CF9AE}" pid="4" name="_EmailSubject">
    <vt:lpwstr>Presentation slides for Sunday April 16</vt:lpwstr>
  </property>
  <property fmtid="{D5CDD505-2E9C-101B-9397-08002B2CF9AE}" pid="5" name="_AuthorEmail">
    <vt:lpwstr>mejaz@valenciacollege.edu</vt:lpwstr>
  </property>
  <property fmtid="{D5CDD505-2E9C-101B-9397-08002B2CF9AE}" pid="6" name="_AuthorEmailDisplayName">
    <vt:lpwstr>Masood Ejaz</vt:lpwstr>
  </property>
</Properties>
</file>