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Savannah Section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>
            <a:normAutofit/>
          </a:bodyPr>
          <a:lstStyle/>
          <a:p>
            <a:r>
              <a:rPr lang="en-US" dirty="0"/>
              <a:t>Savannah Section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4831080" cy="4339086"/>
          </a:xfrm>
        </p:spPr>
        <p:txBody>
          <a:bodyPr>
            <a:normAutofit/>
          </a:bodyPr>
          <a:lstStyle/>
          <a:p>
            <a:r>
              <a:rPr lang="en-US" dirty="0"/>
              <a:t>Officers: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Masoud </a:t>
            </a:r>
            <a:r>
              <a:rPr lang="en-US" dirty="0" err="1"/>
              <a:t>Davari</a:t>
            </a:r>
            <a:r>
              <a:rPr lang="en-US" dirty="0"/>
              <a:t>, </a:t>
            </a:r>
            <a:r>
              <a:rPr lang="en-US" sz="1600" dirty="0"/>
              <a:t>Chair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Lakshmi </a:t>
            </a:r>
            <a:r>
              <a:rPr lang="en-US" dirty="0" err="1"/>
              <a:t>Simhan</a:t>
            </a:r>
            <a:r>
              <a:rPr lang="en-US" dirty="0"/>
              <a:t>, </a:t>
            </a:r>
            <a:r>
              <a:rPr lang="en-US" sz="1600" dirty="0"/>
              <a:t>Vice-Chair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Nancy Meade &amp; Chris Hardy, </a:t>
            </a:r>
            <a:r>
              <a:rPr lang="en-US" sz="1600" dirty="0"/>
              <a:t>Secretary/Treasurer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9280" y="1371600"/>
            <a:ext cx="5897880" cy="4640579"/>
          </a:xfrm>
        </p:spPr>
        <p:txBody>
          <a:bodyPr>
            <a:normAutofit/>
          </a:bodyPr>
          <a:lstStyle/>
          <a:p>
            <a:r>
              <a:rPr lang="en-US" dirty="0"/>
              <a:t>2022 Successes: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Recruited new volunteers for Chair, Vice-Chair and Treasurer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New officers temporarily appointed by the Region 3 Director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Re-established contact with Georgia Southern University Student Chapter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2023 Goals: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Recruit a Section Secretary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Hold an election to make officer selections official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Support the SWE “Girls Engineer It! Day”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Support 3 additional STEM or Technical meetings.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4814</TotalTime>
  <Words>107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Savannah Section </vt:lpstr>
      <vt:lpstr>Savannah Section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25</cp:revision>
  <dcterms:created xsi:type="dcterms:W3CDTF">2023-01-22T22:48:25Z</dcterms:created>
  <dcterms:modified xsi:type="dcterms:W3CDTF">2023-04-16T12:18:59Z</dcterms:modified>
</cp:coreProperties>
</file>