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E07"/>
    <a:srgbClr val="0062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45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IEEE SoutheastCon 2023 PowerPoint Template v0.5 2023-01-04</Template>
  <TotalTime>590</TotalTime>
  <Words>594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Sections Congress Recommendations</vt:lpstr>
      <vt:lpstr>SC2023 Recommendations</vt:lpstr>
      <vt:lpstr>SC2023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Sections Congress Recommendations</dc:title>
  <dc:creator>Grigorian, Eric</dc:creator>
  <cp:lastModifiedBy>Donohoe, Pat</cp:lastModifiedBy>
  <cp:revision>21</cp:revision>
  <dcterms:created xsi:type="dcterms:W3CDTF">2023-04-14T14:47:30Z</dcterms:created>
  <dcterms:modified xsi:type="dcterms:W3CDTF">2023-04-15T20:31:37Z</dcterms:modified>
</cp:coreProperties>
</file>