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41677C-C55E-98BF-7AC5-D314111A91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ED30-4142-4797-824E-D60DAEC82FBC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67ADA8-FF1F-405B-A46B-17F73F8F23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839EC1-936A-0EC7-FA8A-D0EB0A2D44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78519-F605-4D38-930D-A846AECB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2DB4-F78F-495E-AA6B-12B55AF23550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96BDF-389A-4CDD-A5E1-6CBF6183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7B85A0-3517-4A1B-8387-785ADFA1CE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9B48D5-747D-4432-BC9A-3C77664234B5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DD8B1DE-E07E-E627-7873-7344AD8265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2FFBDEF-4AEA-550F-7E5A-86652D976A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6"/>
            <a:ext cx="10515600" cy="1428749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F1D-EF18-41E8-84A0-CFD86B6CA37D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F4C5B-4F3D-4B06-9227-804F5D46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18EF64-1842-303E-99C0-004AF659EE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7BE14E-91D7-6C5D-1420-20ECDF8B10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342-3CB9-4ED6-AB8E-4B8EA4EA4E13}" type="datetime1">
              <a:rPr lang="en-US" smtClean="0"/>
              <a:t>4/14/2023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92A4D-0FB4-4E02-BBDE-B4479DC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205882-9AA1-459F-A8A3-DD08943330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2AC4598-1E5D-F790-6A95-46549B1AEE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400"/>
            <a:ext cx="5157787" cy="38909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3890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F33-6D3E-4681-B10A-E3F2B2445ABC}" type="datetime1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1C9234-82FB-4DE8-B31B-760D6F867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00558AA-FF3D-489D-A589-B2240DAC49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622C03B-6C8D-0284-456F-98E65211F1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F01A-0CD2-4F8C-98C0-7984485B20B2}" type="datetime1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EBBB1-42FB-4FE7-8A21-E58D662F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5B3B36-FB62-465A-A301-04B430B2D5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53337AA-C3B5-BC54-9500-753764A2C5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ttom Logo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8A2-74F3-4D25-AEF2-3816AEFD6220}" type="datetime1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F06EF2-04A8-48F7-9495-526C3B2DA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CB3DCE-ABE7-2FF2-E261-2947534A16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B3B3A8-1326-E605-7864-0D037D1C75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34B5BB5-394F-4453-BAB1-5F471EF8BD54}" type="datetime1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63AB5-6EC2-44C0-B871-EBF648BAE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0483" y="6356350"/>
            <a:ext cx="1973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E9165D2-D3B6-435C-A2E0-8337FBEE83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D427D2-090E-2F53-D5E4-F4377DED1E5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B10BD-42D8-4A47-BDF3-340F5559F9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Tallahassee Area Section</a:t>
            </a:r>
            <a:br>
              <a:rPr lang="en-US" dirty="0"/>
            </a:br>
            <a:r>
              <a:rPr lang="en-US" dirty="0"/>
              <a:t>R30555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58638-C08B-40F9-A6C0-A93DB2CA95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Chair Report</a:t>
            </a:r>
          </a:p>
          <a:p>
            <a:r>
              <a:rPr lang="en-US" dirty="0"/>
              <a:t>Lightning 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3A4BF-BDD9-4B72-8326-472088BA1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</a:t>
            </a:r>
            <a:r>
              <a:rPr lang="en-US" dirty="0" err="1"/>
              <a:t>SoutheastCon</a:t>
            </a:r>
            <a:r>
              <a:rPr lang="en-US" dirty="0"/>
              <a:t>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284DD-A7ED-4199-BF34-5275D8B4F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63447-4C48-4738-A82C-7E07400A6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667"/>
            <a:ext cx="9380456" cy="914400"/>
          </a:xfrm>
        </p:spPr>
        <p:txBody>
          <a:bodyPr/>
          <a:lstStyle/>
          <a:p>
            <a:r>
              <a:rPr lang="en-US" dirty="0"/>
              <a:t>Section R30555 Report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935EEC-4334-4C0E-BBAA-942DA7C530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Section Officers:</a:t>
            </a:r>
          </a:p>
          <a:p>
            <a:pPr lvl="1"/>
            <a:r>
              <a:rPr lang="en-US" dirty="0"/>
              <a:t>Chair: Bruce Harvey</a:t>
            </a:r>
          </a:p>
          <a:p>
            <a:pPr lvl="1"/>
            <a:r>
              <a:rPr lang="en-US" dirty="0"/>
              <a:t>Vice Chair: Moses Anubi</a:t>
            </a:r>
          </a:p>
          <a:p>
            <a:pPr lvl="1"/>
            <a:r>
              <a:rPr lang="en-US" dirty="0"/>
              <a:t>Treasurer: Thomas Bellarmine</a:t>
            </a:r>
          </a:p>
          <a:p>
            <a:pPr lvl="1"/>
            <a:r>
              <a:rPr lang="en-US" dirty="0"/>
              <a:t>Secretary: Babak Noroozi</a:t>
            </a:r>
          </a:p>
          <a:p>
            <a:pPr lvl="1"/>
            <a:r>
              <a:rPr lang="en-US" dirty="0"/>
              <a:t>Student Activities: Bruce Harvey &amp; Chao Li</a:t>
            </a:r>
          </a:p>
          <a:p>
            <a:pPr lvl="1"/>
            <a:r>
              <a:rPr lang="en-US" dirty="0"/>
              <a:t>Webmaster: </a:t>
            </a:r>
            <a:r>
              <a:rPr lang="en-US" dirty="0" err="1"/>
              <a:t>Chul</a:t>
            </a:r>
            <a:r>
              <a:rPr lang="en-US" dirty="0"/>
              <a:t> Kim</a:t>
            </a:r>
          </a:p>
          <a:p>
            <a:pPr lvl="1"/>
            <a:r>
              <a:rPr lang="en-US" dirty="0"/>
              <a:t>PES Chair: Sastry </a:t>
            </a:r>
            <a:r>
              <a:rPr lang="en-US" dirty="0" err="1"/>
              <a:t>Pamidi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987E27-2EAD-4A21-A47D-AF63A4D44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1"/>
            <a:ext cx="5829300" cy="4339086"/>
          </a:xfrm>
        </p:spPr>
        <p:txBody>
          <a:bodyPr/>
          <a:lstStyle/>
          <a:p>
            <a:r>
              <a:rPr lang="en-US" dirty="0"/>
              <a:t>2022 Major Successes</a:t>
            </a:r>
          </a:p>
          <a:p>
            <a:pPr lvl="1"/>
            <a:r>
              <a:rPr lang="en-US" dirty="0"/>
              <a:t>Meetings: 35</a:t>
            </a:r>
          </a:p>
          <a:p>
            <a:pPr lvl="2"/>
            <a:r>
              <a:rPr lang="en-US" sz="2000" dirty="0"/>
              <a:t>Section: 		4</a:t>
            </a:r>
          </a:p>
          <a:p>
            <a:pPr lvl="2"/>
            <a:r>
              <a:rPr lang="en-US" sz="2000" b="1" dirty="0"/>
              <a:t>PES Chapter: 	7 </a:t>
            </a:r>
            <a:endParaRPr lang="en-US" sz="2000" dirty="0"/>
          </a:p>
          <a:p>
            <a:pPr lvl="3"/>
            <a:r>
              <a:rPr lang="en-US" sz="1600" b="1" dirty="0"/>
              <a:t>2 Grad Stud Research Awards</a:t>
            </a:r>
          </a:p>
          <a:p>
            <a:pPr lvl="3"/>
            <a:r>
              <a:rPr lang="en-US" sz="1600" b="1" dirty="0"/>
              <a:t>Seminars: IEEE Fellows &amp; NAE Members</a:t>
            </a:r>
          </a:p>
          <a:p>
            <a:pPr lvl="2"/>
            <a:r>
              <a:rPr lang="en-US" sz="2000" b="1" dirty="0"/>
              <a:t>LMAG: 		4</a:t>
            </a:r>
          </a:p>
          <a:p>
            <a:pPr lvl="2"/>
            <a:r>
              <a:rPr lang="en-US" sz="2000" dirty="0"/>
              <a:t>Student Branches:</a:t>
            </a:r>
          </a:p>
          <a:p>
            <a:pPr lvl="3"/>
            <a:r>
              <a:rPr lang="en-US" sz="2000" b="1" dirty="0"/>
              <a:t>FAMU-FSU: 	18</a:t>
            </a:r>
          </a:p>
          <a:p>
            <a:pPr lvl="3"/>
            <a:r>
              <a:rPr lang="en-US" sz="2000" dirty="0"/>
              <a:t>FAMU: 		2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72C34-03BA-4EB1-A1D2-D83DF93CA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C54B2F-594F-4111-82DF-D0CD6202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9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4768-253D-4C0C-A1CD-3A8FA739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R30555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22F67-7046-4FEE-8484-53B7ACF74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5181600" cy="2057399"/>
          </a:xfrm>
        </p:spPr>
        <p:txBody>
          <a:bodyPr/>
          <a:lstStyle/>
          <a:p>
            <a:r>
              <a:rPr lang="en-US" dirty="0"/>
              <a:t>Goals:</a:t>
            </a:r>
          </a:p>
          <a:p>
            <a:pPr lvl="1"/>
            <a:r>
              <a:rPr lang="en-US" dirty="0"/>
              <a:t>Recruit New Officers</a:t>
            </a:r>
          </a:p>
          <a:p>
            <a:pPr lvl="1"/>
            <a:r>
              <a:rPr lang="en-US" dirty="0"/>
              <a:t>Build Industrial (non-academic) participation</a:t>
            </a:r>
          </a:p>
          <a:p>
            <a:pPr lvl="1"/>
            <a:r>
              <a:rPr lang="en-US" dirty="0"/>
              <a:t>Student Support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94179-A96D-4025-B140-2F0916438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1"/>
            <a:ext cx="5181600" cy="2218266"/>
          </a:xfrm>
        </p:spPr>
        <p:txBody>
          <a:bodyPr/>
          <a:lstStyle/>
          <a:p>
            <a:r>
              <a:rPr lang="en-US" dirty="0"/>
              <a:t>Milestones:</a:t>
            </a:r>
          </a:p>
          <a:p>
            <a:pPr lvl="1"/>
            <a:r>
              <a:rPr lang="en-US" dirty="0"/>
              <a:t>Thomas Bellarmine – </a:t>
            </a:r>
            <a:r>
              <a:rPr lang="en-US" b="1" dirty="0"/>
              <a:t>Life Member Individual Service Global Award 2022</a:t>
            </a:r>
          </a:p>
          <a:p>
            <a:pPr lvl="1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545F-F895-471D-BE0D-CBEF692A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9161B-64F4-424E-BF38-ED0628A50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67A6DDE-0EAA-45BB-90D1-575E3058DB48}"/>
              </a:ext>
            </a:extLst>
          </p:cNvPr>
          <p:cNvSpPr txBox="1">
            <a:spLocks/>
          </p:cNvSpPr>
          <p:nvPr/>
        </p:nvSpPr>
        <p:spPr>
          <a:xfrm>
            <a:off x="838199" y="3944409"/>
            <a:ext cx="10515599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Obstacles:</a:t>
            </a:r>
          </a:p>
          <a:p>
            <a:pPr lvl="1"/>
            <a:r>
              <a:rPr lang="en-US" dirty="0"/>
              <a:t>Stagnant Officer Pool – Most active officers have repeated multiple times.</a:t>
            </a:r>
          </a:p>
          <a:p>
            <a:pPr lvl="1"/>
            <a:r>
              <a:rPr lang="en-US" dirty="0"/>
              <a:t>Lack of interest and participation outside academia.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6D2BF04-4971-4D2A-9829-33A3A587161B}"/>
              </a:ext>
            </a:extLst>
          </p:cNvPr>
          <p:cNvCxnSpPr/>
          <p:nvPr/>
        </p:nvCxnSpPr>
        <p:spPr>
          <a:xfrm>
            <a:off x="6104467" y="1371601"/>
            <a:ext cx="0" cy="24468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39426BF-23E8-417A-84A7-C2277ED15183}"/>
              </a:ext>
            </a:extLst>
          </p:cNvPr>
          <p:cNvCxnSpPr/>
          <p:nvPr/>
        </p:nvCxnSpPr>
        <p:spPr>
          <a:xfrm>
            <a:off x="711200" y="3818467"/>
            <a:ext cx="10769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96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EE SoutheastCon 2023 PowerPoint Template v0.5 2023-01-04" id="{481BBAA6-8946-4F70-9FF8-4E73E02E57C9}" vid="{D313B227-B612-4AF8-A900-45AAA176E2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SoutheastCon 2023 PowerPoint Template v0.5 2023-01-04</Template>
  <TotalTime>4342</TotalTime>
  <Words>167</Words>
  <Application>Microsoft Office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Tallahassee Area Section R30555</vt:lpstr>
      <vt:lpstr>Section R30555 Report</vt:lpstr>
      <vt:lpstr>Section R30555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8</cp:revision>
  <dcterms:created xsi:type="dcterms:W3CDTF">2023-01-22T22:48:25Z</dcterms:created>
  <dcterms:modified xsi:type="dcterms:W3CDTF">2023-04-14T21:24:33Z</dcterms:modified>
</cp:coreProperties>
</file>