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Western North Carolina Section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Western NC Section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81761"/>
            <a:ext cx="5181600" cy="43390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Section Officers:</a:t>
            </a:r>
          </a:p>
          <a:p>
            <a:pPr lvl="1"/>
            <a:r>
              <a:rPr lang="en-US" dirty="0"/>
              <a:t>Chair: (open)</a:t>
            </a:r>
          </a:p>
          <a:p>
            <a:pPr lvl="1"/>
            <a:r>
              <a:rPr lang="en-US" dirty="0"/>
              <a:t>Vice Chair: </a:t>
            </a:r>
            <a:r>
              <a:rPr lang="en-US" dirty="0" err="1"/>
              <a:t>Arlissa</a:t>
            </a:r>
            <a:r>
              <a:rPr lang="en-US" dirty="0"/>
              <a:t> Vaughn</a:t>
            </a:r>
          </a:p>
          <a:p>
            <a:pPr lvl="1"/>
            <a:r>
              <a:rPr lang="en-US" dirty="0"/>
              <a:t>Secretary: A.J. Burke</a:t>
            </a:r>
          </a:p>
          <a:p>
            <a:pPr lvl="1"/>
            <a:r>
              <a:rPr lang="en-US" dirty="0"/>
              <a:t>Treasurer: Bill Barkley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Past Chair: Jeff Bevan</a:t>
            </a:r>
          </a:p>
          <a:p>
            <a:pPr lvl="1"/>
            <a:r>
              <a:rPr lang="en-US" dirty="0"/>
              <a:t>Social Event Coordinator: Fred Orland</a:t>
            </a:r>
          </a:p>
          <a:p>
            <a:pPr lvl="1"/>
            <a:r>
              <a:rPr lang="en-US" dirty="0"/>
              <a:t>Joint PES/IAS Chairs:</a:t>
            </a:r>
          </a:p>
          <a:p>
            <a:pPr lvl="2"/>
            <a:r>
              <a:rPr lang="en-US" dirty="0"/>
              <a:t>Bora Karayaka</a:t>
            </a:r>
          </a:p>
          <a:p>
            <a:pPr lvl="2"/>
            <a:r>
              <a:rPr lang="en-US" dirty="0"/>
              <a:t>Bob Pettigrew</a:t>
            </a:r>
          </a:p>
          <a:p>
            <a:pPr lvl="1"/>
            <a:r>
              <a:rPr lang="en-US" dirty="0"/>
              <a:t>Student Activities Chair: Teresa Matthews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2022 Major Successes:</a:t>
            </a:r>
          </a:p>
          <a:p>
            <a:pPr lvl="1"/>
            <a:r>
              <a:rPr lang="en-US" dirty="0"/>
              <a:t>New engagements via socials</a:t>
            </a:r>
          </a:p>
          <a:p>
            <a:pPr lvl="1"/>
            <a:r>
              <a:rPr lang="en-US" dirty="0"/>
              <a:t>Re-engaging past active members via survey for IEEE-Day</a:t>
            </a:r>
          </a:p>
          <a:p>
            <a:pPr lvl="1"/>
            <a:r>
              <a:rPr lang="en-US" dirty="0"/>
              <a:t>Involvement with tech conferences</a:t>
            </a:r>
          </a:p>
          <a:p>
            <a:pPr lvl="2"/>
            <a:r>
              <a:rPr lang="en-US" dirty="0"/>
              <a:t>Supporting PES chapter and WCU to host NAPS</a:t>
            </a:r>
          </a:p>
          <a:p>
            <a:pPr lvl="1"/>
            <a:r>
              <a:rPr lang="en-US" dirty="0"/>
              <a:t>Outreach to makers via Asheville Makers Faire</a:t>
            </a:r>
          </a:p>
          <a:p>
            <a:pPr lvl="1"/>
            <a:r>
              <a:rPr lang="en-US" dirty="0"/>
              <a:t>Rebuilt section website to modern design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 NC Section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7560" y="1371601"/>
            <a:ext cx="5181600" cy="244686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Goal:</a:t>
            </a:r>
          </a:p>
          <a:p>
            <a:pPr lvl="1"/>
            <a:r>
              <a:rPr lang="en-US" dirty="0"/>
              <a:t>Reaching out to more members</a:t>
            </a:r>
          </a:p>
          <a:p>
            <a:pPr lvl="1"/>
            <a:r>
              <a:rPr lang="en-US" dirty="0"/>
              <a:t>Engaging more diversity</a:t>
            </a:r>
          </a:p>
          <a:p>
            <a:pPr lvl="1"/>
            <a:r>
              <a:rPr lang="en-US" dirty="0"/>
              <a:t>Growing membership</a:t>
            </a:r>
          </a:p>
          <a:p>
            <a:pPr lvl="1"/>
            <a:r>
              <a:rPr lang="en-US" dirty="0"/>
              <a:t>Growing volunteer base</a:t>
            </a:r>
          </a:p>
          <a:p>
            <a:pPr lvl="1"/>
            <a:r>
              <a:rPr lang="en-US" dirty="0"/>
              <a:t>Add STEM outreach</a:t>
            </a:r>
          </a:p>
          <a:p>
            <a:pPr lvl="1"/>
            <a:r>
              <a:rPr lang="en-US" dirty="0"/>
              <a:t>Better communications with student members</a:t>
            </a:r>
          </a:p>
          <a:p>
            <a:pPr lvl="1"/>
            <a:r>
              <a:rPr lang="en-US" dirty="0"/>
              <a:t>Cohost a PES technical event w/ Atlanta section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1441"/>
            <a:ext cx="5181600" cy="24458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Milestones</a:t>
            </a:r>
          </a:p>
          <a:p>
            <a:pPr lvl="1"/>
            <a:r>
              <a:rPr lang="en-US" dirty="0"/>
              <a:t>Grow membership by 10% percent</a:t>
            </a:r>
          </a:p>
          <a:p>
            <a:pPr lvl="1"/>
            <a:r>
              <a:rPr lang="en-US" dirty="0"/>
              <a:t>Add 1-2 new youth STEM-oriented activities</a:t>
            </a:r>
          </a:p>
          <a:p>
            <a:pPr lvl="1"/>
            <a:r>
              <a:rPr lang="en-US" dirty="0"/>
              <a:t>Engage 1-2 </a:t>
            </a:r>
            <a:r>
              <a:rPr lang="en-US" dirty="0" err="1"/>
              <a:t>activites</a:t>
            </a:r>
            <a:r>
              <a:rPr lang="en-US" dirty="0"/>
              <a:t> per term to connect with WCU and UNCA students</a:t>
            </a:r>
          </a:p>
          <a:p>
            <a:pPr lvl="1"/>
            <a:r>
              <a:rPr lang="en-US" dirty="0"/>
              <a:t>Connect with WIE to obtain guidance on reaching more women in WNC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vTools</a:t>
            </a:r>
            <a:r>
              <a:rPr lang="en-US" dirty="0"/>
              <a:t> to create a volunteer campaign for engaging in above</a:t>
            </a:r>
          </a:p>
          <a:p>
            <a:pPr lvl="1"/>
            <a:r>
              <a:rPr lang="en-US" dirty="0"/>
              <a:t>Identify and offer 2 microtask volunteer </a:t>
            </a:r>
            <a:r>
              <a:rPr lang="en-US" dirty="0" err="1"/>
              <a:t>opps</a:t>
            </a:r>
            <a:r>
              <a:rPr lang="en-US" dirty="0"/>
              <a:t> per event or initiative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Obstacles:</a:t>
            </a:r>
          </a:p>
          <a:p>
            <a:pPr lvl="1"/>
            <a:r>
              <a:rPr lang="en-US" dirty="0"/>
              <a:t>Geographic dispersion, event coordination</a:t>
            </a:r>
          </a:p>
          <a:p>
            <a:pPr lvl="1"/>
            <a:r>
              <a:rPr lang="en-US" dirty="0"/>
              <a:t>Lack of exposure to potential members? (i.e. area has a large programming community, but IEEE not involved)</a:t>
            </a:r>
          </a:p>
          <a:p>
            <a:pPr lvl="1"/>
            <a:r>
              <a:rPr lang="en-US" dirty="0"/>
              <a:t>Chair resigned March 2023, indicated miscommunication with student branches as key driver</a:t>
            </a:r>
          </a:p>
          <a:p>
            <a:pPr lvl="1"/>
            <a:r>
              <a:rPr lang="en-US" dirty="0"/>
              <a:t>PES Chapter has not been able to locate replacement chair and trouble organizing technical events</a:t>
            </a:r>
          </a:p>
          <a:p>
            <a:pPr lvl="1"/>
            <a:r>
              <a:rPr lang="en-US" dirty="0"/>
              <a:t>Lack of familiarity with website development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 </a:t>
            </a:r>
          </a:p>
          <a:p>
            <a:pPr lvl="1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1469</TotalTime>
  <Words>288</Words>
  <Application>Microsoft Office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Western North Carolina Section </vt:lpstr>
      <vt:lpstr>Western NC Section Report</vt:lpstr>
      <vt:lpstr>Western NC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8</cp:revision>
  <dcterms:created xsi:type="dcterms:W3CDTF">2023-01-22T22:48:25Z</dcterms:created>
  <dcterms:modified xsi:type="dcterms:W3CDTF">2023-04-16T14:48:44Z</dcterms:modified>
</cp:coreProperties>
</file>