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71" r:id="rId3"/>
    <p:sldId id="270" r:id="rId4"/>
    <p:sldId id="269" r:id="rId5"/>
  </p:sldIdLst>
  <p:sldSz cx="12192000" cy="6858000"/>
  <p:notesSz cx="7315200" cy="9601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B9E3DAB3-3F5F-6910-235F-69AAF1DEAA6D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28468E27-2F46-3D97-AEF3-014BA0F330AB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Google Shape;5;n">
            <a:extLst>
              <a:ext uri="{FF2B5EF4-FFF2-40B4-BE49-F238E27FC236}">
                <a16:creationId xmlns:a16="http://schemas.microsoft.com/office/drawing/2014/main" id="{F4D97056-FF84-3185-1AD1-B912713DABC7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Google Shape;6;n">
            <a:extLst>
              <a:ext uri="{FF2B5EF4-FFF2-40B4-BE49-F238E27FC236}">
                <a16:creationId xmlns:a16="http://schemas.microsoft.com/office/drawing/2014/main" id="{CB1C1A38-7944-079E-E1E9-EB5C1ED3CA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5B106EE8-0647-CA07-BFEE-8D6356414AE1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B35C8000-EA60-D520-3CB9-CA90B33E1EB6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42CBB4E0-5473-4A48-A16D-E4E3086F1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0;p1:notes">
            <a:extLst>
              <a:ext uri="{FF2B5EF4-FFF2-40B4-BE49-F238E27FC236}">
                <a16:creationId xmlns:a16="http://schemas.microsoft.com/office/drawing/2014/main" id="{84B0F70E-E9A4-055F-84AB-7992F2E021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Google Shape;101;p1:notes">
            <a:extLst>
              <a:ext uri="{FF2B5EF4-FFF2-40B4-BE49-F238E27FC236}">
                <a16:creationId xmlns:a16="http://schemas.microsoft.com/office/drawing/2014/main" id="{67C80679-7840-8DE0-EC83-9B32388CAF6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82;p11:notes">
            <a:extLst>
              <a:ext uri="{FF2B5EF4-FFF2-40B4-BE49-F238E27FC236}">
                <a16:creationId xmlns:a16="http://schemas.microsoft.com/office/drawing/2014/main" id="{5065976D-688B-D05E-EBEE-14F932E234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83;p11:notes">
            <a:extLst>
              <a:ext uri="{FF2B5EF4-FFF2-40B4-BE49-F238E27FC236}">
                <a16:creationId xmlns:a16="http://schemas.microsoft.com/office/drawing/2014/main" id="{CA9E7B7B-4CBA-788F-9217-0CA083526C8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621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82;p11:notes">
            <a:extLst>
              <a:ext uri="{FF2B5EF4-FFF2-40B4-BE49-F238E27FC236}">
                <a16:creationId xmlns:a16="http://schemas.microsoft.com/office/drawing/2014/main" id="{5065976D-688B-D05E-EBEE-14F932E234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83;p11:notes">
            <a:extLst>
              <a:ext uri="{FF2B5EF4-FFF2-40B4-BE49-F238E27FC236}">
                <a16:creationId xmlns:a16="http://schemas.microsoft.com/office/drawing/2014/main" id="{CA9E7B7B-4CBA-788F-9217-0CA083526C8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2;p11:notes">
            <a:extLst>
              <a:ext uri="{FF2B5EF4-FFF2-40B4-BE49-F238E27FC236}">
                <a16:creationId xmlns:a16="http://schemas.microsoft.com/office/drawing/2014/main" id="{B80E25E0-B7F1-BDF0-6242-24D50D49C6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183;p11:notes">
            <a:extLst>
              <a:ext uri="{FF2B5EF4-FFF2-40B4-BE49-F238E27FC236}">
                <a16:creationId xmlns:a16="http://schemas.microsoft.com/office/drawing/2014/main" id="{E33D37AC-E9D8-9B57-ED95-6AE5D7C0D12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FF012EE6-E27F-76C4-AB8F-404F0DC3E84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5987BD69-B911-27C7-F2BE-50298A0F0F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46ABA537-A797-15F8-1DCF-58CA81CFFE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8837DFE0-D1FC-F0B3-A46E-1E278603CE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E17F9BAE-A50B-7D77-6C92-251E2DB35B1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FBF2-282F-4784-992E-95422CD44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85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1933F2E9-A242-3906-E48E-1F02A1FAE1BF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316C8-A1DF-4467-9938-39402FA78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0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9EE0DC0B-13F7-5906-33B3-1B6704ECAF4E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0BC029B1-A1F9-FA2D-B9F9-18AC7AC0F6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B731649B-9DF7-EF8C-6C09-7BEEF590D28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7A3AEBDC-DD2D-6B3F-478F-07153739A3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35FF23E4-E537-81BD-B748-EDE22B2B6C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A08D32A0-B437-A05F-D57F-1241206F93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5715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Wingdings" panose="05000000000000000000" pitchFamily="2" charset="2"/>
              <a:buChar char="Ø"/>
              <a:defRPr sz="2400">
                <a:solidFill>
                  <a:srgbClr val="3A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Wingdings" panose="05000000000000000000" pitchFamily="2" charset="2"/>
              <a:buChar char="§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4859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ourier New" panose="02070309020205020404" pitchFamily="49" charset="0"/>
              <a:buChar char="o"/>
              <a:defRPr sz="18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320D1680-F593-52B4-086F-8341BD4C5C1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A595-4A81-4E74-9978-63D404516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14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5292AD88-CFB2-64BA-ED60-7E5E20D3C5B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37ED8379-3B2C-3851-188B-0FDB9EBAD63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1D047A6D-15F5-22C5-835C-A1E4DDE1152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65514416-E3FB-FECF-BB77-2975A61AC6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815C6699-0397-3159-A574-867720A0B7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9F42C-4731-41C4-98C2-76CCE81D0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6B80DEBF-3657-3608-EBD9-1B5F8F827DE0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0F444F14-D490-C389-A650-326D8762D27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0B9FB8F6-D3CA-4EFE-400A-14280AD5C9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632E5DF6-31B0-623F-D19E-503BA5E6E8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902AE1B7-0381-9984-6904-73043B4EFF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53205EE4-67D6-679E-8EEC-315DEAD6B2B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CFC1425-0FDF-575F-8EA3-F320631C38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2BFF4139-55FC-1CCB-F3E2-769981B81C8A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EE85-B366-4871-A511-A5A7EDA06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79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EFCDB37B-ECE2-0A7D-44C2-B7BD146235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585195BC-6FCA-FEC3-04D1-E3288C0692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42548E21-717F-A8FF-3E0D-ED4A82D6E33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9990-5165-4EA7-A01F-C650DCF79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F70C7FFB-AEDF-DC5F-5887-38DB5683A8E2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BD345FF0-15F0-0497-25F5-D35C67D57C8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666810F2-6D55-A3BF-5470-482A30A882E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1130F7D1-EBB1-87A9-D65D-D358165DD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F2DCD209-DEB4-38DB-D386-397C02EFFD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5F37D0F4-368E-4F6D-419B-7AC685BA102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F0535-95EC-4460-B312-9CC13C8D8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93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1E77C002-1D8B-2D32-DE23-1C930749DD3D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5DE3C9D7-DFCF-9BB0-0474-CC9D8B55F5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0CB7C9D1-62FF-9CD4-2DAA-19EF003033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6FADDB8B-6B8E-00F3-C049-59352AD9C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8DE856E7-117F-5D9C-3D10-9239FDE5B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4FE15BAE-3AB4-40FE-5268-267F015CF818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BD86-3C57-4FFF-A308-293B99C46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18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BA4B38D7-1C45-512A-CE3B-301A662433B0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2BFF127C-E28B-D2DC-BDD0-C14DFBBDF66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02AADB1D-7E8F-4A56-E8F8-20D0254204E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00F81F4E-BE90-72A0-5DC0-B5B7B95F4E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3BD5C8D8-5C5A-B5A9-648B-CB7CD3C89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63A06030-1C61-5D1E-0AE8-039A64EB351A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75A88-A700-4341-B5A7-2345755C0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71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546A8C30-E957-A6C4-8005-59E5C4FA7C26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14835DFF-431B-781B-5D7B-C06C2997EAA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2110AC0A-FA92-EBFB-81BA-50080979425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48283935-831F-7055-AC25-70A395AFF3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73F58B63-2288-E76D-FEE6-5FE6DAFE5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2405B8AC-C1F5-9C56-48BB-256C46A60C9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2AED-1779-44DB-8831-77C457E5C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18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3A48AFED-B029-AE83-F88B-DD4C93BD917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A3C4407B-2712-53F4-06CA-3F3EBE6CDF0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18ACBED7-888A-A855-D1A0-6939E9E3DA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2FB5021F-8B21-11AD-B1BC-F8887A7C7AF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6B8B002-B519-43F8-A0E0-654B2E762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3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03;p1">
            <a:extLst>
              <a:ext uri="{FF2B5EF4-FFF2-40B4-BE49-F238E27FC236}">
                <a16:creationId xmlns:a16="http://schemas.microsoft.com/office/drawing/2014/main" id="{50C7A8DF-EC25-E7EF-5459-1D4056EB91B8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Region 3 Meeting </a:t>
            </a:r>
            <a:r>
              <a:rPr lang="en-US" altLang="en-US">
                <a:solidFill>
                  <a:srgbClr val="7030A0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Ottawa, Canada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C5EB2268-5C0C-2C28-3C61-5BC6A66E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03;p1">
            <a:extLst>
              <a:ext uri="{FF2B5EF4-FFF2-40B4-BE49-F238E27FC236}">
                <a16:creationId xmlns:a16="http://schemas.microsoft.com/office/drawing/2014/main" id="{8CDEE9FC-D226-C45F-8927-934CB1B18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968875"/>
            <a:ext cx="4433888" cy="85248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Font typeface="Arial" panose="020B0604020202020204" pitchFamily="34" charset="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kern="0" dirty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Theresa Brunasso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86;p11">
            <a:extLst>
              <a:ext uri="{FF2B5EF4-FFF2-40B4-BE49-F238E27FC236}">
                <a16:creationId xmlns:a16="http://schemas.microsoft.com/office/drawing/2014/main" id="{E35C8B7A-564D-17A3-816F-F1E3289F5C4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dirty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Region 3 Meeting</a:t>
            </a:r>
          </a:p>
        </p:txBody>
      </p:sp>
      <p:sp>
        <p:nvSpPr>
          <p:cNvPr id="14339" name="Google Shape;187;p11">
            <a:extLst>
              <a:ext uri="{FF2B5EF4-FFF2-40B4-BE49-F238E27FC236}">
                <a16:creationId xmlns:a16="http://schemas.microsoft.com/office/drawing/2014/main" id="{7CBE404B-7DEC-84B2-0DF2-3B39E8FD14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793CD1F-0007-4433-9BFF-4CAFDCEF9E7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208CFE0-C4B1-47F8-F556-CA81358ECE6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>
                <a:cs typeface="Arial" panose="020B0604020202020204" pitchFamily="34" charset="0"/>
                <a:sym typeface="Calibri" panose="020F0502020204030204" pitchFamily="34" charset="0"/>
              </a:rPr>
              <a:t>Approval of minutes from last Region 3 Committee Meeting (4/16/23).</a:t>
            </a:r>
          </a:p>
        </p:txBody>
      </p:sp>
    </p:spTree>
    <p:extLst>
      <p:ext uri="{BB962C8B-B14F-4D97-AF65-F5344CB8AC3E}">
        <p14:creationId xmlns:p14="http://schemas.microsoft.com/office/powerpoint/2010/main" val="177249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86;p11">
            <a:extLst>
              <a:ext uri="{FF2B5EF4-FFF2-40B4-BE49-F238E27FC236}">
                <a16:creationId xmlns:a16="http://schemas.microsoft.com/office/drawing/2014/main" id="{E35C8B7A-564D-17A3-816F-F1E3289F5C4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Region 3 Meeting Agenda</a:t>
            </a:r>
          </a:p>
        </p:txBody>
      </p:sp>
      <p:sp>
        <p:nvSpPr>
          <p:cNvPr id="14339" name="Google Shape;187;p11">
            <a:extLst>
              <a:ext uri="{FF2B5EF4-FFF2-40B4-BE49-F238E27FC236}">
                <a16:creationId xmlns:a16="http://schemas.microsoft.com/office/drawing/2014/main" id="{7CBE404B-7DEC-84B2-0DF2-3B39E8FD14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793CD1F-0007-4433-9BFF-4CAFDCEF9E7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F2056F-1C1D-0BD4-9ACF-2D504AF7AC70}"/>
              </a:ext>
            </a:extLst>
          </p:cNvPr>
          <p:cNvGraphicFramePr>
            <a:graphicFrameLocks noGrp="1"/>
          </p:cNvGraphicFramePr>
          <p:nvPr/>
        </p:nvGraphicFramePr>
        <p:xfrm>
          <a:off x="503238" y="1379538"/>
          <a:ext cx="5108574" cy="4548193"/>
        </p:xfrm>
        <a:graphic>
          <a:graphicData uri="http://schemas.openxmlformats.org/drawingml/2006/table">
            <a:tbl>
              <a:tblPr>
                <a:tableStyleId>{1948E938-06E3-4FB4-BD16-44B020393BD7}</a:tableStyleId>
              </a:tblPr>
              <a:tblGrid>
                <a:gridCol w="74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Duration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Topic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Presenter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09:00 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Welcome and Introductions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Brunasso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10:00 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Leading Volunteers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Brunasso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871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10:15 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Center for Leadership Excellence (CLE)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10:30 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Sections Congress 2024-2026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Gostin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10:45 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vTools Elections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Kung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11:00 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Break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11:15 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Succession planning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11:30 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Hosting a SoutheastCon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Grigorian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11:45 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Engaging Student Branches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Donohoe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12:00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Outreach &amp; Social 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Dillard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12:15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Section Website presentations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Richardson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12:30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LUNCH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01:30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IEEE-USA President-Elect Presentations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Brunasso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01:45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MGA Bylaw Requirements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Koehler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649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02:00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Expense Report Filing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Pennisi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02:10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Starting &amp; Growing Chapters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Mahmood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02:25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IEEE Engage Tool update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Sharoff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02:40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Break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02:55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Google Drive Storage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03:05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Area Chair Reports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Area Chairs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03:30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Cookbook Review &amp; Updates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Conrad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03:45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Collabratec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04:00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R3 Photo at Level 1, near Shaw Centre entrance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1" marR="5841" marT="584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86;p11">
            <a:extLst>
              <a:ext uri="{FF2B5EF4-FFF2-40B4-BE49-F238E27FC236}">
                <a16:creationId xmlns:a16="http://schemas.microsoft.com/office/drawing/2014/main" id="{F44679A3-614C-BFB3-7843-32F3566E928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Region 3 Meeting Introductions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8230FA77-0334-497E-E040-B7596FFF0A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>
                <a:cs typeface="Arial" panose="020B0604020202020204" pitchFamily="34" charset="0"/>
                <a:sym typeface="Calibri" panose="020F0502020204030204" pitchFamily="34" charset="0"/>
              </a:rPr>
              <a:t>Name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cs typeface="Arial" panose="020B0604020202020204" pitchFamily="34" charset="0"/>
                <a:sym typeface="Calibri" panose="020F0502020204030204" pitchFamily="34" charset="0"/>
              </a:rPr>
              <a:t>Section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cs typeface="Arial" panose="020B0604020202020204" pitchFamily="34" charset="0"/>
                <a:sym typeface="Calibri" panose="020F0502020204030204" pitchFamily="34" charset="0"/>
              </a:rPr>
              <a:t>Role Section and/or Region</a:t>
            </a:r>
          </a:p>
        </p:txBody>
      </p:sp>
      <p:sp>
        <p:nvSpPr>
          <p:cNvPr id="16388" name="Google Shape;187;p11">
            <a:extLst>
              <a:ext uri="{FF2B5EF4-FFF2-40B4-BE49-F238E27FC236}">
                <a16:creationId xmlns:a16="http://schemas.microsoft.com/office/drawing/2014/main" id="{B4C24561-27BE-5A77-5FA5-A4B7DA3451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AD1198F-0BB5-43F1-98B1-582EE19FCD9E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214</Words>
  <Application>Microsoft Office PowerPoint</Application>
  <PresentationFormat>Widescreen</PresentationFormat>
  <Paragraphs>107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Wingdings</vt:lpstr>
      <vt:lpstr>Open Sans</vt:lpstr>
      <vt:lpstr>Courier New</vt:lpstr>
      <vt:lpstr>Office Theme</vt:lpstr>
      <vt:lpstr>PowerPoint Presentation</vt:lpstr>
      <vt:lpstr>Region 3 Meeting</vt:lpstr>
      <vt:lpstr>Region 3 Meeting Agenda</vt:lpstr>
      <vt:lpstr>Region 3 Meeting Introductions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36</cp:revision>
  <dcterms:created xsi:type="dcterms:W3CDTF">2022-10-04T13:41:59Z</dcterms:created>
  <dcterms:modified xsi:type="dcterms:W3CDTF">2023-08-09T01:11:29Z</dcterms:modified>
</cp:coreProperties>
</file>