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9" r:id="rId3"/>
    <p:sldId id="273" r:id="rId4"/>
    <p:sldId id="274" r:id="rId5"/>
    <p:sldId id="275" r:id="rId6"/>
    <p:sldId id="271" r:id="rId7"/>
    <p:sldId id="272" r:id="rId8"/>
    <p:sldId id="276" r:id="rId9"/>
    <p:sldId id="277" r:id="rId10"/>
    <p:sldId id="278" r:id="rId11"/>
    <p:sldId id="280" r:id="rId12"/>
  </p:sldIdLst>
  <p:sldSz cx="12192000" cy="6858000"/>
  <p:notesSz cx="7315200" cy="96012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Open Sans" panose="020B060603050402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948E938-06E3-4FB4-BD16-44B020393BD7}">
  <a:tblStyle styleId="{1948E938-06E3-4FB4-BD16-44B020393BD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BF1E8"/>
          </a:solidFill>
        </a:fill>
      </a:tcStyle>
    </a:wholeTbl>
    <a:band1H>
      <a:tcTxStyle/>
      <a:tcStyle>
        <a:tcBdr/>
        <a:fill>
          <a:solidFill>
            <a:srgbClr val="D4E2C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4E2C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6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Google Shape;3;n">
            <a:extLst>
              <a:ext uri="{FF2B5EF4-FFF2-40B4-BE49-F238E27FC236}">
                <a16:creationId xmlns:a16="http://schemas.microsoft.com/office/drawing/2014/main" id="{6BD5380A-396B-C2F3-C35C-D26883F4DEC9}"/>
              </a:ext>
            </a:extLst>
          </p:cNvPr>
          <p:cNvSpPr txBox="1">
            <a:spLocks noGrp="1" noChangeArrowheads="1"/>
          </p:cNvSpPr>
          <p:nvPr>
            <p:ph type="hdr" idx="2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</p:spPr>
        <p:txBody>
          <a:bodyPr vert="horz" wrap="square" lIns="96650" tIns="48325" rIns="96650" bIns="48325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3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291" name="Google Shape;4;n">
            <a:extLst>
              <a:ext uri="{FF2B5EF4-FFF2-40B4-BE49-F238E27FC236}">
                <a16:creationId xmlns:a16="http://schemas.microsoft.com/office/drawing/2014/main" id="{34C04EB6-710D-A542-D8C0-7381A26312D5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>
            <a:noFill/>
          </a:ln>
        </p:spPr>
        <p:txBody>
          <a:bodyPr vert="horz" wrap="square" lIns="96650" tIns="48325" rIns="96650" bIns="48325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3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44" name="Google Shape;5;n">
            <a:extLst>
              <a:ext uri="{FF2B5EF4-FFF2-40B4-BE49-F238E27FC236}">
                <a16:creationId xmlns:a16="http://schemas.microsoft.com/office/drawing/2014/main" id="{21B2078D-D117-FE7B-A001-EA6EB827C006}"/>
              </a:ext>
            </a:extLst>
          </p:cNvPr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777875" y="1200150"/>
            <a:ext cx="5759450" cy="3240088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5" name="Google Shape;6;n">
            <a:extLst>
              <a:ext uri="{FF2B5EF4-FFF2-40B4-BE49-F238E27FC236}">
                <a16:creationId xmlns:a16="http://schemas.microsoft.com/office/drawing/2014/main" id="{CE30659C-F6A9-E9FD-F7AC-FA7C68165B0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1838" y="4621213"/>
            <a:ext cx="5851525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50" tIns="48325" rIns="96650" bIns="483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2294" name="Google Shape;7;n">
            <a:extLst>
              <a:ext uri="{FF2B5EF4-FFF2-40B4-BE49-F238E27FC236}">
                <a16:creationId xmlns:a16="http://schemas.microsoft.com/office/drawing/2014/main" id="{956AB4D4-21EF-509E-23EF-847811D37095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6650" tIns="48325" rIns="96650" bIns="48325" numCol="1" anchor="b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3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295" name="Google Shape;8;n">
            <a:extLst>
              <a:ext uri="{FF2B5EF4-FFF2-40B4-BE49-F238E27FC236}">
                <a16:creationId xmlns:a16="http://schemas.microsoft.com/office/drawing/2014/main" id="{C76CBECA-3265-AAFB-8A21-AF349EF0DCE6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4143375" y="9120188"/>
            <a:ext cx="3170238" cy="481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6650" tIns="48325" rIns="96650" bIns="48325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 sz="13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fld id="{075E2163-18A4-4B8D-92B1-E0802AE4ABC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Google Shape;100;p1:notes">
            <a:extLst>
              <a:ext uri="{FF2B5EF4-FFF2-40B4-BE49-F238E27FC236}">
                <a16:creationId xmlns:a16="http://schemas.microsoft.com/office/drawing/2014/main" id="{7804AD3D-4C88-C433-05F7-92F80C29D77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en-US" altLang="en-US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2291" name="Google Shape;101;p1:notes">
            <a:extLst>
              <a:ext uri="{FF2B5EF4-FFF2-40B4-BE49-F238E27FC236}">
                <a16:creationId xmlns:a16="http://schemas.microsoft.com/office/drawing/2014/main" id="{F6D768A4-886B-6B78-2124-8852D66470D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182;p11:notes">
            <a:extLst>
              <a:ext uri="{FF2B5EF4-FFF2-40B4-BE49-F238E27FC236}">
                <a16:creationId xmlns:a16="http://schemas.microsoft.com/office/drawing/2014/main" id="{CD9E5464-64F0-C736-D61E-363A938EB80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en-US" altLang="en-US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4339" name="Google Shape;183;p11:notes">
            <a:extLst>
              <a:ext uri="{FF2B5EF4-FFF2-40B4-BE49-F238E27FC236}">
                <a16:creationId xmlns:a16="http://schemas.microsoft.com/office/drawing/2014/main" id="{56C72CF1-8FA1-0DE1-1020-5EDF113AAB8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5BA61B18-7ACF-1AB0-1F74-CB8A96A0F8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C94B83B8-56A8-12F9-69FB-9C9F98641EA2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3C2B8387-9BA9-9EB6-3C70-74F90E4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E7CEB033-4C36-4F6F-AF80-B7A3AD2E8EE3}" type="slidenum">
              <a:rPr lang="en-US" altLang="en-US" sz="13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/>
              <a:t>5</a:t>
            </a:fld>
            <a:endParaRPr lang="en-US" altLang="en-US" sz="13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;p13" descr="Shape&#10;&#10;Description automatically generated with low confidence">
            <a:extLst>
              <a:ext uri="{FF2B5EF4-FFF2-40B4-BE49-F238E27FC236}">
                <a16:creationId xmlns:a16="http://schemas.microsoft.com/office/drawing/2014/main" id="{91BB4541-C5F6-E794-AD2B-8810F12678A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7;p13" descr="Logo, icon&#10;&#10;Description automatically generated">
            <a:extLst>
              <a:ext uri="{FF2B5EF4-FFF2-40B4-BE49-F238E27FC236}">
                <a16:creationId xmlns:a16="http://schemas.microsoft.com/office/drawing/2014/main" id="{9C838743-29C2-7975-CC59-5FBDD8924F1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365125"/>
            <a:ext cx="1527175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19;p13" descr="Logo&#10;&#10;Description automatically generated">
            <a:extLst>
              <a:ext uri="{FF2B5EF4-FFF2-40B4-BE49-F238E27FC236}">
                <a16:creationId xmlns:a16="http://schemas.microsoft.com/office/drawing/2014/main" id="{D0643840-4F28-3E25-DD45-452AC032E1A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1700213"/>
            <a:ext cx="4968875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oogle Shape;20;p13">
            <a:extLst>
              <a:ext uri="{FF2B5EF4-FFF2-40B4-BE49-F238E27FC236}">
                <a16:creationId xmlns:a16="http://schemas.microsoft.com/office/drawing/2014/main" id="{927A6CB6-0041-4E5C-A434-7E0BFAE746C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94288" y="3987800"/>
            <a:ext cx="2003425" cy="0"/>
          </a:xfrm>
          <a:prstGeom prst="straightConnector1">
            <a:avLst/>
          </a:prstGeom>
          <a:noFill/>
          <a:ln w="38100">
            <a:solidFill>
              <a:srgbClr val="772583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Google Shape;18;p13"/>
          <p:cNvSpPr txBox="1">
            <a:spLocks noGrp="1"/>
          </p:cNvSpPr>
          <p:nvPr>
            <p:ph type="subTitle" idx="1"/>
          </p:nvPr>
        </p:nvSpPr>
        <p:spPr>
          <a:xfrm>
            <a:off x="1524000" y="4191535"/>
            <a:ext cx="9144000" cy="621619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29B"/>
              </a:buClr>
              <a:buSzPts val="1800"/>
              <a:buNone/>
              <a:defRPr sz="1800" b="1">
                <a:solidFill>
                  <a:srgbClr val="0062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" name="Google Shape;16;p13">
            <a:extLst>
              <a:ext uri="{FF2B5EF4-FFF2-40B4-BE49-F238E27FC236}">
                <a16:creationId xmlns:a16="http://schemas.microsoft.com/office/drawing/2014/main" id="{29682B07-4C58-C535-340A-D7B75DADCBC2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>
          <a:xfrm>
            <a:off x="9296400" y="6302375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7B4EC98E-8496-4E36-B064-A6FD60C576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5457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1;p15">
            <a:extLst>
              <a:ext uri="{FF2B5EF4-FFF2-40B4-BE49-F238E27FC236}">
                <a16:creationId xmlns:a16="http://schemas.microsoft.com/office/drawing/2014/main" id="{C4E6CFD6-5900-4F64-C591-654DB316D7B4}"/>
              </a:ext>
            </a:extLst>
          </p:cNvPr>
          <p:cNvSpPr/>
          <p:nvPr/>
        </p:nvSpPr>
        <p:spPr>
          <a:xfrm>
            <a:off x="2603863" y="5617029"/>
            <a:ext cx="9588137" cy="1240971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0">
                <a:srgbClr val="FFFFFF">
                  <a:alpha val="24705"/>
                </a:srgbClr>
              </a:gs>
              <a:gs pos="100000">
                <a:srgbClr val="FFFFFF">
                  <a:alpha val="2470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32;p15" descr="Logo, icon&#10;&#10;Description automatically generated">
            <a:extLst>
              <a:ext uri="{FF2B5EF4-FFF2-40B4-BE49-F238E27FC236}">
                <a16:creationId xmlns:a16="http://schemas.microsoft.com/office/drawing/2014/main" id="{4D8689CC-A2C9-4348-CC8C-C30DF0351F7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425" y="5959475"/>
            <a:ext cx="128746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33;p15" descr="Logo&#10;&#10;Description automatically generated">
            <a:extLst>
              <a:ext uri="{FF2B5EF4-FFF2-40B4-BE49-F238E27FC236}">
                <a16:creationId xmlns:a16="http://schemas.microsoft.com/office/drawing/2014/main" id="{D2EE8C19-5FD5-B378-AA24-DC67F217F76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711825"/>
            <a:ext cx="21478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oogle Shape;34;p15">
            <a:extLst>
              <a:ext uri="{FF2B5EF4-FFF2-40B4-BE49-F238E27FC236}">
                <a16:creationId xmlns:a16="http://schemas.microsoft.com/office/drawing/2014/main" id="{FB3105AB-167A-F701-0516-0A3F69DA217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163175" y="5856288"/>
            <a:ext cx="0" cy="708025"/>
          </a:xfrm>
          <a:prstGeom prst="straightConnector1">
            <a:avLst/>
          </a:prstGeom>
          <a:noFill/>
          <a:ln w="19050">
            <a:solidFill>
              <a:srgbClr val="BFBFBF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Google Shape;38;p15">
            <a:extLst>
              <a:ext uri="{FF2B5EF4-FFF2-40B4-BE49-F238E27FC236}">
                <a16:creationId xmlns:a16="http://schemas.microsoft.com/office/drawing/2014/main" id="{8A89DDBF-AD6C-1CE8-A62C-2EDC1144F8D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14350" y="1268413"/>
            <a:ext cx="1519238" cy="0"/>
          </a:xfrm>
          <a:prstGeom prst="straightConnector1">
            <a:avLst/>
          </a:prstGeom>
          <a:noFill/>
          <a:ln w="53975">
            <a:solidFill>
              <a:srgbClr val="772583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Picture 10">
            <a:extLst>
              <a:ext uri="{FF2B5EF4-FFF2-40B4-BE49-F238E27FC236}">
                <a16:creationId xmlns:a16="http://schemas.microsoft.com/office/drawing/2014/main" id="{18F38E79-EA80-B9A0-8FCB-235152025B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5741988"/>
            <a:ext cx="21621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Google Shape;35;p15"/>
          <p:cNvSpPr txBox="1">
            <a:spLocks noGrp="1"/>
          </p:cNvSpPr>
          <p:nvPr>
            <p:ph type="title"/>
          </p:nvPr>
        </p:nvSpPr>
        <p:spPr>
          <a:xfrm>
            <a:off x="391886" y="188853"/>
            <a:ext cx="10961914" cy="887877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29B"/>
              </a:buClr>
              <a:buSzPts val="3200"/>
              <a:buFont typeface="Open Sans"/>
              <a:buNone/>
              <a:defRPr sz="3200" b="1">
                <a:solidFill>
                  <a:srgbClr val="0062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body" idx="1"/>
          </p:nvPr>
        </p:nvSpPr>
        <p:spPr>
          <a:xfrm>
            <a:off x="391886" y="1479017"/>
            <a:ext cx="11408228" cy="411066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000"/>
              <a:buNone/>
              <a:defRPr sz="2000">
                <a:solidFill>
                  <a:srgbClr val="3A3838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2000"/>
              <a:buNone/>
              <a:defRPr sz="2000">
                <a:solidFill>
                  <a:srgbClr val="3A383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2000"/>
              <a:buNone/>
              <a:defRPr sz="2000">
                <a:solidFill>
                  <a:srgbClr val="3A383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2000"/>
              <a:buNone/>
              <a:defRPr sz="2000">
                <a:solidFill>
                  <a:srgbClr val="3A3838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" name="Google Shape;37;p15">
            <a:extLst>
              <a:ext uri="{FF2B5EF4-FFF2-40B4-BE49-F238E27FC236}">
                <a16:creationId xmlns:a16="http://schemas.microsoft.com/office/drawing/2014/main" id="{21B3920D-BAE1-5CF1-C642-3887EB1D927D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AB3C96D7-6F4B-4170-B040-C465209F4D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8725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0;p16" descr="Shape&#10;&#10;Description automatically generated with low confidence">
            <a:extLst>
              <a:ext uri="{FF2B5EF4-FFF2-40B4-BE49-F238E27FC236}">
                <a16:creationId xmlns:a16="http://schemas.microsoft.com/office/drawing/2014/main" id="{3A25C910-E378-042C-DD78-BBF24C1CF0B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42;p16" descr="Logo, icon&#10;&#10;Description automatically generated">
            <a:extLst>
              <a:ext uri="{FF2B5EF4-FFF2-40B4-BE49-F238E27FC236}">
                <a16:creationId xmlns:a16="http://schemas.microsoft.com/office/drawing/2014/main" id="{0695CA97-93B1-DE5F-76A0-36F6AACA8E2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365125"/>
            <a:ext cx="1527175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44;p16" descr="Logo&#10;&#10;Description automatically generated">
            <a:extLst>
              <a:ext uri="{FF2B5EF4-FFF2-40B4-BE49-F238E27FC236}">
                <a16:creationId xmlns:a16="http://schemas.microsoft.com/office/drawing/2014/main" id="{9AB01423-9BFF-285D-D714-E62C0FE10BA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1700213"/>
            <a:ext cx="4968875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oogle Shape;45;p16">
            <a:extLst>
              <a:ext uri="{FF2B5EF4-FFF2-40B4-BE49-F238E27FC236}">
                <a16:creationId xmlns:a16="http://schemas.microsoft.com/office/drawing/2014/main" id="{5BBE5627-F71F-28E7-9AF6-C9AEBA41644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94288" y="3987800"/>
            <a:ext cx="2003425" cy="0"/>
          </a:xfrm>
          <a:prstGeom prst="straightConnector1">
            <a:avLst/>
          </a:prstGeom>
          <a:noFill/>
          <a:ln w="38100">
            <a:solidFill>
              <a:srgbClr val="772583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" name="Google Shape;43;p16"/>
          <p:cNvSpPr txBox="1">
            <a:spLocks noGrp="1"/>
          </p:cNvSpPr>
          <p:nvPr>
            <p:ph type="subTitle" idx="1"/>
          </p:nvPr>
        </p:nvSpPr>
        <p:spPr>
          <a:xfrm>
            <a:off x="1524000" y="4191535"/>
            <a:ext cx="9144000" cy="621619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29B"/>
              </a:buClr>
              <a:buSzPts val="1800"/>
              <a:buNone/>
              <a:defRPr sz="1800" b="1">
                <a:solidFill>
                  <a:srgbClr val="0062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" name="Google Shape;41;p16">
            <a:extLst>
              <a:ext uri="{FF2B5EF4-FFF2-40B4-BE49-F238E27FC236}">
                <a16:creationId xmlns:a16="http://schemas.microsoft.com/office/drawing/2014/main" id="{ECCD538C-AD40-E640-3C93-A48552633B9D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>
          <a:xfrm>
            <a:off x="9296400" y="6302375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87FFEE86-7853-436E-AC71-708B24D99D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8474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7;p17">
            <a:extLst>
              <a:ext uri="{FF2B5EF4-FFF2-40B4-BE49-F238E27FC236}">
                <a16:creationId xmlns:a16="http://schemas.microsoft.com/office/drawing/2014/main" id="{E85BF1D2-0176-304D-87EE-FBBDC381A81B}"/>
              </a:ext>
            </a:extLst>
          </p:cNvPr>
          <p:cNvSpPr/>
          <p:nvPr/>
        </p:nvSpPr>
        <p:spPr>
          <a:xfrm>
            <a:off x="2603863" y="5617029"/>
            <a:ext cx="9588137" cy="1240971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0">
                <a:srgbClr val="FFFFFF">
                  <a:alpha val="24705"/>
                </a:srgbClr>
              </a:gs>
              <a:gs pos="100000">
                <a:srgbClr val="FFFFFF">
                  <a:alpha val="2470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48;p17" descr="Logo, icon&#10;&#10;Description automatically generated">
            <a:extLst>
              <a:ext uri="{FF2B5EF4-FFF2-40B4-BE49-F238E27FC236}">
                <a16:creationId xmlns:a16="http://schemas.microsoft.com/office/drawing/2014/main" id="{FAFC68AC-A256-93EF-B0D4-3844BD0D2CA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425" y="5959475"/>
            <a:ext cx="128746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49;p17" descr="Logo&#10;&#10;Description automatically generated">
            <a:extLst>
              <a:ext uri="{FF2B5EF4-FFF2-40B4-BE49-F238E27FC236}">
                <a16:creationId xmlns:a16="http://schemas.microsoft.com/office/drawing/2014/main" id="{7203E3D1-C86F-DAA9-A43C-0726B85AE23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711825"/>
            <a:ext cx="21478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oogle Shape;50;p17">
            <a:extLst>
              <a:ext uri="{FF2B5EF4-FFF2-40B4-BE49-F238E27FC236}">
                <a16:creationId xmlns:a16="http://schemas.microsoft.com/office/drawing/2014/main" id="{E3605789-E938-4414-EB35-F38841EF8D3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163175" y="5856288"/>
            <a:ext cx="0" cy="708025"/>
          </a:xfrm>
          <a:prstGeom prst="straightConnector1">
            <a:avLst/>
          </a:prstGeom>
          <a:noFill/>
          <a:ln w="19050">
            <a:solidFill>
              <a:srgbClr val="BFBFBF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Google Shape;53;p17">
            <a:extLst>
              <a:ext uri="{FF2B5EF4-FFF2-40B4-BE49-F238E27FC236}">
                <a16:creationId xmlns:a16="http://schemas.microsoft.com/office/drawing/2014/main" id="{41143B3A-C325-6CF5-5D07-9C024E42B7B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14350" y="1268413"/>
            <a:ext cx="1519238" cy="0"/>
          </a:xfrm>
          <a:prstGeom prst="straightConnector1">
            <a:avLst/>
          </a:prstGeom>
          <a:noFill/>
          <a:ln w="53975">
            <a:solidFill>
              <a:srgbClr val="772583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Google Shape;54;p17" descr="Shape, circle&#10;&#10;Description automatically generated">
            <a:extLst>
              <a:ext uri="{FF2B5EF4-FFF2-40B4-BE49-F238E27FC236}">
                <a16:creationId xmlns:a16="http://schemas.microsoft.com/office/drawing/2014/main" id="{51A28241-83E8-BAA5-FAA6-DFF40548709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650" y="950913"/>
            <a:ext cx="41275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5FD9D009-EB6E-D060-CA50-BBF38E7F6F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5741988"/>
            <a:ext cx="21621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Google Shape;51;p17"/>
          <p:cNvSpPr txBox="1">
            <a:spLocks noGrp="1"/>
          </p:cNvSpPr>
          <p:nvPr>
            <p:ph type="title"/>
          </p:nvPr>
        </p:nvSpPr>
        <p:spPr>
          <a:xfrm>
            <a:off x="391886" y="188853"/>
            <a:ext cx="10961914" cy="887877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29B"/>
              </a:buClr>
              <a:buSzPts val="3200"/>
              <a:buFont typeface="Open Sans"/>
              <a:buNone/>
              <a:defRPr sz="3200" b="1">
                <a:solidFill>
                  <a:srgbClr val="0062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body" idx="1"/>
          </p:nvPr>
        </p:nvSpPr>
        <p:spPr>
          <a:xfrm>
            <a:off x="391886" y="1479017"/>
            <a:ext cx="6840764" cy="4138011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000"/>
              <a:buNone/>
              <a:defRPr sz="2000">
                <a:solidFill>
                  <a:srgbClr val="3A3838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2000"/>
              <a:buNone/>
              <a:defRPr sz="2000">
                <a:solidFill>
                  <a:srgbClr val="3A383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2000"/>
              <a:buNone/>
              <a:defRPr sz="2000">
                <a:solidFill>
                  <a:srgbClr val="3A383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2000"/>
              <a:buNone/>
              <a:defRPr sz="2000">
                <a:solidFill>
                  <a:srgbClr val="3A3838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7"/>
          <p:cNvSpPr>
            <a:spLocks noGrp="1"/>
          </p:cNvSpPr>
          <p:nvPr>
            <p:ph type="pic" idx="2"/>
          </p:nvPr>
        </p:nvSpPr>
        <p:spPr>
          <a:xfrm>
            <a:off x="7428654" y="1634067"/>
            <a:ext cx="3143794" cy="313266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" name="Google Shape;56;p17">
            <a:extLst>
              <a:ext uri="{FF2B5EF4-FFF2-40B4-BE49-F238E27FC236}">
                <a16:creationId xmlns:a16="http://schemas.microsoft.com/office/drawing/2014/main" id="{76779FD8-33C1-3A1A-C0EC-662571D66945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D9731832-B4A0-4700-B792-9F677E34C9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8977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8;p18" descr="Shape&#10;&#10;Description automatically generated with low confidence">
            <a:extLst>
              <a:ext uri="{FF2B5EF4-FFF2-40B4-BE49-F238E27FC236}">
                <a16:creationId xmlns:a16="http://schemas.microsoft.com/office/drawing/2014/main" id="{A75C223D-982D-5AAB-456E-42DE21C6125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Google Shape;62;p18">
            <a:extLst>
              <a:ext uri="{FF2B5EF4-FFF2-40B4-BE49-F238E27FC236}">
                <a16:creationId xmlns:a16="http://schemas.microsoft.com/office/drawing/2014/main" id="{15922BFA-201B-2C4C-CA9D-67F6118AD5B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30750" y="3749675"/>
            <a:ext cx="1519238" cy="0"/>
          </a:xfrm>
          <a:prstGeom prst="straightConnector1">
            <a:avLst/>
          </a:prstGeom>
          <a:noFill/>
          <a:ln w="53975">
            <a:solidFill>
              <a:srgbClr val="772583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Google Shape;59;p18"/>
          <p:cNvSpPr txBox="1">
            <a:spLocks noGrp="1"/>
          </p:cNvSpPr>
          <p:nvPr>
            <p:ph type="title"/>
          </p:nvPr>
        </p:nvSpPr>
        <p:spPr>
          <a:xfrm>
            <a:off x="818605" y="1544275"/>
            <a:ext cx="9344297" cy="2078491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29B"/>
              </a:buClr>
              <a:buSzPts val="4000"/>
              <a:buFont typeface="Open Sans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body" idx="1"/>
          </p:nvPr>
        </p:nvSpPr>
        <p:spPr>
          <a:xfrm>
            <a:off x="818605" y="3918903"/>
            <a:ext cx="9344297" cy="1500187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  <a:defRPr sz="1800">
                <a:solidFill>
                  <a:srgbClr val="3A383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" name="Google Shape;61;p18">
            <a:extLst>
              <a:ext uri="{FF2B5EF4-FFF2-40B4-BE49-F238E27FC236}">
                <a16:creationId xmlns:a16="http://schemas.microsoft.com/office/drawing/2014/main" id="{59A4A014-FA01-7BAE-9AE0-B486B7BA6504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2B825160-E98A-43E6-82AF-2A0093ECA4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394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7;p19">
            <a:extLst>
              <a:ext uri="{FF2B5EF4-FFF2-40B4-BE49-F238E27FC236}">
                <a16:creationId xmlns:a16="http://schemas.microsoft.com/office/drawing/2014/main" id="{CB74F6D6-EDE2-1560-EDB9-2317334907ED}"/>
              </a:ext>
            </a:extLst>
          </p:cNvPr>
          <p:cNvSpPr/>
          <p:nvPr/>
        </p:nvSpPr>
        <p:spPr>
          <a:xfrm>
            <a:off x="2603863" y="5617029"/>
            <a:ext cx="9588137" cy="1240971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0">
                <a:srgbClr val="FFFFFF">
                  <a:alpha val="24705"/>
                </a:srgbClr>
              </a:gs>
              <a:gs pos="100000">
                <a:srgbClr val="FFFFFF">
                  <a:alpha val="2470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68;p19" descr="Logo, icon&#10;&#10;Description automatically generated">
            <a:extLst>
              <a:ext uri="{FF2B5EF4-FFF2-40B4-BE49-F238E27FC236}">
                <a16:creationId xmlns:a16="http://schemas.microsoft.com/office/drawing/2014/main" id="{BA9512FB-43A2-CD00-ED3C-9669C17D6BB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425" y="5959475"/>
            <a:ext cx="128746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69;p19" descr="Logo&#10;&#10;Description automatically generated">
            <a:extLst>
              <a:ext uri="{FF2B5EF4-FFF2-40B4-BE49-F238E27FC236}">
                <a16:creationId xmlns:a16="http://schemas.microsoft.com/office/drawing/2014/main" id="{CDEFED4F-D57B-A5CD-6A0E-3F156D6386D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711825"/>
            <a:ext cx="21478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oogle Shape;70;p19">
            <a:extLst>
              <a:ext uri="{FF2B5EF4-FFF2-40B4-BE49-F238E27FC236}">
                <a16:creationId xmlns:a16="http://schemas.microsoft.com/office/drawing/2014/main" id="{9F3EC129-8B01-17C9-8AD4-7BAD7FA6E38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163175" y="5856288"/>
            <a:ext cx="0" cy="708025"/>
          </a:xfrm>
          <a:prstGeom prst="straightConnector1">
            <a:avLst/>
          </a:prstGeom>
          <a:noFill/>
          <a:ln w="19050">
            <a:solidFill>
              <a:srgbClr val="BFBFBF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9">
            <a:extLst>
              <a:ext uri="{FF2B5EF4-FFF2-40B4-BE49-F238E27FC236}">
                <a16:creationId xmlns:a16="http://schemas.microsoft.com/office/drawing/2014/main" id="{292257CA-B616-2A14-3656-F6396C1C9F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5741988"/>
            <a:ext cx="21621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9"/>
          <p:cNvSpPr txBox="1">
            <a:spLocks noGrp="1"/>
          </p:cNvSpPr>
          <p:nvPr>
            <p:ph type="title"/>
          </p:nvPr>
        </p:nvSpPr>
        <p:spPr>
          <a:xfrm>
            <a:off x="372530" y="0"/>
            <a:ext cx="10515600" cy="95689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29B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body" idx="1"/>
          </p:nvPr>
        </p:nvSpPr>
        <p:spPr>
          <a:xfrm>
            <a:off x="372530" y="1094531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body" idx="2"/>
          </p:nvPr>
        </p:nvSpPr>
        <p:spPr>
          <a:xfrm>
            <a:off x="5706530" y="1094531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" name="Google Shape;71;p19">
            <a:extLst>
              <a:ext uri="{FF2B5EF4-FFF2-40B4-BE49-F238E27FC236}">
                <a16:creationId xmlns:a16="http://schemas.microsoft.com/office/drawing/2014/main" id="{EBC09A5B-ACD7-E3EC-58EB-6199CCB039EA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B243DB00-39E2-4D55-B45D-2F646AEAD3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3319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8;p20">
            <a:extLst>
              <a:ext uri="{FF2B5EF4-FFF2-40B4-BE49-F238E27FC236}">
                <a16:creationId xmlns:a16="http://schemas.microsoft.com/office/drawing/2014/main" id="{946A8707-7C41-6917-EF45-990E32FD9987}"/>
              </a:ext>
            </a:extLst>
          </p:cNvPr>
          <p:cNvSpPr/>
          <p:nvPr/>
        </p:nvSpPr>
        <p:spPr>
          <a:xfrm>
            <a:off x="2603863" y="5617029"/>
            <a:ext cx="9588137" cy="1240971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0">
                <a:srgbClr val="FFFFFF">
                  <a:alpha val="24705"/>
                </a:srgbClr>
              </a:gs>
              <a:gs pos="100000">
                <a:srgbClr val="FFFFFF">
                  <a:alpha val="2470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79;p20" descr="Logo, icon&#10;&#10;Description automatically generated">
            <a:extLst>
              <a:ext uri="{FF2B5EF4-FFF2-40B4-BE49-F238E27FC236}">
                <a16:creationId xmlns:a16="http://schemas.microsoft.com/office/drawing/2014/main" id="{C0157AAA-28A0-01AC-7357-87B8626D70A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425" y="5959475"/>
            <a:ext cx="128746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80;p20" descr="Logo&#10;&#10;Description automatically generated">
            <a:extLst>
              <a:ext uri="{FF2B5EF4-FFF2-40B4-BE49-F238E27FC236}">
                <a16:creationId xmlns:a16="http://schemas.microsoft.com/office/drawing/2014/main" id="{0C87638E-4A70-2B79-BA51-F6808C4EE39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711825"/>
            <a:ext cx="21478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oogle Shape;81;p20">
            <a:extLst>
              <a:ext uri="{FF2B5EF4-FFF2-40B4-BE49-F238E27FC236}">
                <a16:creationId xmlns:a16="http://schemas.microsoft.com/office/drawing/2014/main" id="{CF13AB7E-D246-D5AF-9643-771CB6121B0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163175" y="5856288"/>
            <a:ext cx="0" cy="708025"/>
          </a:xfrm>
          <a:prstGeom prst="straightConnector1">
            <a:avLst/>
          </a:prstGeom>
          <a:noFill/>
          <a:ln w="19050">
            <a:solidFill>
              <a:srgbClr val="BFBFBF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9">
            <a:extLst>
              <a:ext uri="{FF2B5EF4-FFF2-40B4-BE49-F238E27FC236}">
                <a16:creationId xmlns:a16="http://schemas.microsoft.com/office/drawing/2014/main" id="{7837445C-294B-C865-D49C-B870E946A9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5741988"/>
            <a:ext cx="21621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Google Shape;73;p20"/>
          <p:cNvSpPr txBox="1">
            <a:spLocks noGrp="1"/>
          </p:cNvSpPr>
          <p:nvPr>
            <p:ph type="title"/>
          </p:nvPr>
        </p:nvSpPr>
        <p:spPr>
          <a:xfrm>
            <a:off x="407231" y="0"/>
            <a:ext cx="10515600" cy="1012826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29B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body" idx="1"/>
          </p:nvPr>
        </p:nvSpPr>
        <p:spPr>
          <a:xfrm>
            <a:off x="407231" y="1025582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body" idx="2"/>
          </p:nvPr>
        </p:nvSpPr>
        <p:spPr>
          <a:xfrm>
            <a:off x="407231" y="1849494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3"/>
          </p:nvPr>
        </p:nvSpPr>
        <p:spPr>
          <a:xfrm>
            <a:off x="5739643" y="1025582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body" idx="4"/>
          </p:nvPr>
        </p:nvSpPr>
        <p:spPr>
          <a:xfrm>
            <a:off x="5739643" y="1849494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" name="Google Shape;82;p20">
            <a:extLst>
              <a:ext uri="{FF2B5EF4-FFF2-40B4-BE49-F238E27FC236}">
                <a16:creationId xmlns:a16="http://schemas.microsoft.com/office/drawing/2014/main" id="{485102CF-BB97-7872-97D0-B08A7E1400AB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13D587B4-D9D9-4086-A794-8765D82A35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4951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;p21">
            <a:extLst>
              <a:ext uri="{FF2B5EF4-FFF2-40B4-BE49-F238E27FC236}">
                <a16:creationId xmlns:a16="http://schemas.microsoft.com/office/drawing/2014/main" id="{846D2767-6955-4D04-1BBB-71AAD61AC89B}"/>
              </a:ext>
            </a:extLst>
          </p:cNvPr>
          <p:cNvSpPr/>
          <p:nvPr/>
        </p:nvSpPr>
        <p:spPr>
          <a:xfrm>
            <a:off x="2603863" y="5617029"/>
            <a:ext cx="9588137" cy="1240971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0">
                <a:srgbClr val="FFFFFF">
                  <a:alpha val="24705"/>
                </a:srgbClr>
              </a:gs>
              <a:gs pos="100000">
                <a:srgbClr val="FFFFFF">
                  <a:alpha val="2470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86;p21" descr="Logo, icon&#10;&#10;Description automatically generated">
            <a:extLst>
              <a:ext uri="{FF2B5EF4-FFF2-40B4-BE49-F238E27FC236}">
                <a16:creationId xmlns:a16="http://schemas.microsoft.com/office/drawing/2014/main" id="{4108DBB0-B54E-6458-E85A-8FB079F3C35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425" y="5959475"/>
            <a:ext cx="128746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87;p21" descr="Logo&#10;&#10;Description automatically generated">
            <a:extLst>
              <a:ext uri="{FF2B5EF4-FFF2-40B4-BE49-F238E27FC236}">
                <a16:creationId xmlns:a16="http://schemas.microsoft.com/office/drawing/2014/main" id="{47420464-E92F-0B86-9360-E21C099A1E8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711825"/>
            <a:ext cx="21478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oogle Shape;88;p21">
            <a:extLst>
              <a:ext uri="{FF2B5EF4-FFF2-40B4-BE49-F238E27FC236}">
                <a16:creationId xmlns:a16="http://schemas.microsoft.com/office/drawing/2014/main" id="{0B56B19B-A7F3-59D2-591B-F6B06706AD6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163175" y="5856288"/>
            <a:ext cx="0" cy="708025"/>
          </a:xfrm>
          <a:prstGeom prst="straightConnector1">
            <a:avLst/>
          </a:prstGeom>
          <a:noFill/>
          <a:ln w="19050">
            <a:solidFill>
              <a:srgbClr val="BFBFBF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9">
            <a:extLst>
              <a:ext uri="{FF2B5EF4-FFF2-40B4-BE49-F238E27FC236}">
                <a16:creationId xmlns:a16="http://schemas.microsoft.com/office/drawing/2014/main" id="{C6B0A991-9915-78B3-0714-3CCB694675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5741988"/>
            <a:ext cx="21621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Google Shape;84;p21"/>
          <p:cNvSpPr txBox="1">
            <a:spLocks noGrp="1"/>
          </p:cNvSpPr>
          <p:nvPr>
            <p:ph type="title"/>
          </p:nvPr>
        </p:nvSpPr>
        <p:spPr>
          <a:xfrm>
            <a:off x="391886" y="0"/>
            <a:ext cx="10515600" cy="95689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29B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" name="Google Shape;89;p21">
            <a:extLst>
              <a:ext uri="{FF2B5EF4-FFF2-40B4-BE49-F238E27FC236}">
                <a16:creationId xmlns:a16="http://schemas.microsoft.com/office/drawing/2014/main" id="{4AD40BA4-E2CC-497E-49E2-CDEC6D2B91EE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C84D7413-06B8-4FBA-9F2F-816C3A3225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855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29B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3;p12">
            <a:extLst>
              <a:ext uri="{FF2B5EF4-FFF2-40B4-BE49-F238E27FC236}">
                <a16:creationId xmlns:a16="http://schemas.microsoft.com/office/drawing/2014/main" id="{E29BF21B-0F52-92E7-A82F-EF63458A10D4}"/>
              </a:ext>
            </a:extLst>
          </p:cNvPr>
          <p:cNvSpPr txBox="1"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F092EE-F80C-4B25-B618-8341386707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0054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oogle Shape;10;p12" descr="Shape, circle&#10;&#10;Description automatically generated">
            <a:extLst>
              <a:ext uri="{FF2B5EF4-FFF2-40B4-BE49-F238E27FC236}">
                <a16:creationId xmlns:a16="http://schemas.microsoft.com/office/drawing/2014/main" id="{3BB76316-75E9-FB69-5BEE-148DEB136FD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Google Shape;11;p12">
            <a:extLst>
              <a:ext uri="{FF2B5EF4-FFF2-40B4-BE49-F238E27FC236}">
                <a16:creationId xmlns:a16="http://schemas.microsoft.com/office/drawing/2014/main" id="{88FD4E72-3621-2CC0-D151-B6624B8A7836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8" name="Google Shape;12;p12">
            <a:extLst>
              <a:ext uri="{FF2B5EF4-FFF2-40B4-BE49-F238E27FC236}">
                <a16:creationId xmlns:a16="http://schemas.microsoft.com/office/drawing/2014/main" id="{B6BA03AC-9361-D7E3-7F86-80F9D5C4DD0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9" name="Google Shape;13;p12">
            <a:extLst>
              <a:ext uri="{FF2B5EF4-FFF2-40B4-BE49-F238E27FC236}">
                <a16:creationId xmlns:a16="http://schemas.microsoft.com/office/drawing/2014/main" id="{21183882-A3AF-81D0-3ED5-33A55C2A8A27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9448800" y="64849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 sz="1000">
                <a:solidFill>
                  <a:srgbClr val="00629B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fld id="{ABB97CA2-F593-4DC6-B0BE-4CA4FC6AF68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43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r3-ssc@ieee.org" TargetMode="External"/><Relationship Id="rId2" Type="http://schemas.openxmlformats.org/officeDocument/2006/relationships/hyperlink" Target="https://kb.ieee.org/r3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-elearning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Google Shape;103;p1">
            <a:extLst>
              <a:ext uri="{FF2B5EF4-FFF2-40B4-BE49-F238E27FC236}">
                <a16:creationId xmlns:a16="http://schemas.microsoft.com/office/drawing/2014/main" id="{E7A916CE-2B0A-B20C-E5A8-E97E240C3D6C}"/>
              </a:ext>
            </a:extLst>
          </p:cNvPr>
          <p:cNvSpPr txBox="1">
            <a:spLocks noGrp="1" noChangeArrowheads="1"/>
          </p:cNvSpPr>
          <p:nvPr>
            <p:ph type="subTitle" idx="1"/>
          </p:nvPr>
        </p:nvSpPr>
        <p:spPr>
          <a:xfrm>
            <a:off x="1524000" y="4191000"/>
            <a:ext cx="9144000" cy="6223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Region 3 Meeting </a:t>
            </a:r>
            <a:r>
              <a:rPr lang="en-US" altLang="en-US">
                <a:solidFill>
                  <a:srgbClr val="7030A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|</a:t>
            </a:r>
            <a:r>
              <a:rPr lang="en-US" altLang="en-US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10 AUG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Ottawa, Canada </a:t>
            </a:r>
            <a:r>
              <a:rPr lang="en-US" altLang="en-US">
                <a:solidFill>
                  <a:srgbClr val="772583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|</a:t>
            </a:r>
            <a:r>
              <a:rPr lang="en-US" altLang="en-US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11–13 AUG</a:t>
            </a:r>
          </a:p>
        </p:txBody>
      </p:sp>
      <p:pic>
        <p:nvPicPr>
          <p:cNvPr id="11267" name="Picture 4">
            <a:extLst>
              <a:ext uri="{FF2B5EF4-FFF2-40B4-BE49-F238E27FC236}">
                <a16:creationId xmlns:a16="http://schemas.microsoft.com/office/drawing/2014/main" id="{F1D4EF7C-4077-CCE8-2B14-B0B452860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4968875"/>
            <a:ext cx="2160587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D715EC7B-2585-87E4-4366-E215D6FAEF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2113" y="188913"/>
            <a:ext cx="10961687" cy="887412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buFont typeface="Open Sans" panose="020B0606030504020204" pitchFamily="34" charset="0"/>
              <a:buNone/>
            </a:pPr>
            <a:r>
              <a:rPr lang="en-US" altLang="en-US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Want More? … Visit the R3 Wiki Knowledgebase</a:t>
            </a:r>
          </a:p>
        </p:txBody>
      </p:sp>
      <p:sp>
        <p:nvSpPr>
          <p:cNvPr id="23555" name="Text Placeholder 2">
            <a:extLst>
              <a:ext uri="{FF2B5EF4-FFF2-40B4-BE49-F238E27FC236}">
                <a16:creationId xmlns:a16="http://schemas.microsoft.com/office/drawing/2014/main" id="{5C276503-746C-B0ED-E0F0-FAD3851DB1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141913" y="1295400"/>
            <a:ext cx="6950075" cy="4222750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en-US" altLang="en-US" b="1" i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https://kb.ieee.org/r3/</a:t>
            </a:r>
            <a:r>
              <a:rPr lang="en-US" altLang="en-US" b="1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or navigate from the Region 3 website under Resources</a:t>
            </a:r>
            <a:endParaRPr lang="en-US" altLang="en-US" b="1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ct val="0"/>
              </a:spcAft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Created and updated by the R3 Section Support Committee</a:t>
            </a:r>
          </a:p>
          <a:p>
            <a:pPr>
              <a:spcAft>
                <a:spcPct val="0"/>
              </a:spcAft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Feedback welcome: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r3-ssc@ieee.org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 or on wiki itself</a:t>
            </a:r>
          </a:p>
          <a:p>
            <a:pPr>
              <a:spcAft>
                <a:spcPct val="0"/>
              </a:spcAft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2E424181-D022-E5BD-3F82-3933F6643D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9A03CE24-752A-46F6-82E2-CEF4CF1F0574}" type="slidenum">
              <a:rPr lang="en-US" altLang="en-US" sz="1000">
                <a:solidFill>
                  <a:srgbClr val="00629B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/>
              <a:t>10</a:t>
            </a:fld>
            <a:endParaRPr lang="en-US" altLang="en-US" sz="1000">
              <a:solidFill>
                <a:srgbClr val="00629B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E33B6D-BADE-2AFD-5CCD-D9882A8C9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263" y="1347788"/>
            <a:ext cx="4895850" cy="5441950"/>
          </a:xfrm>
          <a:prstGeom prst="rect">
            <a:avLst/>
          </a:prstGeom>
          <a:ln w="31750"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04E1FE-2E77-12C7-4031-79EE73987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3788" y="3179763"/>
            <a:ext cx="2362200" cy="2343150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3D2A15F4-FE84-07C9-1EA8-52F76C57DC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2113" y="188913"/>
            <a:ext cx="10961687" cy="887412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buFont typeface="Open Sans" panose="020B0606030504020204" pitchFamily="34" charset="0"/>
              <a:buNone/>
            </a:pPr>
            <a:r>
              <a:rPr lang="en-US" altLang="en-US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Example Content</a:t>
            </a:r>
          </a:p>
        </p:txBody>
      </p:sp>
      <p:sp>
        <p:nvSpPr>
          <p:cNvPr id="24579" name="Text Placeholder 2">
            <a:extLst>
              <a:ext uri="{FF2B5EF4-FFF2-40B4-BE49-F238E27FC236}">
                <a16:creationId xmlns:a16="http://schemas.microsoft.com/office/drawing/2014/main" id="{DABDB0F2-6886-56DA-F5EC-6746A39AF9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92113" y="1479550"/>
            <a:ext cx="11407775" cy="4110038"/>
          </a:xfrm>
        </p:spPr>
        <p:txBody>
          <a:bodyPr/>
          <a:lstStyle/>
          <a:p>
            <a:pPr>
              <a:spcAft>
                <a:spcPct val="0"/>
              </a:spcAft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F86519FF-7876-04AE-60FF-43396DF777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811A2F5F-EFD4-46B5-AACF-BCF82BBB1AC6}" type="slidenum">
              <a:rPr lang="en-US" altLang="en-US" sz="1000">
                <a:solidFill>
                  <a:srgbClr val="00629B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/>
              <a:t>11</a:t>
            </a:fld>
            <a:endParaRPr lang="en-US" altLang="en-US" sz="1000">
              <a:solidFill>
                <a:srgbClr val="00629B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C8BAED-60F9-6096-AF3B-DD4BA6599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638" y="188913"/>
            <a:ext cx="5667375" cy="5297487"/>
          </a:xfrm>
          <a:prstGeom prst="rect">
            <a:avLst/>
          </a:prstGeom>
          <a:ln w="31750"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06B0BC-700F-D8B5-FF05-A16F527CB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3" y="1390650"/>
            <a:ext cx="5456237" cy="4533900"/>
          </a:xfrm>
          <a:prstGeom prst="rect">
            <a:avLst/>
          </a:prstGeom>
          <a:ln w="31750"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Google Shape;186;p11">
            <a:extLst>
              <a:ext uri="{FF2B5EF4-FFF2-40B4-BE49-F238E27FC236}">
                <a16:creationId xmlns:a16="http://schemas.microsoft.com/office/drawing/2014/main" id="{E5BA8513-C48D-1C84-CCCF-940F521F43A3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392113" y="188913"/>
            <a:ext cx="10961687" cy="887412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Font typeface="Open Sans" panose="020B0606030504020204" pitchFamily="34" charset="0"/>
              <a:buNone/>
            </a:pPr>
            <a:r>
              <a:rPr lang="en-US" altLang="en-US" sz="280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Center for Leadership Excellence</a:t>
            </a:r>
          </a:p>
        </p:txBody>
      </p:sp>
      <p:sp>
        <p:nvSpPr>
          <p:cNvPr id="13315" name="Google Shape;187;p11">
            <a:extLst>
              <a:ext uri="{FF2B5EF4-FFF2-40B4-BE49-F238E27FC236}">
                <a16:creationId xmlns:a16="http://schemas.microsoft.com/office/drawing/2014/main" id="{D7ECE38D-A954-51A1-ECB5-0EE77A7BB0F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9355138" y="6421438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52FA83A3-EBF8-47CB-8345-A6FD73201FAD}" type="slidenum">
              <a:rPr lang="en-US" altLang="en-US" sz="1000">
                <a:solidFill>
                  <a:srgbClr val="00629B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/>
              <a:t>2</a:t>
            </a:fld>
            <a:endParaRPr lang="en-US" altLang="en-US" sz="1000">
              <a:solidFill>
                <a:srgbClr val="00629B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316" name="Text Placeholder 2">
            <a:extLst>
              <a:ext uri="{FF2B5EF4-FFF2-40B4-BE49-F238E27FC236}">
                <a16:creationId xmlns:a16="http://schemas.microsoft.com/office/drawing/2014/main" id="{2959F6DA-774F-8278-DC9C-A2DED67D799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392113" y="1479550"/>
            <a:ext cx="5875337" cy="4445000"/>
          </a:xfrm>
        </p:spPr>
        <p:txBody>
          <a:bodyPr>
            <a:normAutofit lnSpcReduction="10000"/>
          </a:bodyPr>
          <a:lstStyle/>
          <a:p>
            <a:pPr eaLnBrk="1" hangingPunct="1">
              <a:spcAft>
                <a:spcPct val="0"/>
              </a:spcAft>
              <a:defRPr/>
            </a:pPr>
            <a:r>
              <a:rPr lang="en-US" altLang="en-US" b="1" i="1" dirty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  <a:hlinkClick r:id="rId3"/>
              </a:rPr>
              <a:t>https://ieee-elearning.org/</a:t>
            </a:r>
            <a:endParaRPr lang="en-US" altLang="en-US" b="1" i="1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eaLnBrk="1" hangingPunct="1">
              <a:spcAft>
                <a:spcPct val="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The Center for Leadership Excellence offers a ‘one stop’ training solution designed to serve the multiple and diverse range of IEEE user communities. From volunteers, non-volunteers to students, members, and conference organizers, the site offers a simpler and effective learning experience.</a:t>
            </a:r>
          </a:p>
          <a:p>
            <a:pPr eaLnBrk="1" hangingPunct="1">
              <a:spcAft>
                <a:spcPct val="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Information categories include</a:t>
            </a:r>
          </a:p>
          <a:p>
            <a:pPr eaLnBrk="1" hangingPunct="1">
              <a:spcAft>
                <a:spcPct val="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	Training for Section, Conference, and other positions</a:t>
            </a:r>
          </a:p>
          <a:p>
            <a:pPr eaLnBrk="1" hangingPunct="1">
              <a:spcAft>
                <a:spcPct val="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	</a:t>
            </a:r>
            <a:r>
              <a:rPr lang="en-US" altLang="en-US" dirty="0" err="1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VoLT</a:t>
            </a:r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eaLnBrk="1" hangingPunct="1">
              <a:spcAft>
                <a:spcPct val="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	Sections Congress</a:t>
            </a:r>
          </a:p>
          <a:p>
            <a:pPr eaLnBrk="1" hangingPunct="1">
              <a:spcAft>
                <a:spcPct val="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209 E-learning courses as of July 2023</a:t>
            </a:r>
          </a:p>
          <a:p>
            <a:pPr eaLnBrk="1" hangingPunct="1">
              <a:spcAft>
                <a:spcPct val="0"/>
              </a:spcAft>
              <a:defRPr/>
            </a:pPr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3317" name="Picture 4">
            <a:extLst>
              <a:ext uri="{FF2B5EF4-FFF2-40B4-BE49-F238E27FC236}">
                <a16:creationId xmlns:a16="http://schemas.microsoft.com/office/drawing/2014/main" id="{69CF259B-2E7F-AC1B-9727-A9295180D12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4"/>
          <a:stretch>
            <a:fillRect/>
          </a:stretch>
        </p:blipFill>
        <p:spPr bwMode="auto">
          <a:xfrm>
            <a:off x="6480175" y="0"/>
            <a:ext cx="5711825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A5F7BFF5-5FA2-9E99-AB16-89CBFCA456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2113" y="188913"/>
            <a:ext cx="10961687" cy="887412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buFont typeface="Open Sans" panose="020B0606030504020204" pitchFamily="34" charset="0"/>
              <a:buNone/>
            </a:pPr>
            <a:r>
              <a:rPr lang="en-US" altLang="en-US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For Volunteers</a:t>
            </a:r>
          </a:p>
        </p:txBody>
      </p:sp>
      <p:sp>
        <p:nvSpPr>
          <p:cNvPr id="15363" name="Text Placeholder 2">
            <a:extLst>
              <a:ext uri="{FF2B5EF4-FFF2-40B4-BE49-F238E27FC236}">
                <a16:creationId xmlns:a16="http://schemas.microsoft.com/office/drawing/2014/main" id="{4238EAD9-5273-0CE5-80C5-0B42821325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92113" y="1479550"/>
            <a:ext cx="3227387" cy="4110038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Next two slides show Section Chair examples </a:t>
            </a: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AEA058F6-F595-B75A-3EEE-0E6909CB10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E151B0F4-58D6-4034-8FB5-76380B9F8C12}" type="slidenum">
              <a:rPr lang="en-US" altLang="en-US" sz="1000">
                <a:solidFill>
                  <a:srgbClr val="00629B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/>
              <a:t>3</a:t>
            </a:fld>
            <a:endParaRPr lang="en-US" altLang="en-US" sz="1000">
              <a:solidFill>
                <a:srgbClr val="00629B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31BE5C-B109-5FE6-A841-0F22BFF15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200" y="633413"/>
            <a:ext cx="6280150" cy="4906962"/>
          </a:xfrm>
          <a:prstGeom prst="rect">
            <a:avLst/>
          </a:prstGeom>
          <a:ln w="317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366" name="Group 7">
            <a:extLst>
              <a:ext uri="{FF2B5EF4-FFF2-40B4-BE49-F238E27FC236}">
                <a16:creationId xmlns:a16="http://schemas.microsoft.com/office/drawing/2014/main" id="{07232601-CD0E-2F72-2391-A35EDAF02832}"/>
              </a:ext>
            </a:extLst>
          </p:cNvPr>
          <p:cNvGrpSpPr>
            <a:grpSpLocks/>
          </p:cNvGrpSpPr>
          <p:nvPr/>
        </p:nvGrpSpPr>
        <p:grpSpPr bwMode="auto">
          <a:xfrm>
            <a:off x="-444500" y="5681663"/>
            <a:ext cx="5711825" cy="1104900"/>
            <a:chOff x="-444627" y="5681664"/>
            <a:chExt cx="5711952" cy="1104900"/>
          </a:xfrm>
        </p:grpSpPr>
        <p:pic>
          <p:nvPicPr>
            <p:cNvPr id="15367" name="Picture 5">
              <a:extLst>
                <a:ext uri="{FF2B5EF4-FFF2-40B4-BE49-F238E27FC236}">
                  <a16:creationId xmlns:a16="http://schemas.microsoft.com/office/drawing/2014/main" id="{E284FA97-A209-1AA8-41CA-B6406DE8F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44627" y="5681664"/>
              <a:ext cx="5711952" cy="110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DA62AF7-6E8C-7AA3-D747-8426771B4AB9}"/>
                </a:ext>
              </a:extLst>
            </p:cNvPr>
            <p:cNvSpPr/>
            <p:nvPr/>
          </p:nvSpPr>
          <p:spPr>
            <a:xfrm>
              <a:off x="433281" y="5730876"/>
              <a:ext cx="1004909" cy="9937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AE8A9C39-2CD1-A196-217E-4444C42697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2113" y="188913"/>
            <a:ext cx="10961687" cy="887412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buFont typeface="Open Sans" panose="020B0606030504020204" pitchFamily="34" charset="0"/>
              <a:buNone/>
            </a:pPr>
            <a:r>
              <a:rPr lang="en-US" altLang="en-US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Volunteer Action Plans</a:t>
            </a: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5A085D9D-4B2C-05A5-E384-9C1DC2686D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639466E9-424E-4124-A078-8039057F2C93}" type="slidenum">
              <a:rPr lang="en-US" altLang="en-US" sz="1000">
                <a:solidFill>
                  <a:srgbClr val="00629B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/>
              <a:t>4</a:t>
            </a:fld>
            <a:endParaRPr lang="en-US" altLang="en-US" sz="1000">
              <a:solidFill>
                <a:srgbClr val="00629B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F832C0-9824-A1A9-489E-50B17F3AF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8" y="1371600"/>
            <a:ext cx="8147050" cy="3190875"/>
          </a:xfrm>
          <a:prstGeom prst="rect">
            <a:avLst/>
          </a:prstGeom>
          <a:ln w="317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89" name="Picture 5">
            <a:extLst>
              <a:ext uri="{FF2B5EF4-FFF2-40B4-BE49-F238E27FC236}">
                <a16:creationId xmlns:a16="http://schemas.microsoft.com/office/drawing/2014/main" id="{D0E73135-EC09-5381-A71A-2881DE1D033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4686300"/>
            <a:ext cx="27908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>
            <a:extLst>
              <a:ext uri="{FF2B5EF4-FFF2-40B4-BE49-F238E27FC236}">
                <a16:creationId xmlns:a16="http://schemas.microsoft.com/office/drawing/2014/main" id="{DD66B94B-C544-761F-A422-B0DEBBB155E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313" y="1336675"/>
            <a:ext cx="3341687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>
            <a:extLst>
              <a:ext uri="{FF2B5EF4-FFF2-40B4-BE49-F238E27FC236}">
                <a16:creationId xmlns:a16="http://schemas.microsoft.com/office/drawing/2014/main" id="{B6DB3D05-D90F-B218-74C9-30F2F9A594F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788" y="4686300"/>
            <a:ext cx="3748087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Box 8">
            <a:extLst>
              <a:ext uri="{FF2B5EF4-FFF2-40B4-BE49-F238E27FC236}">
                <a16:creationId xmlns:a16="http://schemas.microsoft.com/office/drawing/2014/main" id="{AB18EC55-75C0-EA8C-A549-8B93159D2CD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61975" y="5513388"/>
            <a:ext cx="129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b="1">
                <a:solidFill>
                  <a:srgbClr val="00629B"/>
                </a:solidFill>
              </a:rPr>
              <a:t>First 30 Days</a:t>
            </a:r>
          </a:p>
        </p:txBody>
      </p:sp>
      <p:sp>
        <p:nvSpPr>
          <p:cNvPr id="16393" name="TextBox 9">
            <a:extLst>
              <a:ext uri="{FF2B5EF4-FFF2-40B4-BE49-F238E27FC236}">
                <a16:creationId xmlns:a16="http://schemas.microsoft.com/office/drawing/2014/main" id="{447E8A35-B975-DBAE-9F9C-3E3FD329348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040188" y="4846638"/>
            <a:ext cx="714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b="1">
                <a:solidFill>
                  <a:srgbClr val="00629B"/>
                </a:solidFill>
              </a:rPr>
              <a:t>Yearly</a:t>
            </a:r>
          </a:p>
        </p:txBody>
      </p:sp>
      <p:sp>
        <p:nvSpPr>
          <p:cNvPr id="16394" name="TextBox 10">
            <a:extLst>
              <a:ext uri="{FF2B5EF4-FFF2-40B4-BE49-F238E27FC236}">
                <a16:creationId xmlns:a16="http://schemas.microsoft.com/office/drawing/2014/main" id="{CACAAC17-59F7-1B40-650F-64A351B269E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040188" y="4846638"/>
            <a:ext cx="714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b="1">
                <a:solidFill>
                  <a:srgbClr val="00629B"/>
                </a:solidFill>
              </a:rPr>
              <a:t>Yearly</a:t>
            </a:r>
          </a:p>
        </p:txBody>
      </p:sp>
      <p:sp>
        <p:nvSpPr>
          <p:cNvPr id="16395" name="TextBox 11">
            <a:extLst>
              <a:ext uri="{FF2B5EF4-FFF2-40B4-BE49-F238E27FC236}">
                <a16:creationId xmlns:a16="http://schemas.microsoft.com/office/drawing/2014/main" id="{C41FC1EE-2613-BA79-71E6-195956023982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630319" y="2923381"/>
            <a:ext cx="23177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b="1">
                <a:solidFill>
                  <a:srgbClr val="00629B"/>
                </a:solidFill>
              </a:rPr>
              <a:t>Key Administrative Items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C04418DF-921A-D6C8-9516-D1FDF38AE9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2113" y="188913"/>
            <a:ext cx="10961687" cy="887412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buFont typeface="Open Sans" panose="020B0606030504020204" pitchFamily="34" charset="0"/>
              <a:buNone/>
            </a:pPr>
            <a:r>
              <a:rPr lang="en-US" altLang="en-US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Recommended Training</a:t>
            </a:r>
          </a:p>
        </p:txBody>
      </p:sp>
      <p:sp>
        <p:nvSpPr>
          <p:cNvPr id="17411" name="Text Placeholder 2">
            <a:extLst>
              <a:ext uri="{FF2B5EF4-FFF2-40B4-BE49-F238E27FC236}">
                <a16:creationId xmlns:a16="http://schemas.microsoft.com/office/drawing/2014/main" id="{9CC6CAF1-6191-2D7B-C901-FDE2F05D6E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92113" y="1479550"/>
            <a:ext cx="4884737" cy="4110038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For each position, recommended training modules are shown</a:t>
            </a:r>
          </a:p>
          <a:p>
            <a:pPr>
              <a:spcAft>
                <a:spcPct val="0"/>
              </a:spcAft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Volunteers can take modules for any position to increase the depth of their knowledge</a:t>
            </a: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E7DABE4F-4E95-0266-6B44-0A52A2899A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AD9CF044-620C-4C1E-B2CD-A7C046512FC7}" type="slidenum">
              <a:rPr lang="en-US" altLang="en-US" sz="1000">
                <a:solidFill>
                  <a:srgbClr val="00629B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/>
              <a:t>5</a:t>
            </a:fld>
            <a:endParaRPr lang="en-US" altLang="en-US" sz="1000">
              <a:solidFill>
                <a:srgbClr val="00629B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C89A6C-46B8-C63C-EAFE-BFF2053D6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350" y="620713"/>
            <a:ext cx="6424613" cy="4968875"/>
          </a:xfrm>
          <a:prstGeom prst="rect">
            <a:avLst/>
          </a:prstGeom>
          <a:ln w="317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91AA887F-B434-D688-7CFA-5DB12B9BA6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2113" y="188913"/>
            <a:ext cx="10961687" cy="887412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buFont typeface="Open Sans" panose="020B0606030504020204" pitchFamily="34" charset="0"/>
              <a:buNone/>
            </a:pPr>
            <a:r>
              <a:rPr lang="en-US" altLang="en-US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Volunteer Leadership Training (VoLT)</a:t>
            </a:r>
          </a:p>
        </p:txBody>
      </p:sp>
      <p:pic>
        <p:nvPicPr>
          <p:cNvPr id="19459" name="Picture 4">
            <a:extLst>
              <a:ext uri="{FF2B5EF4-FFF2-40B4-BE49-F238E27FC236}">
                <a16:creationId xmlns:a16="http://schemas.microsoft.com/office/drawing/2014/main" id="{D285D72A-AD17-E66A-4FD8-435D645897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3088"/>
            <a:ext cx="1185545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AA928E95-3128-2C76-48E1-48AF8D9860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5B78BA8A-90EF-4507-85A1-8B224924A8B8}" type="slidenum">
              <a:rPr lang="en-US" altLang="en-US" sz="1000">
                <a:solidFill>
                  <a:srgbClr val="00629B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/>
              <a:t>6</a:t>
            </a:fld>
            <a:endParaRPr lang="en-US" altLang="en-US" sz="1000">
              <a:solidFill>
                <a:srgbClr val="00629B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9461" name="TextBox 5">
            <a:extLst>
              <a:ext uri="{FF2B5EF4-FFF2-40B4-BE49-F238E27FC236}">
                <a16:creationId xmlns:a16="http://schemas.microsoft.com/office/drawing/2014/main" id="{01FA1CFF-4792-8E95-BF2D-5F6A35895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5088" y="3900488"/>
            <a:ext cx="241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Similar time frame next year</a:t>
            </a:r>
          </a:p>
        </p:txBody>
      </p:sp>
      <p:grpSp>
        <p:nvGrpSpPr>
          <p:cNvPr id="19462" name="Group 6">
            <a:extLst>
              <a:ext uri="{FF2B5EF4-FFF2-40B4-BE49-F238E27FC236}">
                <a16:creationId xmlns:a16="http://schemas.microsoft.com/office/drawing/2014/main" id="{10582C9D-6142-4F40-8C48-25CCAB7CF171}"/>
              </a:ext>
            </a:extLst>
          </p:cNvPr>
          <p:cNvGrpSpPr>
            <a:grpSpLocks/>
          </p:cNvGrpSpPr>
          <p:nvPr/>
        </p:nvGrpSpPr>
        <p:grpSpPr bwMode="auto">
          <a:xfrm>
            <a:off x="-458788" y="5675313"/>
            <a:ext cx="5711826" cy="1104900"/>
            <a:chOff x="-458914" y="5675272"/>
            <a:chExt cx="5711952" cy="1104900"/>
          </a:xfrm>
        </p:grpSpPr>
        <p:pic>
          <p:nvPicPr>
            <p:cNvPr id="19463" name="Picture 7">
              <a:extLst>
                <a:ext uri="{FF2B5EF4-FFF2-40B4-BE49-F238E27FC236}">
                  <a16:creationId xmlns:a16="http://schemas.microsoft.com/office/drawing/2014/main" id="{85677D9F-C529-7069-1ACB-A42261FA0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8914" y="5675272"/>
              <a:ext cx="5711952" cy="110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57B8F9A-7C67-58DF-A5E2-F9B90FC1FA5A}"/>
                </a:ext>
              </a:extLst>
            </p:cNvPr>
            <p:cNvSpPr/>
            <p:nvPr/>
          </p:nvSpPr>
          <p:spPr>
            <a:xfrm>
              <a:off x="1466766" y="5730834"/>
              <a:ext cx="1004910" cy="9937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35B1DB79-12E8-FB67-6206-F6F30DF3B6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2113" y="188913"/>
            <a:ext cx="10961687" cy="887412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buFont typeface="Open Sans" panose="020B0606030504020204" pitchFamily="34" charset="0"/>
              <a:buNone/>
            </a:pPr>
            <a:r>
              <a:rPr lang="en-US" altLang="en-US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VoLT</a:t>
            </a:r>
          </a:p>
        </p:txBody>
      </p:sp>
      <p:sp>
        <p:nvSpPr>
          <p:cNvPr id="20483" name="Text Placeholder 2">
            <a:extLst>
              <a:ext uri="{FF2B5EF4-FFF2-40B4-BE49-F238E27FC236}">
                <a16:creationId xmlns:a16="http://schemas.microsoft.com/office/drawing/2014/main" id="{7D03D5DD-ADA0-6602-47C5-C49AF6E895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92113" y="1479550"/>
            <a:ext cx="11407775" cy="4110038"/>
          </a:xfrm>
        </p:spPr>
        <p:txBody>
          <a:bodyPr/>
          <a:lstStyle/>
          <a:p>
            <a:pPr>
              <a:spcAft>
                <a:spcPct val="0"/>
              </a:spcAft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EFEAC571-1532-D92F-1E2A-B2FAA5FDB5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A1E7A04-1ED7-4184-9402-F5438246FB73}" type="slidenum">
              <a:rPr lang="en-US" altLang="en-US" sz="1000">
                <a:solidFill>
                  <a:srgbClr val="00629B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/>
              <a:t>7</a:t>
            </a:fld>
            <a:endParaRPr lang="en-US" altLang="en-US" sz="1000">
              <a:solidFill>
                <a:srgbClr val="00629B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20485" name="Picture 4">
            <a:extLst>
              <a:ext uri="{FF2B5EF4-FFF2-40B4-BE49-F238E27FC236}">
                <a16:creationId xmlns:a16="http://schemas.microsoft.com/office/drawing/2014/main" id="{F6E8775F-1EED-3DA1-A536-3FC6D5E5C38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63" y="347663"/>
            <a:ext cx="9690100" cy="519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951688A0-C4F1-D5B6-9108-E3B8B66AFF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2113" y="188913"/>
            <a:ext cx="10961687" cy="887412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buFont typeface="Open Sans" panose="020B0606030504020204" pitchFamily="34" charset="0"/>
              <a:buNone/>
            </a:pPr>
            <a:r>
              <a:rPr lang="en-US" altLang="en-US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Conferences</a:t>
            </a:r>
          </a:p>
        </p:txBody>
      </p:sp>
      <p:sp>
        <p:nvSpPr>
          <p:cNvPr id="21507" name="Text Placeholder 2">
            <a:extLst>
              <a:ext uri="{FF2B5EF4-FFF2-40B4-BE49-F238E27FC236}">
                <a16:creationId xmlns:a16="http://schemas.microsoft.com/office/drawing/2014/main" id="{17F43BE5-0A96-F298-E007-7F1B1ACDA0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92113" y="1479550"/>
            <a:ext cx="3409950" cy="4110038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Training for conference positions in a similar format to MGA volunteer positions</a:t>
            </a:r>
          </a:p>
          <a:p>
            <a:pPr>
              <a:spcAft>
                <a:spcPct val="0"/>
              </a:spcAft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As a Section / local volunteer, recommend reaching out to the conference series “owner”, e.g., region, technical society and/or panel, in addition to the training here</a:t>
            </a: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20C95C8E-17A5-EB33-E3B2-F145EDE5CD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CE04CCE4-EFC3-40CE-B7B9-2273DC1DA3C4}" type="slidenum">
              <a:rPr lang="en-US" altLang="en-US" sz="1000">
                <a:solidFill>
                  <a:srgbClr val="00629B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/>
              <a:t>8</a:t>
            </a:fld>
            <a:endParaRPr lang="en-US" altLang="en-US" sz="1000">
              <a:solidFill>
                <a:srgbClr val="00629B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grpSp>
        <p:nvGrpSpPr>
          <p:cNvPr id="21509" name="Group 4">
            <a:extLst>
              <a:ext uri="{FF2B5EF4-FFF2-40B4-BE49-F238E27FC236}">
                <a16:creationId xmlns:a16="http://schemas.microsoft.com/office/drawing/2014/main" id="{4C49B774-8021-1901-60AC-B1DF819C01C1}"/>
              </a:ext>
            </a:extLst>
          </p:cNvPr>
          <p:cNvGrpSpPr>
            <a:grpSpLocks/>
          </p:cNvGrpSpPr>
          <p:nvPr/>
        </p:nvGrpSpPr>
        <p:grpSpPr bwMode="auto">
          <a:xfrm>
            <a:off x="-458788" y="5675313"/>
            <a:ext cx="5711826" cy="1104900"/>
            <a:chOff x="-458914" y="5675272"/>
            <a:chExt cx="5711952" cy="1104900"/>
          </a:xfrm>
        </p:grpSpPr>
        <p:pic>
          <p:nvPicPr>
            <p:cNvPr id="21511" name="Picture 5">
              <a:extLst>
                <a:ext uri="{FF2B5EF4-FFF2-40B4-BE49-F238E27FC236}">
                  <a16:creationId xmlns:a16="http://schemas.microsoft.com/office/drawing/2014/main" id="{0929C891-35B6-F221-0B8E-83FFAB36A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8914" y="5675272"/>
              <a:ext cx="5711952" cy="110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FD4FF27-205E-EE0B-038F-1422CC5B7742}"/>
                </a:ext>
              </a:extLst>
            </p:cNvPr>
            <p:cNvSpPr/>
            <p:nvPr/>
          </p:nvSpPr>
          <p:spPr>
            <a:xfrm>
              <a:off x="2524065" y="5711784"/>
              <a:ext cx="1004910" cy="9937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0D08CBB-30E5-6525-CA86-E9647ADAB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063" y="534988"/>
            <a:ext cx="7932737" cy="4986337"/>
          </a:xfrm>
          <a:prstGeom prst="rect">
            <a:avLst/>
          </a:prstGeom>
          <a:ln w="31750">
            <a:solidFill>
              <a:srgbClr val="00629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D78C3EA6-E7BE-B983-091C-A5AAC46D75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2113" y="188913"/>
            <a:ext cx="10961687" cy="887412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buFont typeface="Open Sans" panose="020B0606030504020204" pitchFamily="34" charset="0"/>
              <a:buNone/>
            </a:pPr>
            <a:r>
              <a:rPr lang="en-US" altLang="en-US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Sections Congress</a:t>
            </a: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A10595FB-EE9C-D9A1-C073-A60E809210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59730AD4-DC01-44A1-A964-8A704BFC9320}" type="slidenum">
              <a:rPr lang="en-US" altLang="en-US" sz="1000">
                <a:solidFill>
                  <a:srgbClr val="00629B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/>
              <a:t>9</a:t>
            </a:fld>
            <a:endParaRPr lang="en-US" altLang="en-US" sz="1000">
              <a:solidFill>
                <a:srgbClr val="00629B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grpSp>
        <p:nvGrpSpPr>
          <p:cNvPr id="22532" name="Group 4">
            <a:extLst>
              <a:ext uri="{FF2B5EF4-FFF2-40B4-BE49-F238E27FC236}">
                <a16:creationId xmlns:a16="http://schemas.microsoft.com/office/drawing/2014/main" id="{CF381820-D466-9EE7-E400-8CC75555F672}"/>
              </a:ext>
            </a:extLst>
          </p:cNvPr>
          <p:cNvGrpSpPr>
            <a:grpSpLocks/>
          </p:cNvGrpSpPr>
          <p:nvPr/>
        </p:nvGrpSpPr>
        <p:grpSpPr bwMode="auto">
          <a:xfrm>
            <a:off x="-458788" y="5675313"/>
            <a:ext cx="5711826" cy="1104900"/>
            <a:chOff x="-458914" y="5675272"/>
            <a:chExt cx="5711952" cy="1104900"/>
          </a:xfrm>
        </p:grpSpPr>
        <p:pic>
          <p:nvPicPr>
            <p:cNvPr id="22535" name="Picture 5">
              <a:extLst>
                <a:ext uri="{FF2B5EF4-FFF2-40B4-BE49-F238E27FC236}">
                  <a16:creationId xmlns:a16="http://schemas.microsoft.com/office/drawing/2014/main" id="{74246470-91E1-3456-8547-CA4742F74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8914" y="5675272"/>
              <a:ext cx="5711952" cy="110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C243377-026A-D73D-1645-8A5CF6481A1D}"/>
                </a:ext>
              </a:extLst>
            </p:cNvPr>
            <p:cNvSpPr/>
            <p:nvPr/>
          </p:nvSpPr>
          <p:spPr>
            <a:xfrm>
              <a:off x="3571838" y="5730834"/>
              <a:ext cx="1004910" cy="9937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117401B-6DB2-DE33-E44D-8D2EFF9C7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357313"/>
            <a:ext cx="5138738" cy="4113212"/>
          </a:xfrm>
          <a:prstGeom prst="rect">
            <a:avLst/>
          </a:prstGeom>
          <a:noFill/>
          <a:ln w="31750">
            <a:solidFill>
              <a:srgbClr val="00629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534" name="Picture 9">
            <a:extLst>
              <a:ext uri="{FF2B5EF4-FFF2-40B4-BE49-F238E27FC236}">
                <a16:creationId xmlns:a16="http://schemas.microsoft.com/office/drawing/2014/main" id="{F88B5B59-9249-78E7-66A8-F73FEB7E6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3" y="1500188"/>
            <a:ext cx="6770687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</Words>
  <Application>Microsoft Office PowerPoint</Application>
  <PresentationFormat>Widescreen</PresentationFormat>
  <Paragraphs>43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Open Sans</vt:lpstr>
      <vt:lpstr>Office Theme</vt:lpstr>
      <vt:lpstr>PowerPoint Presentation</vt:lpstr>
      <vt:lpstr>Center for Leadership Excellence</vt:lpstr>
      <vt:lpstr>For Volunteers</vt:lpstr>
      <vt:lpstr>Volunteer Action Plans</vt:lpstr>
      <vt:lpstr>Recommended Training</vt:lpstr>
      <vt:lpstr>Volunteer Leadership Training (VoLT)</vt:lpstr>
      <vt:lpstr>VoLT</vt:lpstr>
      <vt:lpstr>Conferences</vt:lpstr>
      <vt:lpstr>Sections Congress</vt:lpstr>
      <vt:lpstr>Want More? … Visit the R3 Wiki Knowledgebase</vt:lpstr>
      <vt:lpstr>Example Content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2023-07-29T01:50:31Z</dcterms:created>
  <dcterms:modified xsi:type="dcterms:W3CDTF">2023-08-09T01:22:21Z</dcterms:modified>
</cp:coreProperties>
</file>