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7315200" cy="96012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72900-AC5F-0545-A433-C43E5DBFDEB0}" v="1" dt="2023-08-06T14:28:34.186"/>
  </p1510:revLst>
</p1510:revInfo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1E21EAF7-B066-7A36-6A9F-A7522ADCFD25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6AB10C14-D8F9-3087-E027-039D2E69DC4E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1CD2EA71-2B2F-BD4E-D3FF-FBAA319618B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5759450 w 120000"/>
              <a:gd name="T3" fmla="*/ 0 h 120000"/>
              <a:gd name="T4" fmla="*/ 5759450 w 120000"/>
              <a:gd name="T5" fmla="*/ 3240088 h 120000"/>
              <a:gd name="T6" fmla="*/ 0 w 120000"/>
              <a:gd name="T7" fmla="*/ 324008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DD2D79AC-8420-D27E-4B7D-E859F66E26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551C02DC-8EC8-A94A-8DF9-369C7ED6AED7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8A80CB5C-6CD1-26CC-D4B7-7B29551EDA8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97838A5-E957-A749-B7E3-6FBFF8556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34C28257-6DF5-AC4D-DAF8-D70240C2BB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27A5D93F-1AEC-CE09-E1FA-A063FC2BA84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722301B0-436B-88CC-406C-33ACE305119A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3F66C850-0A1F-D96C-1EC8-65DB932482A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92929FAF-29C3-3BB0-B8F2-1AF695C47A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8F3CD0FD-DF95-C0CE-26DC-E57F6EE21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5042AA4C-804C-039B-AF64-55B4144087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035B14EA-A1F7-DF7D-B29F-BF2E4A0C2E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14DC8BB7-91E1-39A5-6299-C68D17A8B244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87B934-57DB-4F40-8822-2BD0B5449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7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25D125E8-64A7-F971-B5D3-5EF2F69F5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3A97E15A-D491-B933-B485-C6630B0D52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DC331EA1-EF9F-05C9-0238-48C8B2CE83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E636EAC7-0C69-5B26-A9A6-5752D4D443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98DB8F92-4F17-F3D9-3DA7-9FBD099EA3E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2FEF3-1A81-A844-B803-A051E7E5E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89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4A6F6FBD-5479-03F1-E155-2808908529E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BAA2D32C-8904-986D-3102-71C4E46BE9B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02412D69-2BBA-C40A-7157-9F1F44C63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FBF4A4A3-6FC4-D80D-CA40-8CE306E8A3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D34BA25F-A1B1-8116-05BF-E09AE0FBF6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419D9869-5DDB-E029-C713-1C49464982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478D06B-F77B-F8E0-B983-1F7F7AEA3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F54A9C37-6D69-773F-94ED-D74EA2ADD82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DF72D0-FEEF-E34C-9947-8259E916D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67C415F6-8ACD-F3E2-85C6-20BD31D1AD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00375F60-D60A-0284-9539-85804BD41A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0BE7D544-21DD-7DF7-26B2-16997E9DF0A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3C0EED-EB82-C944-BC70-B5BD6B021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85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02DC19BD-A31D-A7AB-E4A7-D660279A3905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C7DB06EB-9758-9BB0-8D3A-887689832B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07260F9E-7F56-E762-E301-14ACB8D091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6C54432F-4B2A-1D55-5DA2-8C2953B01C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3AB0ED87-5A0E-BF42-4AA8-D37D54CE6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E8C7F882-F2A0-6DD5-BB08-5B032CBF86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7A1D89-BC43-334B-A8C1-D27AFF9E2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0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B8781DA4-598D-A4F0-C4BD-3736BF15D09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58D6209E-75D7-3C5A-8B38-CF7F3B779E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A42506AC-26C0-FB6D-88B1-ADB916C94C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E07704FC-12E9-8CE4-CD8B-9C76F41125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EBE0FB7F-01F4-EAA7-1661-0560C11918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142E433A-0713-83CD-A74A-D10D499BCD3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DF295A-9A02-594D-8713-1DDD733CC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41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972053CA-0512-E90E-8084-510A8480B782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F189B296-DC7C-08FB-D139-342A7BC050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B9F7E61E-1DE3-FB51-2B1B-BD86A88BE4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EC232B53-3D6E-C765-403B-4DBC7695A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EC887985-D246-22E2-7359-57CF42E6A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1AC9DCCC-3A47-798A-DAD4-418F22B89B1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9A50F-B146-A540-A8BC-B80FD75A6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9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4497837E-DFBF-F209-4779-422182BB74D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990E7AA3-B9D2-42F4-53D7-5BC061C6A0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3DF9C660-4AB5-65F9-9CBC-236BC85412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EB4602B5-B178-9783-5BF5-B84879EB28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6F9E50D6-A65A-D1E0-450D-74D8B9032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E47C2160-A9E0-C47D-89A2-A7B407CE9C2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12567E-6DDF-274D-90F5-0A08DFBCD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4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F45407D9-AADF-0C71-3936-BE985F811FD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2A3A-9E27-FF49-B86E-2F5B8E684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3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5AB66302-1D65-E356-B44D-85BA396102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5D45C451-ED08-B8A9-C899-C53D5BB66A5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807BA46D-12FC-ED98-67B1-AAB570E543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94110BD7-93BA-7A3A-3753-AEE88270CBF9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FCB5BCD-6B81-A947-95A9-ABD02EC42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9CD8A2EC-30EF-D50F-F472-DC269AC5091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F0502020204030204" pitchFamily="34" charset="0"/>
              <a:buNone/>
            </a:pPr>
            <a:r>
              <a:rPr lang="en-US" altLang="en-US" dirty="0">
                <a:latin typeface="Open Sans" panose="020F0502020204030204" pitchFamily="34" charset="0"/>
                <a:cs typeface="Arial" panose="020B0604020202020204" pitchFamily="34" charset="0"/>
                <a:sym typeface="Open Sans" panose="020F0502020204030204" pitchFamily="34" charset="0"/>
              </a:rPr>
              <a:t>Region 3 Area 1</a:t>
            </a:r>
          </a:p>
        </p:txBody>
      </p:sp>
      <p:sp>
        <p:nvSpPr>
          <p:cNvPr id="16387" name="Google Shape;187;p11">
            <a:extLst>
              <a:ext uri="{FF2B5EF4-FFF2-40B4-BE49-F238E27FC236}">
                <a16:creationId xmlns:a16="http://schemas.microsoft.com/office/drawing/2014/main" id="{FCF16C04-456F-5417-427E-4D436D08BF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3F0F122-D6E9-2640-81F9-7C1D77E92CEE}" type="slidenum">
              <a:rPr lang="en-US" altLang="en-US"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00A446D9-B150-2E31-B564-97BFCB90CFF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49"/>
            <a:ext cx="11407775" cy="428987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effectLst/>
                <a:latin typeface="Helvetica Neue" panose="02000503000000020004" pitchFamily="2" charset="0"/>
              </a:rPr>
              <a:t>There are 9 sections in Area 1 which covers Virginia and North Carolina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Helvetica Neue" panose="02000503000000020004" pitchFamily="2" charset="0"/>
              </a:rPr>
              <a:t>Encourage all sections to hold and report at least five meetings, including an awards event, in 2023</a:t>
            </a:r>
          </a:p>
          <a:p>
            <a:pPr marL="1028700" lvl="1"/>
            <a:r>
              <a:rPr lang="en-US" sz="2200" dirty="0">
                <a:effectLst/>
                <a:latin typeface="Helvetica Neue" panose="02000503000000020004" pitchFamily="2" charset="0"/>
              </a:rPr>
              <a:t>Two sections at risk to not meet goal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Helvetica Neue" panose="02000503000000020004" pitchFamily="2" charset="0"/>
              </a:rPr>
              <a:t>Ensure section operations are current (reports, officers, website) and support the new election process with </a:t>
            </a:r>
            <a:r>
              <a:rPr lang="en-US" sz="2600" dirty="0" err="1">
                <a:effectLst/>
                <a:latin typeface="Helvetica Neue" panose="02000503000000020004" pitchFamily="2" charset="0"/>
              </a:rPr>
              <a:t>vTools</a:t>
            </a:r>
            <a:r>
              <a:rPr lang="en-US" sz="2600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1028700" lvl="1"/>
            <a:r>
              <a:rPr lang="en-US" sz="2200" dirty="0">
                <a:effectLst/>
                <a:latin typeface="Helvetica Neue" panose="02000503000000020004" pitchFamily="2" charset="0"/>
              </a:rPr>
              <a:t>Two sections no functioning ExCom, one section newly appointed ExCom,  one section needs more officers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Helvetica Neue" panose="02000503000000020004" pitchFamily="2" charset="0"/>
              </a:rPr>
              <a:t>Encourage sections to develop and maintain a sustainment plan 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Helvetica Neue" panose="02000503000000020004" pitchFamily="2" charset="0"/>
              </a:rPr>
              <a:t>Engage members through new events and (micro-) volunteering opportunities</a:t>
            </a:r>
          </a:p>
          <a:p>
            <a:pPr marL="1028700" lvl="1"/>
            <a:r>
              <a:rPr lang="en-US" sz="2200" dirty="0">
                <a:effectLst/>
                <a:latin typeface="Helvetica Neue" panose="02000503000000020004" pitchFamily="2" charset="0"/>
              </a:rPr>
              <a:t>Five sections are doing this well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108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</vt:lpstr>
      <vt:lpstr>Arial</vt:lpstr>
      <vt:lpstr>Calibri</vt:lpstr>
      <vt:lpstr>Helvetica Neue</vt:lpstr>
      <vt:lpstr>Office Theme</vt:lpstr>
      <vt:lpstr>Region 3 Area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4</cp:revision>
  <dcterms:created xsi:type="dcterms:W3CDTF">2022-10-04T13:41:59Z</dcterms:created>
  <dcterms:modified xsi:type="dcterms:W3CDTF">2023-08-09T02:48:25Z</dcterms:modified>
</cp:coreProperties>
</file>