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</p:sldMasterIdLst>
  <p:notesMasterIdLst>
    <p:notesMasterId r:id="rId6"/>
  </p:notesMasterIdLst>
  <p:sldIdLst>
    <p:sldId id="256" r:id="rId2"/>
    <p:sldId id="269" r:id="rId3"/>
    <p:sldId id="270" r:id="rId4"/>
    <p:sldId id="271" r:id="rId5"/>
  </p:sldIdLst>
  <p:sldSz cx="12192000" cy="6858000"/>
  <p:notesSz cx="7315200" cy="9601200"/>
  <p:embeddedFontLst>
    <p:embeddedFont>
      <p:font typeface="Calibri" panose="020F0502020204030204" pitchFamily="34" charset="0"/>
      <p:regular r:id="rId7"/>
      <p:bold r:id="rId8"/>
      <p:italic r:id="rId9"/>
      <p:boldItalic r:id="rId10"/>
    </p:embeddedFont>
    <p:embeddedFont>
      <p:font typeface="Open Sans" panose="020B0606030504020204" pitchFamily="34" charset="0"/>
      <p:regular r:id="rId11"/>
      <p:bold r:id="rId12"/>
      <p:italic r:id="rId13"/>
      <p:boldItalic r:id="rId14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5pPr>
    <a:lvl6pPr marL="22860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6pPr>
    <a:lvl7pPr marL="27432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7pPr>
    <a:lvl8pPr marL="32004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8pPr>
    <a:lvl9pPr marL="36576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948E938-06E3-4FB4-BD16-44B020393BD7}">
  <a:tblStyle styleId="{1948E938-06E3-4FB4-BD16-44B020393BD7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BF1E8"/>
          </a:solidFill>
        </a:fill>
      </a:tcStyle>
    </a:wholeTbl>
    <a:band1H>
      <a:tcTxStyle/>
      <a:tcStyle>
        <a:tcBdr/>
        <a:fill>
          <a:solidFill>
            <a:srgbClr val="D4E2CE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D4E2CE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6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6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874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Google Shape;3;n">
            <a:extLst>
              <a:ext uri="{FF2B5EF4-FFF2-40B4-BE49-F238E27FC236}">
                <a16:creationId xmlns:a16="http://schemas.microsoft.com/office/drawing/2014/main" id="{7B0D8272-EB4D-3D81-B1F1-87947C2A73AB}"/>
              </a:ext>
            </a:extLst>
          </p:cNvPr>
          <p:cNvSpPr txBox="1">
            <a:spLocks noGrp="1" noChangeArrowheads="1"/>
          </p:cNvSpPr>
          <p:nvPr>
            <p:ph type="hdr" idx="2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>
            <a:noFill/>
          </a:ln>
        </p:spPr>
        <p:txBody>
          <a:bodyPr vert="horz" wrap="square" lIns="96650" tIns="48325" rIns="96650" bIns="48325" numCol="1" anchor="t" anchorCtr="0" compatLnSpc="1">
            <a:prstTxWarp prst="textNoShape">
              <a:avLst/>
            </a:prstTxWarp>
          </a:bodyPr>
          <a:lstStyle>
            <a:lvl1pPr eaLnBrk="1" hangingPunct="1"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130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2291" name="Google Shape;4;n">
            <a:extLst>
              <a:ext uri="{FF2B5EF4-FFF2-40B4-BE49-F238E27FC236}">
                <a16:creationId xmlns:a16="http://schemas.microsoft.com/office/drawing/2014/main" id="{B51147CB-4E81-5CA1-DC4E-7C3D5C5E5714}"/>
              </a:ext>
            </a:extLst>
          </p:cNvPr>
          <p:cNvSpPr txBox="1">
            <a:spLocks noGrp="1" noChangeArrowheads="1"/>
          </p:cNvSpPr>
          <p:nvPr>
            <p:ph type="dt" idx="10"/>
          </p:nvPr>
        </p:nvSpPr>
        <p:spPr bwMode="auto">
          <a:xfrm>
            <a:off x="4143375" y="0"/>
            <a:ext cx="3170238" cy="481013"/>
          </a:xfrm>
          <a:prstGeom prst="rect">
            <a:avLst/>
          </a:prstGeom>
          <a:noFill/>
          <a:ln>
            <a:noFill/>
          </a:ln>
        </p:spPr>
        <p:txBody>
          <a:bodyPr vert="horz" wrap="square" lIns="96650" tIns="48325" rIns="96650" bIns="48325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130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1268" name="Google Shape;5;n">
            <a:extLst>
              <a:ext uri="{FF2B5EF4-FFF2-40B4-BE49-F238E27FC236}">
                <a16:creationId xmlns:a16="http://schemas.microsoft.com/office/drawing/2014/main" id="{A67FB653-6655-119E-0453-F01F62EFC234}"/>
              </a:ext>
            </a:extLst>
          </p:cNvPr>
          <p:cNvSpPr>
            <a:spLocks noGrp="1" noRot="1" noChangeAspect="1"/>
          </p:cNvSpPr>
          <p:nvPr>
            <p:ph type="sldImg" idx="3"/>
          </p:nvPr>
        </p:nvSpPr>
        <p:spPr bwMode="auto">
          <a:xfrm>
            <a:off x="777875" y="1200150"/>
            <a:ext cx="5759450" cy="3240088"/>
          </a:xfrm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9" name="Google Shape;6;n">
            <a:extLst>
              <a:ext uri="{FF2B5EF4-FFF2-40B4-BE49-F238E27FC236}">
                <a16:creationId xmlns:a16="http://schemas.microsoft.com/office/drawing/2014/main" id="{24D870B1-0049-CACB-83E4-59E8FAEA7B45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31838" y="4621213"/>
            <a:ext cx="5851525" cy="3779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650" tIns="48325" rIns="96650" bIns="48325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>
              <a:sym typeface="Arial" panose="020B0604020202020204" pitchFamily="34" charset="0"/>
            </a:endParaRPr>
          </a:p>
        </p:txBody>
      </p:sp>
      <p:sp>
        <p:nvSpPr>
          <p:cNvPr id="12294" name="Google Shape;7;n">
            <a:extLst>
              <a:ext uri="{FF2B5EF4-FFF2-40B4-BE49-F238E27FC236}">
                <a16:creationId xmlns:a16="http://schemas.microsoft.com/office/drawing/2014/main" id="{FF8D6E99-0656-08D7-A2D2-0786D3365B6A}"/>
              </a:ext>
            </a:extLst>
          </p:cNvPr>
          <p:cNvSpPr txBox="1">
            <a:spLocks noGrp="1" noChangeArrowheads="1"/>
          </p:cNvSpPr>
          <p:nvPr>
            <p:ph type="ftr" idx="11"/>
          </p:nvPr>
        </p:nvSpPr>
        <p:spPr bwMode="auto">
          <a:xfrm>
            <a:off x="0" y="9120188"/>
            <a:ext cx="3170238" cy="481012"/>
          </a:xfrm>
          <a:prstGeom prst="rect">
            <a:avLst/>
          </a:prstGeom>
          <a:noFill/>
          <a:ln>
            <a:noFill/>
          </a:ln>
        </p:spPr>
        <p:txBody>
          <a:bodyPr vert="horz" wrap="square" lIns="96650" tIns="48325" rIns="96650" bIns="48325" numCol="1" anchor="b" anchorCtr="0" compatLnSpc="1">
            <a:prstTxWarp prst="textNoShape">
              <a:avLst/>
            </a:prstTxWarp>
          </a:bodyPr>
          <a:lstStyle>
            <a:lvl1pPr eaLnBrk="1" hangingPunct="1"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130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2295" name="Google Shape;8;n">
            <a:extLst>
              <a:ext uri="{FF2B5EF4-FFF2-40B4-BE49-F238E27FC236}">
                <a16:creationId xmlns:a16="http://schemas.microsoft.com/office/drawing/2014/main" id="{31858F13-7435-4E84-60C2-16D1D8763664}"/>
              </a:ext>
            </a:extLst>
          </p:cNvPr>
          <p:cNvSpPr txBox="1">
            <a:spLocks noGrp="1" noChangeArrowheads="1"/>
          </p:cNvSpPr>
          <p:nvPr>
            <p:ph type="sldNum" idx="12"/>
          </p:nvPr>
        </p:nvSpPr>
        <p:spPr bwMode="auto">
          <a:xfrm>
            <a:off x="4143375" y="9120188"/>
            <a:ext cx="3170238" cy="481012"/>
          </a:xfrm>
          <a:prstGeom prst="rect">
            <a:avLst/>
          </a:prstGeom>
          <a:noFill/>
          <a:ln>
            <a:noFill/>
          </a:ln>
        </p:spPr>
        <p:txBody>
          <a:bodyPr vert="horz" wrap="square" lIns="96650" tIns="48325" rIns="96650" bIns="48325" numCol="1" anchor="b" anchorCtr="0" compatLnSpc="1">
            <a:prstTxWarp prst="textNoShape">
              <a:avLst/>
            </a:prstTxWarp>
          </a:bodyPr>
          <a:lstStyle>
            <a:lvl1pPr algn="r" eaLnBrk="1" hangingPunct="1">
              <a:buClr>
                <a:srgbClr val="000000"/>
              </a:buClr>
              <a:buFont typeface="Arial" panose="020B0604020202020204" pitchFamily="34" charset="0"/>
              <a:buNone/>
              <a:defRPr sz="130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pPr>
              <a:defRPr/>
            </a:pPr>
            <a:fld id="{023B8E54-E78B-4972-A0CD-C12D6B6FAE3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L="457200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1pPr>
    <a:lvl2pPr marL="914400" lvl="1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2pPr>
    <a:lvl3pPr marL="1371600" lvl="2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3pPr>
    <a:lvl4pPr marL="1828800" lvl="3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4pPr>
    <a:lvl5pPr marL="2286000" lvl="4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Google Shape;100;p1:notes">
            <a:extLst>
              <a:ext uri="{FF2B5EF4-FFF2-40B4-BE49-F238E27FC236}">
                <a16:creationId xmlns:a16="http://schemas.microsoft.com/office/drawing/2014/main" id="{071A8727-FC07-6130-97AC-725ABA0E0833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400"/>
            </a:pPr>
            <a:endParaRPr lang="en-US" altLang="en-US" sz="1200">
              <a:latin typeface="Calibri" panose="020F0502020204030204" pitchFamily="34" charset="0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13315" name="Google Shape;101;p1:notes">
            <a:extLst>
              <a:ext uri="{FF2B5EF4-FFF2-40B4-BE49-F238E27FC236}">
                <a16:creationId xmlns:a16="http://schemas.microsoft.com/office/drawing/2014/main" id="{6548EA28-2148-FFA7-4D4A-B6B274D9FE4E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Google Shape;182;p11:notes">
            <a:extLst>
              <a:ext uri="{FF2B5EF4-FFF2-40B4-BE49-F238E27FC236}">
                <a16:creationId xmlns:a16="http://schemas.microsoft.com/office/drawing/2014/main" id="{C0FA33A6-3752-4133-F799-B30535BCCA98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400"/>
            </a:pPr>
            <a:endParaRPr lang="en-US" altLang="en-US" sz="1200">
              <a:latin typeface="Calibri" panose="020F0502020204030204" pitchFamily="34" charset="0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15363" name="Google Shape;183;p11:notes">
            <a:extLst>
              <a:ext uri="{FF2B5EF4-FFF2-40B4-BE49-F238E27FC236}">
                <a16:creationId xmlns:a16="http://schemas.microsoft.com/office/drawing/2014/main" id="{17AA556D-77F6-37C0-34B8-CAE99BBD83B4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Google Shape;182;p11:notes">
            <a:extLst>
              <a:ext uri="{FF2B5EF4-FFF2-40B4-BE49-F238E27FC236}">
                <a16:creationId xmlns:a16="http://schemas.microsoft.com/office/drawing/2014/main" id="{5F9F3FEA-B888-622F-C466-6F425B271D9F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400"/>
            </a:pPr>
            <a:endParaRPr lang="en-US" altLang="en-US" sz="1200">
              <a:latin typeface="Calibri" panose="020F0502020204030204" pitchFamily="34" charset="0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17411" name="Google Shape;183;p11:notes">
            <a:extLst>
              <a:ext uri="{FF2B5EF4-FFF2-40B4-BE49-F238E27FC236}">
                <a16:creationId xmlns:a16="http://schemas.microsoft.com/office/drawing/2014/main" id="{F9C20B30-F0BA-3687-B2FB-8B136296D9CF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Google Shape;182;p11:notes">
            <a:extLst>
              <a:ext uri="{FF2B5EF4-FFF2-40B4-BE49-F238E27FC236}">
                <a16:creationId xmlns:a16="http://schemas.microsoft.com/office/drawing/2014/main" id="{8026BE05-4423-0A2E-5E75-028B5396833A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400"/>
            </a:pPr>
            <a:endParaRPr lang="en-US" altLang="en-US" sz="1200">
              <a:latin typeface="Calibri" panose="020F0502020204030204" pitchFamily="34" charset="0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19459" name="Google Shape;183;p11:notes">
            <a:extLst>
              <a:ext uri="{FF2B5EF4-FFF2-40B4-BE49-F238E27FC236}">
                <a16:creationId xmlns:a16="http://schemas.microsoft.com/office/drawing/2014/main" id="{91945115-3112-902B-2F78-B21BF21B6146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5;p13" descr="Shape&#10;&#10;Description automatically generated with low confidence">
            <a:extLst>
              <a:ext uri="{FF2B5EF4-FFF2-40B4-BE49-F238E27FC236}">
                <a16:creationId xmlns:a16="http://schemas.microsoft.com/office/drawing/2014/main" id="{17C40D08-23C9-9EF0-30D6-3D525638C25B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Google Shape;17;p13" descr="Logo, icon&#10;&#10;Description automatically generated">
            <a:extLst>
              <a:ext uri="{FF2B5EF4-FFF2-40B4-BE49-F238E27FC236}">
                <a16:creationId xmlns:a16="http://schemas.microsoft.com/office/drawing/2014/main" id="{D62A9B05-FED0-C674-7D1E-E9A9B4C9D474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365125"/>
            <a:ext cx="1527175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Google Shape;19;p13" descr="Logo&#10;&#10;Description automatically generated">
            <a:extLst>
              <a:ext uri="{FF2B5EF4-FFF2-40B4-BE49-F238E27FC236}">
                <a16:creationId xmlns:a16="http://schemas.microsoft.com/office/drawing/2014/main" id="{1ADE52D2-8CA6-0209-64E8-39DCD112C789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5725" y="1700213"/>
            <a:ext cx="4968875" cy="2112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Google Shape;20;p13">
            <a:extLst>
              <a:ext uri="{FF2B5EF4-FFF2-40B4-BE49-F238E27FC236}">
                <a16:creationId xmlns:a16="http://schemas.microsoft.com/office/drawing/2014/main" id="{44B7F68E-0166-4F68-2594-C78818E5323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094288" y="3987800"/>
            <a:ext cx="2003425" cy="0"/>
          </a:xfrm>
          <a:prstGeom prst="straightConnector1">
            <a:avLst/>
          </a:prstGeom>
          <a:noFill/>
          <a:ln w="38100">
            <a:solidFill>
              <a:srgbClr val="772583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" name="Google Shape;18;p13"/>
          <p:cNvSpPr txBox="1">
            <a:spLocks noGrp="1"/>
          </p:cNvSpPr>
          <p:nvPr>
            <p:ph type="subTitle" idx="1"/>
          </p:nvPr>
        </p:nvSpPr>
        <p:spPr>
          <a:xfrm>
            <a:off x="1524000" y="4191535"/>
            <a:ext cx="9144000" cy="621619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29B"/>
              </a:buClr>
              <a:buSzPts val="1800"/>
              <a:buNone/>
              <a:defRPr sz="1800" b="1">
                <a:solidFill>
                  <a:srgbClr val="00629B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6" name="Google Shape;16;p13">
            <a:extLst>
              <a:ext uri="{FF2B5EF4-FFF2-40B4-BE49-F238E27FC236}">
                <a16:creationId xmlns:a16="http://schemas.microsoft.com/office/drawing/2014/main" id="{37C983B6-99AA-41E1-62FB-B45E10D5AA16}"/>
              </a:ext>
            </a:extLst>
          </p:cNvPr>
          <p:cNvSpPr txBox="1">
            <a:spLocks noGrp="1" noChangeArrowheads="1"/>
          </p:cNvSpPr>
          <p:nvPr>
            <p:ph type="sldNum" idx="10"/>
          </p:nvPr>
        </p:nvSpPr>
        <p:spPr>
          <a:xfrm>
            <a:off x="9296400" y="6302375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66AB23-4A6C-4B3D-9C97-EE38CA28EB3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69278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29B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" name="Google Shape;13;p12">
            <a:extLst>
              <a:ext uri="{FF2B5EF4-FFF2-40B4-BE49-F238E27FC236}">
                <a16:creationId xmlns:a16="http://schemas.microsoft.com/office/drawing/2014/main" id="{9EE58FF8-49DE-FF4D-2349-676C451BDE1E}"/>
              </a:ext>
            </a:extLst>
          </p:cNvPr>
          <p:cNvSpPr txBox="1">
            <a:spLocks noGrp="1" noChangeArrowheads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9F107A-C2C0-4165-9B8C-40D21CF0BAF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651201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1;p15">
            <a:extLst>
              <a:ext uri="{FF2B5EF4-FFF2-40B4-BE49-F238E27FC236}">
                <a16:creationId xmlns:a16="http://schemas.microsoft.com/office/drawing/2014/main" id="{A82B5F56-A058-C67D-9EDE-0729BF27CA3C}"/>
              </a:ext>
            </a:extLst>
          </p:cNvPr>
          <p:cNvSpPr/>
          <p:nvPr/>
        </p:nvSpPr>
        <p:spPr>
          <a:xfrm>
            <a:off x="2603863" y="5617029"/>
            <a:ext cx="9588137" cy="1240971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70000">
                <a:srgbClr val="FFFFFF">
                  <a:alpha val="24705"/>
                </a:srgbClr>
              </a:gs>
              <a:gs pos="100000">
                <a:srgbClr val="FFFFFF">
                  <a:alpha val="24705"/>
                </a:srgbClr>
              </a:gs>
            </a:gsLst>
            <a:lin ang="0" scaled="0"/>
          </a:gradFill>
          <a:ln>
            <a:noFill/>
          </a:ln>
        </p:spPr>
        <p:txBody>
          <a:bodyPr spcFirstLastPara="1" lIns="91425" tIns="45700" rIns="91425" bIns="457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1800" kern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Google Shape;32;p15" descr="Logo, icon&#10;&#10;Description automatically generated">
            <a:extLst>
              <a:ext uri="{FF2B5EF4-FFF2-40B4-BE49-F238E27FC236}">
                <a16:creationId xmlns:a16="http://schemas.microsoft.com/office/drawing/2014/main" id="{E5127A06-3930-EA0E-30EC-C3BBA666093F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2425" y="5959475"/>
            <a:ext cx="1287463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Google Shape;33;p15" descr="Logo&#10;&#10;Description automatically generated">
            <a:extLst>
              <a:ext uri="{FF2B5EF4-FFF2-40B4-BE49-F238E27FC236}">
                <a16:creationId xmlns:a16="http://schemas.microsoft.com/office/drawing/2014/main" id="{15FB3F0B-F4EB-4F1D-7E5D-C554D1EF7718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5711825"/>
            <a:ext cx="2147888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Google Shape;34;p15">
            <a:extLst>
              <a:ext uri="{FF2B5EF4-FFF2-40B4-BE49-F238E27FC236}">
                <a16:creationId xmlns:a16="http://schemas.microsoft.com/office/drawing/2014/main" id="{080B2AF5-362A-AF92-7EF3-380A9677ED8A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0163175" y="5856288"/>
            <a:ext cx="0" cy="708025"/>
          </a:xfrm>
          <a:prstGeom prst="straightConnector1">
            <a:avLst/>
          </a:prstGeom>
          <a:noFill/>
          <a:ln w="19050">
            <a:solidFill>
              <a:srgbClr val="BFBFBF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" name="Google Shape;38;p15">
            <a:extLst>
              <a:ext uri="{FF2B5EF4-FFF2-40B4-BE49-F238E27FC236}">
                <a16:creationId xmlns:a16="http://schemas.microsoft.com/office/drawing/2014/main" id="{34C3E7D7-931C-B63B-9396-C0AD7A82014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14350" y="1268413"/>
            <a:ext cx="1519238" cy="0"/>
          </a:xfrm>
          <a:prstGeom prst="straightConnector1">
            <a:avLst/>
          </a:prstGeom>
          <a:noFill/>
          <a:ln w="53975">
            <a:solidFill>
              <a:srgbClr val="772583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7" name="Picture 10">
            <a:extLst>
              <a:ext uri="{FF2B5EF4-FFF2-40B4-BE49-F238E27FC236}">
                <a16:creationId xmlns:a16="http://schemas.microsoft.com/office/drawing/2014/main" id="{68A8C15B-6DF2-2715-CD2B-F8FA0CC6B7A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0025" y="5741988"/>
            <a:ext cx="2162175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Google Shape;35;p15"/>
          <p:cNvSpPr txBox="1">
            <a:spLocks noGrp="1"/>
          </p:cNvSpPr>
          <p:nvPr>
            <p:ph type="title"/>
          </p:nvPr>
        </p:nvSpPr>
        <p:spPr>
          <a:xfrm>
            <a:off x="391886" y="188853"/>
            <a:ext cx="10961914" cy="887877"/>
          </a:xfrm>
          <a:prstGeom prst="rect">
            <a:avLst/>
          </a:prstGeom>
          <a:noFill/>
          <a:ln>
            <a:noFill/>
          </a:ln>
        </p:spPr>
        <p:txBody>
          <a:bodyPr spcFirstLastPara="1" anchor="b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29B"/>
              </a:buClr>
              <a:buSzPts val="3200"/>
              <a:buFont typeface="Open Sans"/>
              <a:buNone/>
              <a:defRPr sz="3200" b="1">
                <a:solidFill>
                  <a:srgbClr val="00629B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5"/>
          <p:cNvSpPr txBox="1">
            <a:spLocks noGrp="1"/>
          </p:cNvSpPr>
          <p:nvPr>
            <p:ph type="body" idx="1"/>
          </p:nvPr>
        </p:nvSpPr>
        <p:spPr>
          <a:xfrm>
            <a:off x="391886" y="1479017"/>
            <a:ext cx="11408228" cy="411066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A3838"/>
              </a:buClr>
              <a:buSzPts val="2000"/>
              <a:buNone/>
              <a:defRPr sz="2000">
                <a:solidFill>
                  <a:srgbClr val="3A3838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2000"/>
              <a:buNone/>
              <a:defRPr sz="2000">
                <a:solidFill>
                  <a:srgbClr val="3A383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2000"/>
              <a:buNone/>
              <a:defRPr sz="2000">
                <a:solidFill>
                  <a:srgbClr val="3A383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2000"/>
              <a:buNone/>
              <a:defRPr sz="2000">
                <a:solidFill>
                  <a:srgbClr val="3A3838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" name="Google Shape;37;p15">
            <a:extLst>
              <a:ext uri="{FF2B5EF4-FFF2-40B4-BE49-F238E27FC236}">
                <a16:creationId xmlns:a16="http://schemas.microsoft.com/office/drawing/2014/main" id="{E06AD40E-3C96-BE7E-F621-563A32C4CBE0}"/>
              </a:ext>
            </a:extLst>
          </p:cNvPr>
          <p:cNvSpPr txBox="1">
            <a:spLocks noGrp="1" noChangeArrowheads="1"/>
          </p:cNvSpPr>
          <p:nvPr>
            <p:ph type="sldNum" idx="10"/>
          </p:nvPr>
        </p:nvSpPr>
        <p:spPr>
          <a:xfrm>
            <a:off x="9448800" y="6492875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B93CEC-C754-400F-9A51-2988D60E291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74879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40;p16" descr="Shape&#10;&#10;Description automatically generated with low confidence">
            <a:extLst>
              <a:ext uri="{FF2B5EF4-FFF2-40B4-BE49-F238E27FC236}">
                <a16:creationId xmlns:a16="http://schemas.microsoft.com/office/drawing/2014/main" id="{4FFB41C1-A504-F8EF-6A9C-ABF9722D8565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Google Shape;42;p16" descr="Logo, icon&#10;&#10;Description automatically generated">
            <a:extLst>
              <a:ext uri="{FF2B5EF4-FFF2-40B4-BE49-F238E27FC236}">
                <a16:creationId xmlns:a16="http://schemas.microsoft.com/office/drawing/2014/main" id="{73BC0589-63D5-22E4-1DBE-8B0D704F7278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365125"/>
            <a:ext cx="1527175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Google Shape;44;p16" descr="Logo&#10;&#10;Description automatically generated">
            <a:extLst>
              <a:ext uri="{FF2B5EF4-FFF2-40B4-BE49-F238E27FC236}">
                <a16:creationId xmlns:a16="http://schemas.microsoft.com/office/drawing/2014/main" id="{18C5F8D0-88BA-E0D9-BE96-DADF0B018EF8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5725" y="1700213"/>
            <a:ext cx="4968875" cy="2112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Google Shape;45;p16">
            <a:extLst>
              <a:ext uri="{FF2B5EF4-FFF2-40B4-BE49-F238E27FC236}">
                <a16:creationId xmlns:a16="http://schemas.microsoft.com/office/drawing/2014/main" id="{FEAC502F-BB5D-7106-ED80-099053D8395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094288" y="3987800"/>
            <a:ext cx="2003425" cy="0"/>
          </a:xfrm>
          <a:prstGeom prst="straightConnector1">
            <a:avLst/>
          </a:prstGeom>
          <a:noFill/>
          <a:ln w="38100">
            <a:solidFill>
              <a:srgbClr val="772583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3" name="Google Shape;43;p16"/>
          <p:cNvSpPr txBox="1">
            <a:spLocks noGrp="1"/>
          </p:cNvSpPr>
          <p:nvPr>
            <p:ph type="subTitle" idx="1"/>
          </p:nvPr>
        </p:nvSpPr>
        <p:spPr>
          <a:xfrm>
            <a:off x="1524000" y="4191535"/>
            <a:ext cx="9144000" cy="621619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29B"/>
              </a:buClr>
              <a:buSzPts val="1800"/>
              <a:buNone/>
              <a:defRPr sz="1800" b="1">
                <a:solidFill>
                  <a:srgbClr val="00629B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6" name="Google Shape;41;p16">
            <a:extLst>
              <a:ext uri="{FF2B5EF4-FFF2-40B4-BE49-F238E27FC236}">
                <a16:creationId xmlns:a16="http://schemas.microsoft.com/office/drawing/2014/main" id="{53F665E2-D813-7347-6437-9181CF25A2FB}"/>
              </a:ext>
            </a:extLst>
          </p:cNvPr>
          <p:cNvSpPr txBox="1">
            <a:spLocks noGrp="1" noChangeArrowheads="1"/>
          </p:cNvSpPr>
          <p:nvPr>
            <p:ph type="sldNum" idx="10"/>
          </p:nvPr>
        </p:nvSpPr>
        <p:spPr>
          <a:xfrm>
            <a:off x="9296400" y="6302375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9A8E85-BDE8-41BA-B67F-3041B4EDDBB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81838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>
  <p:cSld name="2_Title and Conten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47;p17">
            <a:extLst>
              <a:ext uri="{FF2B5EF4-FFF2-40B4-BE49-F238E27FC236}">
                <a16:creationId xmlns:a16="http://schemas.microsoft.com/office/drawing/2014/main" id="{A5FA5C0C-6C9B-BDDD-909D-0047D8E5DECC}"/>
              </a:ext>
            </a:extLst>
          </p:cNvPr>
          <p:cNvSpPr/>
          <p:nvPr/>
        </p:nvSpPr>
        <p:spPr>
          <a:xfrm>
            <a:off x="2603863" y="5617029"/>
            <a:ext cx="9588137" cy="1240971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70000">
                <a:srgbClr val="FFFFFF">
                  <a:alpha val="24705"/>
                </a:srgbClr>
              </a:gs>
              <a:gs pos="100000">
                <a:srgbClr val="FFFFFF">
                  <a:alpha val="24705"/>
                </a:srgbClr>
              </a:gs>
            </a:gsLst>
            <a:lin ang="0" scaled="0"/>
          </a:gradFill>
          <a:ln>
            <a:noFill/>
          </a:ln>
        </p:spPr>
        <p:txBody>
          <a:bodyPr spcFirstLastPara="1" lIns="91425" tIns="45700" rIns="91425" bIns="457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1800" kern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Google Shape;48;p17" descr="Logo, icon&#10;&#10;Description automatically generated">
            <a:extLst>
              <a:ext uri="{FF2B5EF4-FFF2-40B4-BE49-F238E27FC236}">
                <a16:creationId xmlns:a16="http://schemas.microsoft.com/office/drawing/2014/main" id="{DC6ABE16-4E88-4E18-4679-9C0A42965979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2425" y="5959475"/>
            <a:ext cx="1287463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Google Shape;49;p17" descr="Logo&#10;&#10;Description automatically generated">
            <a:extLst>
              <a:ext uri="{FF2B5EF4-FFF2-40B4-BE49-F238E27FC236}">
                <a16:creationId xmlns:a16="http://schemas.microsoft.com/office/drawing/2014/main" id="{26EDCD49-F622-29E1-D4C8-1BCADE65ACAC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5711825"/>
            <a:ext cx="2147888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Google Shape;50;p17">
            <a:extLst>
              <a:ext uri="{FF2B5EF4-FFF2-40B4-BE49-F238E27FC236}">
                <a16:creationId xmlns:a16="http://schemas.microsoft.com/office/drawing/2014/main" id="{19ADEA93-8E21-9179-118D-B4CABCFBB2DC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0163175" y="5856288"/>
            <a:ext cx="0" cy="708025"/>
          </a:xfrm>
          <a:prstGeom prst="straightConnector1">
            <a:avLst/>
          </a:prstGeom>
          <a:noFill/>
          <a:ln w="19050">
            <a:solidFill>
              <a:srgbClr val="BFBFBF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" name="Google Shape;53;p17">
            <a:extLst>
              <a:ext uri="{FF2B5EF4-FFF2-40B4-BE49-F238E27FC236}">
                <a16:creationId xmlns:a16="http://schemas.microsoft.com/office/drawing/2014/main" id="{5EC015DB-889D-D729-F8E5-F6A94DFCBA1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14350" y="1268413"/>
            <a:ext cx="1519238" cy="0"/>
          </a:xfrm>
          <a:prstGeom prst="straightConnector1">
            <a:avLst/>
          </a:prstGeom>
          <a:noFill/>
          <a:ln w="53975">
            <a:solidFill>
              <a:srgbClr val="772583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7" name="Google Shape;54;p17" descr="Shape, circle&#10;&#10;Description automatically generated">
            <a:extLst>
              <a:ext uri="{FF2B5EF4-FFF2-40B4-BE49-F238E27FC236}">
                <a16:creationId xmlns:a16="http://schemas.microsoft.com/office/drawing/2014/main" id="{304B9415-9871-8218-28FF-77AEB6C40325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2650" y="950913"/>
            <a:ext cx="4127500" cy="459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1">
            <a:extLst>
              <a:ext uri="{FF2B5EF4-FFF2-40B4-BE49-F238E27FC236}">
                <a16:creationId xmlns:a16="http://schemas.microsoft.com/office/drawing/2014/main" id="{8184A361-86CB-FAB3-59B1-7CA729A37D6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0025" y="5741988"/>
            <a:ext cx="2162175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Google Shape;51;p17"/>
          <p:cNvSpPr txBox="1">
            <a:spLocks noGrp="1"/>
          </p:cNvSpPr>
          <p:nvPr>
            <p:ph type="title"/>
          </p:nvPr>
        </p:nvSpPr>
        <p:spPr>
          <a:xfrm>
            <a:off x="391886" y="188853"/>
            <a:ext cx="10961914" cy="887877"/>
          </a:xfrm>
          <a:prstGeom prst="rect">
            <a:avLst/>
          </a:prstGeom>
          <a:noFill/>
          <a:ln>
            <a:noFill/>
          </a:ln>
        </p:spPr>
        <p:txBody>
          <a:bodyPr spcFirstLastPara="1" anchor="b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29B"/>
              </a:buClr>
              <a:buSzPts val="3200"/>
              <a:buFont typeface="Open Sans"/>
              <a:buNone/>
              <a:defRPr sz="3200" b="1">
                <a:solidFill>
                  <a:srgbClr val="00629B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7"/>
          <p:cNvSpPr txBox="1">
            <a:spLocks noGrp="1"/>
          </p:cNvSpPr>
          <p:nvPr>
            <p:ph type="body" idx="1"/>
          </p:nvPr>
        </p:nvSpPr>
        <p:spPr>
          <a:xfrm>
            <a:off x="391886" y="1479017"/>
            <a:ext cx="6840764" cy="4138011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A3838"/>
              </a:buClr>
              <a:buSzPts val="2000"/>
              <a:buNone/>
              <a:defRPr sz="2000">
                <a:solidFill>
                  <a:srgbClr val="3A3838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2000"/>
              <a:buNone/>
              <a:defRPr sz="2000">
                <a:solidFill>
                  <a:srgbClr val="3A383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2000"/>
              <a:buNone/>
              <a:defRPr sz="2000">
                <a:solidFill>
                  <a:srgbClr val="3A383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2000"/>
              <a:buNone/>
              <a:defRPr sz="2000">
                <a:solidFill>
                  <a:srgbClr val="3A3838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5" name="Google Shape;55;p17"/>
          <p:cNvSpPr>
            <a:spLocks noGrp="1"/>
          </p:cNvSpPr>
          <p:nvPr>
            <p:ph type="pic" idx="2"/>
          </p:nvPr>
        </p:nvSpPr>
        <p:spPr>
          <a:xfrm>
            <a:off x="7428654" y="1634067"/>
            <a:ext cx="3143794" cy="3132666"/>
          </a:xfrm>
          <a:prstGeom prst="ellipse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9" name="Google Shape;56;p17">
            <a:extLst>
              <a:ext uri="{FF2B5EF4-FFF2-40B4-BE49-F238E27FC236}">
                <a16:creationId xmlns:a16="http://schemas.microsoft.com/office/drawing/2014/main" id="{E1186C4A-646F-A329-1130-BCEE514B7F66}"/>
              </a:ext>
            </a:extLst>
          </p:cNvPr>
          <p:cNvSpPr txBox="1">
            <a:spLocks noGrp="1" noChangeArrowheads="1"/>
          </p:cNvSpPr>
          <p:nvPr>
            <p:ph type="sldNum" idx="10"/>
          </p:nvPr>
        </p:nvSpPr>
        <p:spPr>
          <a:xfrm>
            <a:off x="9448800" y="6492875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0305F0-F047-4D44-8644-EE6F1A304A2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40981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58;p18" descr="Shape&#10;&#10;Description automatically generated with low confidence">
            <a:extLst>
              <a:ext uri="{FF2B5EF4-FFF2-40B4-BE49-F238E27FC236}">
                <a16:creationId xmlns:a16="http://schemas.microsoft.com/office/drawing/2014/main" id="{B7802695-DD24-AEE5-17D5-BC3A68D3555C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Google Shape;62;p18">
            <a:extLst>
              <a:ext uri="{FF2B5EF4-FFF2-40B4-BE49-F238E27FC236}">
                <a16:creationId xmlns:a16="http://schemas.microsoft.com/office/drawing/2014/main" id="{292E44EA-3CCB-55E4-8670-BC89E42D4C2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730750" y="3749675"/>
            <a:ext cx="1519238" cy="0"/>
          </a:xfrm>
          <a:prstGeom prst="straightConnector1">
            <a:avLst/>
          </a:prstGeom>
          <a:noFill/>
          <a:ln w="53975">
            <a:solidFill>
              <a:srgbClr val="772583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9" name="Google Shape;59;p18"/>
          <p:cNvSpPr txBox="1">
            <a:spLocks noGrp="1"/>
          </p:cNvSpPr>
          <p:nvPr>
            <p:ph type="title"/>
          </p:nvPr>
        </p:nvSpPr>
        <p:spPr>
          <a:xfrm>
            <a:off x="818605" y="1544275"/>
            <a:ext cx="9344297" cy="2078491"/>
          </a:xfrm>
          <a:prstGeom prst="rect">
            <a:avLst/>
          </a:prstGeom>
          <a:noFill/>
          <a:ln>
            <a:noFill/>
          </a:ln>
        </p:spPr>
        <p:txBody>
          <a:bodyPr spcFirstLastPara="1" anchor="b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29B"/>
              </a:buClr>
              <a:buSzPts val="4000"/>
              <a:buFont typeface="Open Sans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8"/>
          <p:cNvSpPr txBox="1">
            <a:spLocks noGrp="1"/>
          </p:cNvSpPr>
          <p:nvPr>
            <p:ph type="body" idx="1"/>
          </p:nvPr>
        </p:nvSpPr>
        <p:spPr>
          <a:xfrm>
            <a:off x="818605" y="3918903"/>
            <a:ext cx="9344297" cy="1500187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A3838"/>
              </a:buClr>
              <a:buSzPts val="1800"/>
              <a:buNone/>
              <a:defRPr sz="1800">
                <a:solidFill>
                  <a:srgbClr val="3A383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" name="Google Shape;61;p18">
            <a:extLst>
              <a:ext uri="{FF2B5EF4-FFF2-40B4-BE49-F238E27FC236}">
                <a16:creationId xmlns:a16="http://schemas.microsoft.com/office/drawing/2014/main" id="{FDBFF5A2-DC04-2E16-41D9-15A020AB107C}"/>
              </a:ext>
            </a:extLst>
          </p:cNvPr>
          <p:cNvSpPr txBox="1">
            <a:spLocks noGrp="1" noChangeArrowheads="1"/>
          </p:cNvSpPr>
          <p:nvPr>
            <p:ph type="sldNum" idx="10"/>
          </p:nvPr>
        </p:nvSpPr>
        <p:spPr>
          <a:xfrm>
            <a:off x="9448800" y="6492875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CEBB35-3F89-42A9-B51F-6F545891952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67939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67;p19">
            <a:extLst>
              <a:ext uri="{FF2B5EF4-FFF2-40B4-BE49-F238E27FC236}">
                <a16:creationId xmlns:a16="http://schemas.microsoft.com/office/drawing/2014/main" id="{A51DE186-4BD7-9A89-C54A-1A1A6382207C}"/>
              </a:ext>
            </a:extLst>
          </p:cNvPr>
          <p:cNvSpPr/>
          <p:nvPr/>
        </p:nvSpPr>
        <p:spPr>
          <a:xfrm>
            <a:off x="2603863" y="5617029"/>
            <a:ext cx="9588137" cy="1240971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70000">
                <a:srgbClr val="FFFFFF">
                  <a:alpha val="24705"/>
                </a:srgbClr>
              </a:gs>
              <a:gs pos="100000">
                <a:srgbClr val="FFFFFF">
                  <a:alpha val="24705"/>
                </a:srgbClr>
              </a:gs>
            </a:gsLst>
            <a:lin ang="0" scaled="0"/>
          </a:gradFill>
          <a:ln>
            <a:noFill/>
          </a:ln>
        </p:spPr>
        <p:txBody>
          <a:bodyPr spcFirstLastPara="1" lIns="91425" tIns="45700" rIns="91425" bIns="457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1800" kern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Google Shape;68;p19" descr="Logo, icon&#10;&#10;Description automatically generated">
            <a:extLst>
              <a:ext uri="{FF2B5EF4-FFF2-40B4-BE49-F238E27FC236}">
                <a16:creationId xmlns:a16="http://schemas.microsoft.com/office/drawing/2014/main" id="{449724BF-2413-A887-7491-0330480E8D56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2425" y="5959475"/>
            <a:ext cx="1287463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Google Shape;69;p19" descr="Logo&#10;&#10;Description automatically generated">
            <a:extLst>
              <a:ext uri="{FF2B5EF4-FFF2-40B4-BE49-F238E27FC236}">
                <a16:creationId xmlns:a16="http://schemas.microsoft.com/office/drawing/2014/main" id="{19619742-2FD6-2E12-BB44-854377B2E506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5711825"/>
            <a:ext cx="2147888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Google Shape;70;p19">
            <a:extLst>
              <a:ext uri="{FF2B5EF4-FFF2-40B4-BE49-F238E27FC236}">
                <a16:creationId xmlns:a16="http://schemas.microsoft.com/office/drawing/2014/main" id="{5DB4CFCA-2CD9-1B56-DC3D-59E04C4EE84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0163175" y="5856288"/>
            <a:ext cx="0" cy="708025"/>
          </a:xfrm>
          <a:prstGeom prst="straightConnector1">
            <a:avLst/>
          </a:prstGeom>
          <a:noFill/>
          <a:ln w="19050">
            <a:solidFill>
              <a:srgbClr val="BFBFBF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6" name="Picture 9">
            <a:extLst>
              <a:ext uri="{FF2B5EF4-FFF2-40B4-BE49-F238E27FC236}">
                <a16:creationId xmlns:a16="http://schemas.microsoft.com/office/drawing/2014/main" id="{AB6BE69F-F746-76B3-D6F6-1EEAF9FBAD4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0025" y="5741988"/>
            <a:ext cx="2162175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" name="Google Shape;64;p19"/>
          <p:cNvSpPr txBox="1">
            <a:spLocks noGrp="1"/>
          </p:cNvSpPr>
          <p:nvPr>
            <p:ph type="title"/>
          </p:nvPr>
        </p:nvSpPr>
        <p:spPr>
          <a:xfrm>
            <a:off x="372530" y="0"/>
            <a:ext cx="10515600" cy="956892"/>
          </a:xfrm>
          <a:prstGeom prst="rect">
            <a:avLst/>
          </a:prstGeom>
          <a:noFill/>
          <a:ln>
            <a:noFill/>
          </a:ln>
        </p:spPr>
        <p:txBody>
          <a:bodyPr spcFirstLastPara="1" anchor="b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29B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9"/>
          <p:cNvSpPr txBox="1">
            <a:spLocks noGrp="1"/>
          </p:cNvSpPr>
          <p:nvPr>
            <p:ph type="body" idx="1"/>
          </p:nvPr>
        </p:nvSpPr>
        <p:spPr>
          <a:xfrm>
            <a:off x="372530" y="1094531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6" name="Google Shape;66;p19"/>
          <p:cNvSpPr txBox="1">
            <a:spLocks noGrp="1"/>
          </p:cNvSpPr>
          <p:nvPr>
            <p:ph type="body" idx="2"/>
          </p:nvPr>
        </p:nvSpPr>
        <p:spPr>
          <a:xfrm>
            <a:off x="5706530" y="1094531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" name="Google Shape;71;p19">
            <a:extLst>
              <a:ext uri="{FF2B5EF4-FFF2-40B4-BE49-F238E27FC236}">
                <a16:creationId xmlns:a16="http://schemas.microsoft.com/office/drawing/2014/main" id="{9C89FBF2-D7ED-0A97-D885-70D92236B9BD}"/>
              </a:ext>
            </a:extLst>
          </p:cNvPr>
          <p:cNvSpPr txBox="1">
            <a:spLocks noGrp="1" noChangeArrowheads="1"/>
          </p:cNvSpPr>
          <p:nvPr>
            <p:ph type="sldNum" idx="10"/>
          </p:nvPr>
        </p:nvSpPr>
        <p:spPr>
          <a:xfrm>
            <a:off x="9448800" y="6492875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71CDAD-186F-4F26-B240-E86489A2400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62755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78;p20">
            <a:extLst>
              <a:ext uri="{FF2B5EF4-FFF2-40B4-BE49-F238E27FC236}">
                <a16:creationId xmlns:a16="http://schemas.microsoft.com/office/drawing/2014/main" id="{5B8103BB-2DA1-4749-E0CF-0DEC3D6CB836}"/>
              </a:ext>
            </a:extLst>
          </p:cNvPr>
          <p:cNvSpPr/>
          <p:nvPr/>
        </p:nvSpPr>
        <p:spPr>
          <a:xfrm>
            <a:off x="2603863" y="5617029"/>
            <a:ext cx="9588137" cy="1240971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70000">
                <a:srgbClr val="FFFFFF">
                  <a:alpha val="24705"/>
                </a:srgbClr>
              </a:gs>
              <a:gs pos="100000">
                <a:srgbClr val="FFFFFF">
                  <a:alpha val="24705"/>
                </a:srgbClr>
              </a:gs>
            </a:gsLst>
            <a:lin ang="0" scaled="0"/>
          </a:gradFill>
          <a:ln>
            <a:noFill/>
          </a:ln>
        </p:spPr>
        <p:txBody>
          <a:bodyPr spcFirstLastPara="1" lIns="91425" tIns="45700" rIns="91425" bIns="457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1800" kern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Google Shape;79;p20" descr="Logo, icon&#10;&#10;Description automatically generated">
            <a:extLst>
              <a:ext uri="{FF2B5EF4-FFF2-40B4-BE49-F238E27FC236}">
                <a16:creationId xmlns:a16="http://schemas.microsoft.com/office/drawing/2014/main" id="{5FD52018-37DF-241F-4D7B-F5CF9DA1FEA8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2425" y="5959475"/>
            <a:ext cx="1287463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Google Shape;80;p20" descr="Logo&#10;&#10;Description automatically generated">
            <a:extLst>
              <a:ext uri="{FF2B5EF4-FFF2-40B4-BE49-F238E27FC236}">
                <a16:creationId xmlns:a16="http://schemas.microsoft.com/office/drawing/2014/main" id="{DF332CB7-EF05-4483-D308-A5E76DABFEEC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5711825"/>
            <a:ext cx="2147888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Google Shape;81;p20">
            <a:extLst>
              <a:ext uri="{FF2B5EF4-FFF2-40B4-BE49-F238E27FC236}">
                <a16:creationId xmlns:a16="http://schemas.microsoft.com/office/drawing/2014/main" id="{1C15C760-771F-B98D-9ACD-1BEC5CBBB2D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0163175" y="5856288"/>
            <a:ext cx="0" cy="708025"/>
          </a:xfrm>
          <a:prstGeom prst="straightConnector1">
            <a:avLst/>
          </a:prstGeom>
          <a:noFill/>
          <a:ln w="19050">
            <a:solidFill>
              <a:srgbClr val="BFBFBF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6" name="Picture 9">
            <a:extLst>
              <a:ext uri="{FF2B5EF4-FFF2-40B4-BE49-F238E27FC236}">
                <a16:creationId xmlns:a16="http://schemas.microsoft.com/office/drawing/2014/main" id="{A9B9B423-D7FE-7BB4-3728-B77184A8946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0025" y="5741988"/>
            <a:ext cx="2162175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" name="Google Shape;73;p20"/>
          <p:cNvSpPr txBox="1">
            <a:spLocks noGrp="1"/>
          </p:cNvSpPr>
          <p:nvPr>
            <p:ph type="title"/>
          </p:nvPr>
        </p:nvSpPr>
        <p:spPr>
          <a:xfrm>
            <a:off x="407231" y="0"/>
            <a:ext cx="10515600" cy="1012826"/>
          </a:xfrm>
          <a:prstGeom prst="rect">
            <a:avLst/>
          </a:prstGeom>
          <a:noFill/>
          <a:ln>
            <a:noFill/>
          </a:ln>
        </p:spPr>
        <p:txBody>
          <a:bodyPr spcFirstLastPara="1" anchor="b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29B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0"/>
          <p:cNvSpPr txBox="1">
            <a:spLocks noGrp="1"/>
          </p:cNvSpPr>
          <p:nvPr>
            <p:ph type="body" idx="1"/>
          </p:nvPr>
        </p:nvSpPr>
        <p:spPr>
          <a:xfrm>
            <a:off x="407231" y="1025582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anchor="b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A3838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5" name="Google Shape;75;p20"/>
          <p:cNvSpPr txBox="1">
            <a:spLocks noGrp="1"/>
          </p:cNvSpPr>
          <p:nvPr>
            <p:ph type="body" idx="2"/>
          </p:nvPr>
        </p:nvSpPr>
        <p:spPr>
          <a:xfrm>
            <a:off x="407231" y="1849494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6" name="Google Shape;76;p20"/>
          <p:cNvSpPr txBox="1">
            <a:spLocks noGrp="1"/>
          </p:cNvSpPr>
          <p:nvPr>
            <p:ph type="body" idx="3"/>
          </p:nvPr>
        </p:nvSpPr>
        <p:spPr>
          <a:xfrm>
            <a:off x="5739643" y="1025582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anchor="b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A3838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7" name="Google Shape;77;p20"/>
          <p:cNvSpPr txBox="1">
            <a:spLocks noGrp="1"/>
          </p:cNvSpPr>
          <p:nvPr>
            <p:ph type="body" idx="4"/>
          </p:nvPr>
        </p:nvSpPr>
        <p:spPr>
          <a:xfrm>
            <a:off x="5739643" y="1849494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" name="Google Shape;82;p20">
            <a:extLst>
              <a:ext uri="{FF2B5EF4-FFF2-40B4-BE49-F238E27FC236}">
                <a16:creationId xmlns:a16="http://schemas.microsoft.com/office/drawing/2014/main" id="{881D8B3E-CA85-1277-B7C6-7D227BBE0CCF}"/>
              </a:ext>
            </a:extLst>
          </p:cNvPr>
          <p:cNvSpPr txBox="1">
            <a:spLocks noGrp="1" noChangeArrowheads="1"/>
          </p:cNvSpPr>
          <p:nvPr>
            <p:ph type="sldNum" idx="10"/>
          </p:nvPr>
        </p:nvSpPr>
        <p:spPr>
          <a:xfrm>
            <a:off x="9448800" y="6492875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CAFEFC-827D-44A3-B619-AB008B460FB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85766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85;p21">
            <a:extLst>
              <a:ext uri="{FF2B5EF4-FFF2-40B4-BE49-F238E27FC236}">
                <a16:creationId xmlns:a16="http://schemas.microsoft.com/office/drawing/2014/main" id="{2BEF2E7C-E234-4185-625A-2C0D6123BA30}"/>
              </a:ext>
            </a:extLst>
          </p:cNvPr>
          <p:cNvSpPr/>
          <p:nvPr/>
        </p:nvSpPr>
        <p:spPr>
          <a:xfrm>
            <a:off x="2603863" y="5617029"/>
            <a:ext cx="9588137" cy="1240971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70000">
                <a:srgbClr val="FFFFFF">
                  <a:alpha val="24705"/>
                </a:srgbClr>
              </a:gs>
              <a:gs pos="100000">
                <a:srgbClr val="FFFFFF">
                  <a:alpha val="24705"/>
                </a:srgbClr>
              </a:gs>
            </a:gsLst>
            <a:lin ang="0" scaled="0"/>
          </a:gradFill>
          <a:ln>
            <a:noFill/>
          </a:ln>
        </p:spPr>
        <p:txBody>
          <a:bodyPr spcFirstLastPara="1" lIns="91425" tIns="45700" rIns="91425" bIns="457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1800" kern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Google Shape;86;p21" descr="Logo, icon&#10;&#10;Description automatically generated">
            <a:extLst>
              <a:ext uri="{FF2B5EF4-FFF2-40B4-BE49-F238E27FC236}">
                <a16:creationId xmlns:a16="http://schemas.microsoft.com/office/drawing/2014/main" id="{9C991AF7-45F3-7BC5-C69D-EE051B1E8585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2425" y="5959475"/>
            <a:ext cx="1287463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Google Shape;87;p21" descr="Logo&#10;&#10;Description automatically generated">
            <a:extLst>
              <a:ext uri="{FF2B5EF4-FFF2-40B4-BE49-F238E27FC236}">
                <a16:creationId xmlns:a16="http://schemas.microsoft.com/office/drawing/2014/main" id="{8A31D7D8-4614-E6A6-EDEE-AC87F647F929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5711825"/>
            <a:ext cx="2147888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Google Shape;88;p21">
            <a:extLst>
              <a:ext uri="{FF2B5EF4-FFF2-40B4-BE49-F238E27FC236}">
                <a16:creationId xmlns:a16="http://schemas.microsoft.com/office/drawing/2014/main" id="{5DF98E17-937A-9B89-88D2-65C75C92310E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0163175" y="5856288"/>
            <a:ext cx="0" cy="708025"/>
          </a:xfrm>
          <a:prstGeom prst="straightConnector1">
            <a:avLst/>
          </a:prstGeom>
          <a:noFill/>
          <a:ln w="19050">
            <a:solidFill>
              <a:srgbClr val="BFBFBF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6" name="Picture 9">
            <a:extLst>
              <a:ext uri="{FF2B5EF4-FFF2-40B4-BE49-F238E27FC236}">
                <a16:creationId xmlns:a16="http://schemas.microsoft.com/office/drawing/2014/main" id="{5B3E5834-9D6F-E7B7-F4E2-96B39E8C5AA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0025" y="5741988"/>
            <a:ext cx="2162175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4" name="Google Shape;84;p21"/>
          <p:cNvSpPr txBox="1">
            <a:spLocks noGrp="1"/>
          </p:cNvSpPr>
          <p:nvPr>
            <p:ph type="title"/>
          </p:nvPr>
        </p:nvSpPr>
        <p:spPr>
          <a:xfrm>
            <a:off x="391886" y="0"/>
            <a:ext cx="10515600" cy="956892"/>
          </a:xfrm>
          <a:prstGeom prst="rect">
            <a:avLst/>
          </a:prstGeom>
          <a:noFill/>
          <a:ln>
            <a:noFill/>
          </a:ln>
        </p:spPr>
        <p:txBody>
          <a:bodyPr spcFirstLastPara="1" anchor="b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29B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" name="Google Shape;89;p21">
            <a:extLst>
              <a:ext uri="{FF2B5EF4-FFF2-40B4-BE49-F238E27FC236}">
                <a16:creationId xmlns:a16="http://schemas.microsoft.com/office/drawing/2014/main" id="{15733FE8-836B-414F-4DE9-3EECF345A29E}"/>
              </a:ext>
            </a:extLst>
          </p:cNvPr>
          <p:cNvSpPr txBox="1">
            <a:spLocks noGrp="1" noChangeArrowheads="1"/>
          </p:cNvSpPr>
          <p:nvPr>
            <p:ph type="sldNum" idx="10"/>
          </p:nvPr>
        </p:nvSpPr>
        <p:spPr>
          <a:xfrm>
            <a:off x="9448800" y="6492875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0EC631-6AD7-4195-98C4-C9B62808559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57699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91;p22">
            <a:extLst>
              <a:ext uri="{FF2B5EF4-FFF2-40B4-BE49-F238E27FC236}">
                <a16:creationId xmlns:a16="http://schemas.microsoft.com/office/drawing/2014/main" id="{45DEFE6A-2D7E-A1F4-0A37-28512630CBD8}"/>
              </a:ext>
            </a:extLst>
          </p:cNvPr>
          <p:cNvSpPr/>
          <p:nvPr/>
        </p:nvSpPr>
        <p:spPr>
          <a:xfrm>
            <a:off x="2603863" y="5617029"/>
            <a:ext cx="9588137" cy="1240971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70000">
                <a:srgbClr val="FFFFFF">
                  <a:alpha val="24705"/>
                </a:srgbClr>
              </a:gs>
              <a:gs pos="100000">
                <a:srgbClr val="FFFFFF">
                  <a:alpha val="24705"/>
                </a:srgbClr>
              </a:gs>
            </a:gsLst>
            <a:lin ang="0" scaled="0"/>
          </a:gradFill>
          <a:ln>
            <a:noFill/>
          </a:ln>
        </p:spPr>
        <p:txBody>
          <a:bodyPr spcFirstLastPara="1" lIns="91425" tIns="45700" rIns="91425" bIns="457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1800" kern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Google Shape;92;p22" descr="Logo, icon&#10;&#10;Description automatically generated">
            <a:extLst>
              <a:ext uri="{FF2B5EF4-FFF2-40B4-BE49-F238E27FC236}">
                <a16:creationId xmlns:a16="http://schemas.microsoft.com/office/drawing/2014/main" id="{492B83E2-1558-CD8A-1F8A-C600AE9884C9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2425" y="5959475"/>
            <a:ext cx="1287463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Google Shape;93;p22" descr="Logo&#10;&#10;Description automatically generated">
            <a:extLst>
              <a:ext uri="{FF2B5EF4-FFF2-40B4-BE49-F238E27FC236}">
                <a16:creationId xmlns:a16="http://schemas.microsoft.com/office/drawing/2014/main" id="{1CA7F1C4-3ED2-26CB-BF44-99DC08BF967C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5711825"/>
            <a:ext cx="2147888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Google Shape;94;p22">
            <a:extLst>
              <a:ext uri="{FF2B5EF4-FFF2-40B4-BE49-F238E27FC236}">
                <a16:creationId xmlns:a16="http://schemas.microsoft.com/office/drawing/2014/main" id="{229F9774-C737-FDE6-8CA1-598277A58A3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0163175" y="5856288"/>
            <a:ext cx="0" cy="708025"/>
          </a:xfrm>
          <a:prstGeom prst="straightConnector1">
            <a:avLst/>
          </a:prstGeom>
          <a:noFill/>
          <a:ln w="19050">
            <a:solidFill>
              <a:srgbClr val="BFBFBF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6" name="Picture 9">
            <a:extLst>
              <a:ext uri="{FF2B5EF4-FFF2-40B4-BE49-F238E27FC236}">
                <a16:creationId xmlns:a16="http://schemas.microsoft.com/office/drawing/2014/main" id="{C9A551A7-4A45-8F77-7FE0-25E1AA2634B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0025" y="5741988"/>
            <a:ext cx="2162175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Google Shape;95;p22">
            <a:extLst>
              <a:ext uri="{FF2B5EF4-FFF2-40B4-BE49-F238E27FC236}">
                <a16:creationId xmlns:a16="http://schemas.microsoft.com/office/drawing/2014/main" id="{914EE603-0A77-2DEC-777E-1EEC768E2B35}"/>
              </a:ext>
            </a:extLst>
          </p:cNvPr>
          <p:cNvSpPr txBox="1">
            <a:spLocks noGrp="1" noChangeArrowheads="1"/>
          </p:cNvSpPr>
          <p:nvPr>
            <p:ph type="sldNum" idx="10"/>
          </p:nvPr>
        </p:nvSpPr>
        <p:spPr>
          <a:xfrm>
            <a:off x="9448800" y="6492875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D0891C-8A99-4EB0-9315-A2858FB69A1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598936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Google Shape;10;p12" descr="Shape, circle&#10;&#10;Description automatically generated">
            <a:extLst>
              <a:ext uri="{FF2B5EF4-FFF2-40B4-BE49-F238E27FC236}">
                <a16:creationId xmlns:a16="http://schemas.microsoft.com/office/drawing/2014/main" id="{28ADEC3B-ADE5-7CCB-06A0-ED09C1899AD2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Google Shape;11;p12">
            <a:extLst>
              <a:ext uri="{FF2B5EF4-FFF2-40B4-BE49-F238E27FC236}">
                <a16:creationId xmlns:a16="http://schemas.microsoft.com/office/drawing/2014/main" id="{5452D998-0E19-3202-5FBD-0AA13F7B4ED1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45700" rIns="91425" bIns="4570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altLang="en-US">
              <a:sym typeface="Arial" panose="020B0604020202020204" pitchFamily="34" charset="0"/>
            </a:endParaRPr>
          </a:p>
        </p:txBody>
      </p:sp>
      <p:sp>
        <p:nvSpPr>
          <p:cNvPr id="1028" name="Google Shape;12;p12">
            <a:extLst>
              <a:ext uri="{FF2B5EF4-FFF2-40B4-BE49-F238E27FC236}">
                <a16:creationId xmlns:a16="http://schemas.microsoft.com/office/drawing/2014/main" id="{02C1AFDF-9EEA-DC8D-0991-B5A37FCCDB34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>
              <a:sym typeface="Arial" panose="020B0604020202020204" pitchFamily="34" charset="0"/>
            </a:endParaRPr>
          </a:p>
        </p:txBody>
      </p:sp>
      <p:sp>
        <p:nvSpPr>
          <p:cNvPr id="1029" name="Google Shape;13;p12">
            <a:extLst>
              <a:ext uri="{FF2B5EF4-FFF2-40B4-BE49-F238E27FC236}">
                <a16:creationId xmlns:a16="http://schemas.microsoft.com/office/drawing/2014/main" id="{A5EF4729-DF8E-A43D-9393-38C19F560F3C}"/>
              </a:ext>
            </a:extLst>
          </p:cNvPr>
          <p:cNvSpPr txBox="1">
            <a:spLocks noGrp="1" noChangeArrowheads="1"/>
          </p:cNvSpPr>
          <p:nvPr>
            <p:ph type="sldNum" idx="12"/>
          </p:nvPr>
        </p:nvSpPr>
        <p:spPr bwMode="auto">
          <a:xfrm>
            <a:off x="9448800" y="648493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Clr>
                <a:srgbClr val="000000"/>
              </a:buClr>
              <a:buFont typeface="Arial" panose="020B0604020202020204" pitchFamily="34" charset="0"/>
              <a:buNone/>
              <a:defRPr sz="1000">
                <a:solidFill>
                  <a:srgbClr val="00629B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pPr>
              <a:defRPr/>
            </a:pPr>
            <a:fld id="{89942CA1-7E09-4D47-8EEF-9FD88768FFA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32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Google Shape;103;p1">
            <a:extLst>
              <a:ext uri="{FF2B5EF4-FFF2-40B4-BE49-F238E27FC236}">
                <a16:creationId xmlns:a16="http://schemas.microsoft.com/office/drawing/2014/main" id="{C030998E-6731-C655-71C2-98A91F312671}"/>
              </a:ext>
            </a:extLst>
          </p:cNvPr>
          <p:cNvSpPr txBox="1">
            <a:spLocks noGrp="1" noChangeArrowheads="1"/>
          </p:cNvSpPr>
          <p:nvPr>
            <p:ph type="subTitle" idx="1"/>
          </p:nvPr>
        </p:nvSpPr>
        <p:spPr>
          <a:xfrm>
            <a:off x="1524000" y="4191000"/>
            <a:ext cx="9144000" cy="622300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latin typeface="Open Sans" panose="020B0606030504020204" pitchFamily="34" charset="0"/>
                <a:cs typeface="Arial" panose="020B0604020202020204" pitchFamily="34" charset="0"/>
                <a:sym typeface="Open Sans" panose="020B0606030504020204" pitchFamily="34" charset="0"/>
              </a:rPr>
              <a:t>Region 3 Meeting </a:t>
            </a:r>
            <a:r>
              <a:rPr lang="en-US" altLang="en-US">
                <a:solidFill>
                  <a:srgbClr val="7030A0"/>
                </a:solidFill>
                <a:latin typeface="Open Sans" panose="020B0606030504020204" pitchFamily="34" charset="0"/>
                <a:cs typeface="Arial" panose="020B0604020202020204" pitchFamily="34" charset="0"/>
                <a:sym typeface="Open Sans" panose="020B0606030504020204" pitchFamily="34" charset="0"/>
              </a:rPr>
              <a:t>|</a:t>
            </a:r>
            <a:r>
              <a:rPr lang="en-US" altLang="en-US">
                <a:latin typeface="Open Sans" panose="020B0606030504020204" pitchFamily="34" charset="0"/>
                <a:cs typeface="Arial" panose="020B0604020202020204" pitchFamily="34" charset="0"/>
                <a:sym typeface="Open Sans" panose="020B0606030504020204" pitchFamily="34" charset="0"/>
              </a:rPr>
              <a:t> 10 AUG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latin typeface="Open Sans" panose="020B0606030504020204" pitchFamily="34" charset="0"/>
                <a:cs typeface="Arial" panose="020B0604020202020204" pitchFamily="34" charset="0"/>
                <a:sym typeface="Open Sans" panose="020B0606030504020204" pitchFamily="34" charset="0"/>
              </a:rPr>
              <a:t>Ottawa, Canada </a:t>
            </a:r>
            <a:r>
              <a:rPr lang="en-US" altLang="en-US">
                <a:solidFill>
                  <a:srgbClr val="772583"/>
                </a:solidFill>
                <a:latin typeface="Open Sans" panose="020B0606030504020204" pitchFamily="34" charset="0"/>
                <a:cs typeface="Arial" panose="020B0604020202020204" pitchFamily="34" charset="0"/>
                <a:sym typeface="Open Sans" panose="020B0606030504020204" pitchFamily="34" charset="0"/>
              </a:rPr>
              <a:t>|</a:t>
            </a:r>
            <a:r>
              <a:rPr lang="en-US" altLang="en-US">
                <a:latin typeface="Open Sans" panose="020B0606030504020204" pitchFamily="34" charset="0"/>
                <a:cs typeface="Arial" panose="020B0604020202020204" pitchFamily="34" charset="0"/>
                <a:sym typeface="Open Sans" panose="020B0606030504020204" pitchFamily="34" charset="0"/>
              </a:rPr>
              <a:t> 11–13 AUG</a:t>
            </a:r>
          </a:p>
        </p:txBody>
      </p:sp>
      <p:pic>
        <p:nvPicPr>
          <p:cNvPr id="12291" name="Picture 4">
            <a:extLst>
              <a:ext uri="{FF2B5EF4-FFF2-40B4-BE49-F238E27FC236}">
                <a16:creationId xmlns:a16="http://schemas.microsoft.com/office/drawing/2014/main" id="{55DB825A-EA5F-55F5-7265-87C86619A7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5713" y="4968875"/>
            <a:ext cx="2160587" cy="85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Google Shape;103;p1">
            <a:extLst>
              <a:ext uri="{FF2B5EF4-FFF2-40B4-BE49-F238E27FC236}">
                <a16:creationId xmlns:a16="http://schemas.microsoft.com/office/drawing/2014/main" id="{B03B7B6A-333A-B188-7D7D-C0FBF15D2A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625" y="4191000"/>
            <a:ext cx="3524250" cy="1333500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45700" rIns="91425" bIns="4570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lvl="0" algn="ctr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29B"/>
              </a:buClr>
              <a:buSzPts val="1800"/>
              <a:buFont typeface="Arial" panose="020B0604020202020204" pitchFamily="34" charset="0"/>
              <a:buNone/>
              <a:defRPr sz="1800" b="1">
                <a:solidFill>
                  <a:srgbClr val="00629B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2000"/>
              <a:buFont typeface="Arial" panose="020B0604020202020204" pitchFamily="34" charset="0"/>
              <a:buNone/>
              <a:defRPr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2pPr>
            <a:lvl3pPr lvl="2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800"/>
              <a:buFont typeface="Arial" panose="020B0604020202020204" pitchFamily="34" charset="0"/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3pPr>
            <a:lvl4pPr lvl="3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600"/>
              <a:buFont typeface="Arial" panose="020B0604020202020204" pitchFamily="34" charset="0"/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4pPr>
            <a:lvl5pPr lvl="4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600"/>
              <a:buFont typeface="Arial" panose="020B0604020202020204" pitchFamily="34" charset="0"/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 eaLnBrk="1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800" kern="0" dirty="0">
                <a:cs typeface="Arial" panose="020B0604020202020204" pitchFamily="34" charset="0"/>
              </a:rPr>
              <a:t>Wyman Williams</a:t>
            </a:r>
          </a:p>
          <a:p>
            <a:pPr algn="l" eaLnBrk="1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400" b="0" kern="0" dirty="0">
                <a:cs typeface="Arial" panose="020B0604020202020204" pitchFamily="34" charset="0"/>
              </a:rPr>
              <a:t>Region 3 Area 2 Chair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Google Shape;186;p11">
            <a:extLst>
              <a:ext uri="{FF2B5EF4-FFF2-40B4-BE49-F238E27FC236}">
                <a16:creationId xmlns:a16="http://schemas.microsoft.com/office/drawing/2014/main" id="{646DBACC-559D-2D55-256B-543714D5E258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>
          <a:xfrm>
            <a:off x="365125" y="284163"/>
            <a:ext cx="10961688" cy="815975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Font typeface="Open Sans" panose="020B0606030504020204" pitchFamily="34" charset="0"/>
              <a:buNone/>
            </a:pPr>
            <a:r>
              <a:rPr lang="en-US" altLang="en-US">
                <a:latin typeface="Open Sans" panose="020B0606030504020204" pitchFamily="34" charset="0"/>
                <a:cs typeface="Arial" panose="020B0604020202020204" pitchFamily="34" charset="0"/>
                <a:sym typeface="Open Sans" panose="020B0606030504020204" pitchFamily="34" charset="0"/>
              </a:rPr>
              <a:t>IEEE Region 3, Area 2</a:t>
            </a:r>
          </a:p>
        </p:txBody>
      </p:sp>
      <p:sp>
        <p:nvSpPr>
          <p:cNvPr id="14339" name="Google Shape;187;p11">
            <a:extLst>
              <a:ext uri="{FF2B5EF4-FFF2-40B4-BE49-F238E27FC236}">
                <a16:creationId xmlns:a16="http://schemas.microsoft.com/office/drawing/2014/main" id="{6ED42451-F536-95B1-7532-07E99E9C36A8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xfrm>
            <a:off x="9355138" y="6421438"/>
            <a:ext cx="2743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94213949-37B0-4B51-9719-13487CCE7987}" type="slidenum">
              <a:rPr lang="en-US" altLang="en-US" sz="1000" smtClean="0">
                <a:solidFill>
                  <a:srgbClr val="00629B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pPr/>
              <a:t>2</a:t>
            </a:fld>
            <a:endParaRPr lang="en-US" altLang="en-US" sz="1000">
              <a:solidFill>
                <a:srgbClr val="00629B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pic>
        <p:nvPicPr>
          <p:cNvPr id="14340" name="Picture 3">
            <a:extLst>
              <a:ext uri="{FF2B5EF4-FFF2-40B4-BE49-F238E27FC236}">
                <a16:creationId xmlns:a16="http://schemas.microsoft.com/office/drawing/2014/main" id="{B6CCDE81-3DC9-5DF2-1E63-F8E1769FF6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43" t="8582" r="42839" b="47871"/>
          <a:stretch>
            <a:fillRect/>
          </a:stretch>
        </p:blipFill>
        <p:spPr bwMode="auto">
          <a:xfrm>
            <a:off x="5189538" y="692150"/>
            <a:ext cx="5383212" cy="486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Google Shape;186;p11">
            <a:extLst>
              <a:ext uri="{FF2B5EF4-FFF2-40B4-BE49-F238E27FC236}">
                <a16:creationId xmlns:a16="http://schemas.microsoft.com/office/drawing/2014/main" id="{9EEEBFAB-11DA-53BC-AD68-DDC54B13B385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>
          <a:xfrm>
            <a:off x="365125" y="284163"/>
            <a:ext cx="10961688" cy="815975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Font typeface="Open Sans" panose="020B0606030504020204" pitchFamily="34" charset="0"/>
              <a:buNone/>
            </a:pPr>
            <a:r>
              <a:rPr lang="en-US" altLang="en-US">
                <a:latin typeface="Open Sans" panose="020B0606030504020204" pitchFamily="34" charset="0"/>
                <a:cs typeface="Arial" panose="020B0604020202020204" pitchFamily="34" charset="0"/>
                <a:sym typeface="Open Sans" panose="020B0606030504020204" pitchFamily="34" charset="0"/>
              </a:rPr>
              <a:t>IEEE Region 3, Area 2</a:t>
            </a:r>
          </a:p>
        </p:txBody>
      </p:sp>
      <p:sp>
        <p:nvSpPr>
          <p:cNvPr id="16387" name="Google Shape;187;p11">
            <a:extLst>
              <a:ext uri="{FF2B5EF4-FFF2-40B4-BE49-F238E27FC236}">
                <a16:creationId xmlns:a16="http://schemas.microsoft.com/office/drawing/2014/main" id="{4D3052BE-5BEC-7E6F-15ED-BB8772E8417D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xfrm>
            <a:off x="9355138" y="6421438"/>
            <a:ext cx="2743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3E7B6641-93CC-49D9-A9E6-D493FF075B46}" type="slidenum">
              <a:rPr lang="en-US" altLang="en-US" sz="1000" smtClean="0">
                <a:solidFill>
                  <a:srgbClr val="00629B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pPr/>
              <a:t>3</a:t>
            </a:fld>
            <a:endParaRPr lang="en-US" altLang="en-US" sz="1000">
              <a:solidFill>
                <a:srgbClr val="00629B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2A828C60-14C4-1115-9F6F-25B4CC76F30D}"/>
              </a:ext>
            </a:extLst>
          </p:cNvPr>
          <p:cNvGraphicFramePr>
            <a:graphicFrameLocks noGrp="1"/>
          </p:cNvGraphicFramePr>
          <p:nvPr/>
        </p:nvGraphicFramePr>
        <p:xfrm>
          <a:off x="957263" y="1366838"/>
          <a:ext cx="10601325" cy="4270375"/>
        </p:xfrm>
        <a:graphic>
          <a:graphicData uri="http://schemas.openxmlformats.org/drawingml/2006/table">
            <a:tbl>
              <a:tblPr firstRow="1" bandRow="1">
                <a:tableStyleId>{1948E938-06E3-4FB4-BD16-44B020393BD7}</a:tableStyleId>
              </a:tblPr>
              <a:tblGrid>
                <a:gridCol w="29839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344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349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479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74486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Section</a:t>
                      </a:r>
                    </a:p>
                  </a:txBody>
                  <a:tcPr marL="91443" marR="91443" marT="45722" marB="4572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Chair</a:t>
                      </a:r>
                    </a:p>
                  </a:txBody>
                  <a:tcPr marL="91443" marR="91443" marT="45722" marB="4572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# Active Members</a:t>
                      </a:r>
                    </a:p>
                  </a:txBody>
                  <a:tcPr marL="91443" marR="91443" marT="45722" marB="4572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# 2023 Meetings</a:t>
                      </a:r>
                    </a:p>
                  </a:txBody>
                  <a:tcPr marL="91443" marR="91443" marT="45722" marB="45722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4486">
                <a:tc>
                  <a:txBody>
                    <a:bodyPr/>
                    <a:lstStyle/>
                    <a:p>
                      <a:r>
                        <a:rPr lang="en-US" sz="2000" dirty="0"/>
                        <a:t>Atlanta</a:t>
                      </a:r>
                    </a:p>
                  </a:txBody>
                  <a:tcPr marL="91443" marR="91443" marT="45722" marB="45722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Alessio </a:t>
                      </a:r>
                      <a:r>
                        <a:rPr lang="en-US" sz="2000" dirty="0" err="1"/>
                        <a:t>Medda</a:t>
                      </a:r>
                      <a:endParaRPr lang="en-US" sz="2000" dirty="0"/>
                    </a:p>
                  </a:txBody>
                  <a:tcPr marL="91443" marR="91443"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3366</a:t>
                      </a:r>
                    </a:p>
                  </a:txBody>
                  <a:tcPr marL="91443" marR="91443"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66</a:t>
                      </a:r>
                    </a:p>
                  </a:txBody>
                  <a:tcPr marL="91443" marR="91443" marT="45722" marB="45722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4486">
                <a:tc>
                  <a:txBody>
                    <a:bodyPr/>
                    <a:lstStyle/>
                    <a:p>
                      <a:r>
                        <a:rPr lang="en-US" sz="2000" dirty="0"/>
                        <a:t>Central Georgia</a:t>
                      </a:r>
                    </a:p>
                  </a:txBody>
                  <a:tcPr marL="91443" marR="91443" marT="45722" marB="45722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Jake Hopkins</a:t>
                      </a:r>
                    </a:p>
                  </a:txBody>
                  <a:tcPr marL="91443" marR="91443"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183</a:t>
                      </a:r>
                    </a:p>
                  </a:txBody>
                  <a:tcPr marL="91443" marR="91443"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8</a:t>
                      </a:r>
                    </a:p>
                  </a:txBody>
                  <a:tcPr marL="91443" marR="91443" marT="45722" marB="45722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4486">
                <a:tc>
                  <a:txBody>
                    <a:bodyPr/>
                    <a:lstStyle/>
                    <a:p>
                      <a:r>
                        <a:rPr lang="en-US" sz="2000" dirty="0"/>
                        <a:t>Central Savannah River</a:t>
                      </a:r>
                    </a:p>
                  </a:txBody>
                  <a:tcPr marL="91443" marR="91443" marT="45722" marB="45722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Stephanie </a:t>
                      </a:r>
                      <a:r>
                        <a:rPr lang="en-US" sz="2000" dirty="0" err="1"/>
                        <a:t>Huguenin</a:t>
                      </a:r>
                      <a:endParaRPr lang="en-US" sz="2000" dirty="0"/>
                    </a:p>
                  </a:txBody>
                  <a:tcPr marL="91443" marR="91443"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144</a:t>
                      </a:r>
                    </a:p>
                  </a:txBody>
                  <a:tcPr marL="91443" marR="91443"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3</a:t>
                      </a:r>
                    </a:p>
                  </a:txBody>
                  <a:tcPr marL="91443" marR="91443" marT="45722" marB="45722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4486">
                <a:tc>
                  <a:txBody>
                    <a:bodyPr/>
                    <a:lstStyle/>
                    <a:p>
                      <a:r>
                        <a:rPr lang="en-US" sz="2000" dirty="0"/>
                        <a:t>Coastal South Carolina</a:t>
                      </a:r>
                    </a:p>
                  </a:txBody>
                  <a:tcPr marL="91443" marR="91443" marT="45722" marB="45722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Derik Pack</a:t>
                      </a:r>
                    </a:p>
                  </a:txBody>
                  <a:tcPr marL="91443" marR="91443"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335</a:t>
                      </a:r>
                    </a:p>
                  </a:txBody>
                  <a:tcPr marL="91443" marR="91443"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17</a:t>
                      </a:r>
                    </a:p>
                  </a:txBody>
                  <a:tcPr marL="91443" marR="91443" marT="45722" marB="45722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4486">
                <a:tc>
                  <a:txBody>
                    <a:bodyPr/>
                    <a:lstStyle/>
                    <a:p>
                      <a:r>
                        <a:rPr lang="en-US" sz="2000" dirty="0"/>
                        <a:t>Columbia</a:t>
                      </a:r>
                    </a:p>
                  </a:txBody>
                  <a:tcPr marL="91443" marR="91443" marT="45722" marB="45722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Angelo Ferraro</a:t>
                      </a:r>
                    </a:p>
                  </a:txBody>
                  <a:tcPr marL="91443" marR="91443"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368</a:t>
                      </a:r>
                    </a:p>
                  </a:txBody>
                  <a:tcPr marL="91443" marR="91443"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</a:t>
                      </a:r>
                    </a:p>
                  </a:txBody>
                  <a:tcPr marL="91443" marR="91443" marT="45722" marB="45722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4486">
                <a:tc>
                  <a:txBody>
                    <a:bodyPr/>
                    <a:lstStyle/>
                    <a:p>
                      <a:r>
                        <a:rPr lang="en-US" sz="2000" dirty="0"/>
                        <a:t>Jacksonville</a:t>
                      </a:r>
                    </a:p>
                  </a:txBody>
                  <a:tcPr marL="91443" marR="91443" marT="45722" marB="45722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Carlos Cabrera</a:t>
                      </a:r>
                    </a:p>
                  </a:txBody>
                  <a:tcPr marL="91443" marR="91443"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388</a:t>
                      </a:r>
                    </a:p>
                  </a:txBody>
                  <a:tcPr marL="91443" marR="91443"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</a:t>
                      </a:r>
                    </a:p>
                  </a:txBody>
                  <a:tcPr marL="91443" marR="91443" marT="45722" marB="45722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74486">
                <a:tc>
                  <a:txBody>
                    <a:bodyPr/>
                    <a:lstStyle/>
                    <a:p>
                      <a:r>
                        <a:rPr lang="en-US" sz="2000" dirty="0"/>
                        <a:t>Piedmont</a:t>
                      </a:r>
                    </a:p>
                  </a:txBody>
                  <a:tcPr marL="91443" marR="91443" marT="45722" marB="45722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David </a:t>
                      </a:r>
                      <a:r>
                        <a:rPr lang="en-US" sz="2000" dirty="0" err="1"/>
                        <a:t>Fillion</a:t>
                      </a:r>
                      <a:endParaRPr lang="en-US" sz="2000" dirty="0"/>
                    </a:p>
                  </a:txBody>
                  <a:tcPr marL="91443" marR="91443"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530</a:t>
                      </a:r>
                    </a:p>
                  </a:txBody>
                  <a:tcPr marL="91443" marR="91443"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21</a:t>
                      </a:r>
                    </a:p>
                  </a:txBody>
                  <a:tcPr marL="91443" marR="91443" marT="45722" marB="45722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74486">
                <a:tc>
                  <a:txBody>
                    <a:bodyPr/>
                    <a:lstStyle/>
                    <a:p>
                      <a:r>
                        <a:rPr lang="en-US" sz="2000" dirty="0"/>
                        <a:t>Savannah</a:t>
                      </a:r>
                    </a:p>
                  </a:txBody>
                  <a:tcPr marL="91443" marR="91443" marT="45722" marB="45722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Masoud </a:t>
                      </a:r>
                      <a:r>
                        <a:rPr lang="en-US" sz="2000" dirty="0" err="1"/>
                        <a:t>Davari</a:t>
                      </a:r>
                      <a:endParaRPr lang="en-US" sz="2000" dirty="0"/>
                    </a:p>
                  </a:txBody>
                  <a:tcPr marL="91443" marR="91443"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178</a:t>
                      </a:r>
                    </a:p>
                  </a:txBody>
                  <a:tcPr marL="91443" marR="91443"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5</a:t>
                      </a:r>
                    </a:p>
                  </a:txBody>
                  <a:tcPr marL="91443" marR="91443" marT="45722" marB="45722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Google Shape;186;p11">
            <a:extLst>
              <a:ext uri="{FF2B5EF4-FFF2-40B4-BE49-F238E27FC236}">
                <a16:creationId xmlns:a16="http://schemas.microsoft.com/office/drawing/2014/main" id="{FE4935C9-1FCF-40F4-4CA4-18B9CA0A9502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>
          <a:xfrm>
            <a:off x="392113" y="257175"/>
            <a:ext cx="10961687" cy="817563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Font typeface="Open Sans" panose="020B0606030504020204" pitchFamily="34" charset="0"/>
              <a:buNone/>
            </a:pPr>
            <a:r>
              <a:rPr lang="en-US" altLang="en-US">
                <a:latin typeface="Open Sans" panose="020B0606030504020204" pitchFamily="34" charset="0"/>
                <a:cs typeface="Arial" panose="020B0604020202020204" pitchFamily="34" charset="0"/>
                <a:sym typeface="Open Sans" panose="020B0606030504020204" pitchFamily="34" charset="0"/>
              </a:rPr>
              <a:t>Area 2 accomplishments for 2023 (so far!)</a:t>
            </a:r>
          </a:p>
        </p:txBody>
      </p:sp>
      <p:sp>
        <p:nvSpPr>
          <p:cNvPr id="18435" name="Google Shape;187;p11">
            <a:extLst>
              <a:ext uri="{FF2B5EF4-FFF2-40B4-BE49-F238E27FC236}">
                <a16:creationId xmlns:a16="http://schemas.microsoft.com/office/drawing/2014/main" id="{F9C0D25E-7A8B-2035-DBE5-7EF29E09CD96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xfrm>
            <a:off x="9355138" y="6421438"/>
            <a:ext cx="2743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CE675CFA-9EE5-4558-857E-0842770032F5}" type="slidenum">
              <a:rPr lang="en-US" altLang="en-US" sz="1000" smtClean="0">
                <a:solidFill>
                  <a:srgbClr val="00629B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pPr/>
              <a:t>4</a:t>
            </a:fld>
            <a:endParaRPr lang="en-US" altLang="en-US" sz="1000">
              <a:solidFill>
                <a:srgbClr val="00629B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8436" name="Text Placeholder 2">
            <a:extLst>
              <a:ext uri="{FF2B5EF4-FFF2-40B4-BE49-F238E27FC236}">
                <a16:creationId xmlns:a16="http://schemas.microsoft.com/office/drawing/2014/main" id="{B5AE2AD3-1F06-6DF3-7A8C-879A752F8AFA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92113" y="1374775"/>
            <a:ext cx="11407775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 marL="571500" indent="-3429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914400" indent="-3429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3716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8288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286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743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32004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657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4114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1000"/>
              </a:spcBef>
              <a:buClr>
                <a:srgbClr val="3A3838"/>
              </a:buClr>
              <a:buSzPts val="2000"/>
              <a:buFont typeface="Arial" panose="020B0604020202020204" pitchFamily="34" charset="0"/>
              <a:buChar char="•"/>
            </a:pPr>
            <a:r>
              <a:rPr lang="en-US" altLang="en-US" sz="2000">
                <a:solidFill>
                  <a:srgbClr val="3A3838"/>
                </a:solidFill>
                <a:latin typeface="Open Sans" panose="020B0606030504020204" pitchFamily="34" charset="0"/>
                <a:sym typeface="Calibri" panose="020F0502020204030204" pitchFamily="34" charset="0"/>
              </a:rPr>
              <a:t>Recruited new officers and revitalized Savannah Section</a:t>
            </a:r>
          </a:p>
          <a:p>
            <a:pPr eaLnBrk="1" hangingPunct="1">
              <a:lnSpc>
                <a:spcPct val="90000"/>
              </a:lnSpc>
              <a:spcBef>
                <a:spcPts val="1000"/>
              </a:spcBef>
              <a:buClr>
                <a:srgbClr val="3A3838"/>
              </a:buClr>
              <a:buSzPts val="2000"/>
              <a:buFont typeface="Arial" panose="020B0604020202020204" pitchFamily="34" charset="0"/>
              <a:buChar char="•"/>
            </a:pPr>
            <a:r>
              <a:rPr lang="en-US" altLang="en-US" sz="2000">
                <a:solidFill>
                  <a:srgbClr val="3A3838"/>
                </a:solidFill>
                <a:latin typeface="Open Sans" panose="020B0606030504020204" pitchFamily="34" charset="0"/>
                <a:sym typeface="Calibri" panose="020F0502020204030204" pitchFamily="34" charset="0"/>
              </a:rPr>
              <a:t>Formed new chapter in Atlanta Section:  IEEE Sensors Council and IEEE Robotics and Automation Society Chapter</a:t>
            </a:r>
          </a:p>
          <a:p>
            <a:pPr eaLnBrk="1" hangingPunct="1">
              <a:lnSpc>
                <a:spcPct val="90000"/>
              </a:lnSpc>
              <a:spcBef>
                <a:spcPts val="1000"/>
              </a:spcBef>
              <a:buClr>
                <a:srgbClr val="3A3838"/>
              </a:buClr>
              <a:buSzPts val="2000"/>
              <a:buFont typeface="Arial" panose="020B0604020202020204" pitchFamily="34" charset="0"/>
              <a:buChar char="•"/>
            </a:pPr>
            <a:endParaRPr lang="en-US" altLang="en-US" sz="2000">
              <a:solidFill>
                <a:srgbClr val="3A3838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cxnSp>
        <p:nvCxnSpPr>
          <p:cNvPr id="18437" name="Google Shape;38;p15">
            <a:extLst>
              <a:ext uri="{FF2B5EF4-FFF2-40B4-BE49-F238E27FC236}">
                <a16:creationId xmlns:a16="http://schemas.microsoft.com/office/drawing/2014/main" id="{81879AA7-3B23-801C-FF1E-786C90FA2CDA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79425" y="3656013"/>
            <a:ext cx="1519238" cy="0"/>
          </a:xfrm>
          <a:prstGeom prst="straightConnector1">
            <a:avLst/>
          </a:prstGeom>
          <a:noFill/>
          <a:ln w="53975">
            <a:solidFill>
              <a:srgbClr val="772583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" name="Google Shape;186;p11">
            <a:extLst>
              <a:ext uri="{FF2B5EF4-FFF2-40B4-BE49-F238E27FC236}">
                <a16:creationId xmlns:a16="http://schemas.microsoft.com/office/drawing/2014/main" id="{A303F1F4-B420-C9BB-ED65-EBB85C1DCB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113" y="2498725"/>
            <a:ext cx="10961687" cy="815975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45700" rIns="91425" bIns="45700" anchor="b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lvl="0" algn="l" rtl="0" eaLnBrk="0" fontAlgn="base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29B"/>
              </a:buClr>
              <a:buSzPts val="3200"/>
              <a:buFont typeface="Open Sans"/>
              <a:buNone/>
              <a:defRPr sz="3200" b="1">
                <a:solidFill>
                  <a:srgbClr val="00629B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l" rtl="0" eaLnBrk="0" fontAlgn="base" hangingPunc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2pPr>
            <a:lvl3pPr lvl="2" algn="l" rtl="0" eaLnBrk="0" fontAlgn="base" hangingPunc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3pPr>
            <a:lvl4pPr lvl="3" algn="l" rtl="0" eaLnBrk="0" fontAlgn="base" hangingPunc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4pPr>
            <a:lvl5pPr lvl="4" algn="l" rtl="0" eaLnBrk="0" fontAlgn="base" hangingPunc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kern="0" dirty="0">
                <a:cs typeface="Arial" panose="020B0604020202020204" pitchFamily="34" charset="0"/>
              </a:rPr>
              <a:t>Area 2 efforts for the rest of the year</a:t>
            </a:r>
          </a:p>
        </p:txBody>
      </p:sp>
      <p:sp>
        <p:nvSpPr>
          <p:cNvPr id="18439" name="Text Placeholder 2">
            <a:extLst>
              <a:ext uri="{FF2B5EF4-FFF2-40B4-BE49-F238E27FC236}">
                <a16:creationId xmlns:a16="http://schemas.microsoft.com/office/drawing/2014/main" id="{C6FAADB5-DD65-DE71-DB5F-8C782CD21F26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04800" y="3897313"/>
            <a:ext cx="11407775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 marL="571500" indent="-3429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914400" indent="-3429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3716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8288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286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743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32004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657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4114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1000"/>
              </a:spcBef>
              <a:buClr>
                <a:srgbClr val="3A3838"/>
              </a:buClr>
              <a:buSzPts val="2000"/>
              <a:buFont typeface="Arial" panose="020B0604020202020204" pitchFamily="34" charset="0"/>
              <a:buChar char="•"/>
            </a:pPr>
            <a:r>
              <a:rPr lang="en-US" altLang="en-US" sz="2000">
                <a:solidFill>
                  <a:srgbClr val="3A3838"/>
                </a:solidFill>
                <a:latin typeface="Open Sans" panose="020B0606030504020204" pitchFamily="34" charset="0"/>
                <a:sym typeface="Calibri" panose="020F0502020204030204" pitchFamily="34" charset="0"/>
              </a:rPr>
              <a:t>Use joint meetings to increase the total meeting counts for some of the smaller Sections</a:t>
            </a:r>
          </a:p>
          <a:p>
            <a:pPr eaLnBrk="1" hangingPunct="1">
              <a:lnSpc>
                <a:spcPct val="90000"/>
              </a:lnSpc>
              <a:spcBef>
                <a:spcPts val="1000"/>
              </a:spcBef>
              <a:buClr>
                <a:srgbClr val="3A3838"/>
              </a:buClr>
              <a:buSzPts val="2000"/>
              <a:buFont typeface="Arial" panose="020B0604020202020204" pitchFamily="34" charset="0"/>
              <a:buChar char="•"/>
            </a:pPr>
            <a:endParaRPr lang="en-US" altLang="en-US" sz="2000">
              <a:solidFill>
                <a:srgbClr val="3A3838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144</Words>
  <Application>Microsoft Office PowerPoint</Application>
  <PresentationFormat>Widescreen</PresentationFormat>
  <Paragraphs>50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Open Sans</vt:lpstr>
      <vt:lpstr>Arial</vt:lpstr>
      <vt:lpstr>Calibri</vt:lpstr>
      <vt:lpstr>Office Theme</vt:lpstr>
      <vt:lpstr>PowerPoint Presentation</vt:lpstr>
      <vt:lpstr>IEEE Region 3, Area 2</vt:lpstr>
      <vt:lpstr>IEEE Region 3, Area 2</vt:lpstr>
      <vt:lpstr>Area 2 accomplishments for 2023 (so far!)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Brad Leszczynski</dc:creator>
  <cp:lastModifiedBy>Donohoe, Pat</cp:lastModifiedBy>
  <cp:revision>11</cp:revision>
  <dcterms:created xsi:type="dcterms:W3CDTF">2022-10-04T13:41:59Z</dcterms:created>
  <dcterms:modified xsi:type="dcterms:W3CDTF">2023-08-11T16:12:23Z</dcterms:modified>
</cp:coreProperties>
</file>