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67" r:id="rId4"/>
    <p:sldId id="269" r:id="rId5"/>
    <p:sldId id="270" r:id="rId6"/>
  </p:sldIdLst>
  <p:sldSz cx="12192000" cy="6858000"/>
  <p:notesSz cx="7315200" cy="96012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95"/>
  </p:normalViewPr>
  <p:slideViewPr>
    <p:cSldViewPr snapToGrid="0">
      <p:cViewPr varScale="1">
        <p:scale>
          <a:sx n="101" d="100"/>
          <a:sy n="101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7EAC2722-4EC4-5BE5-0751-473A5B710FAB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CC2736B0-97B2-7353-2B5D-7C1FB748CD2A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Google Shape;5;n">
            <a:extLst>
              <a:ext uri="{FF2B5EF4-FFF2-40B4-BE49-F238E27FC236}">
                <a16:creationId xmlns:a16="http://schemas.microsoft.com/office/drawing/2014/main" id="{6051193F-4D60-1DEE-47EF-996B971F9473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Google Shape;6;n">
            <a:extLst>
              <a:ext uri="{FF2B5EF4-FFF2-40B4-BE49-F238E27FC236}">
                <a16:creationId xmlns:a16="http://schemas.microsoft.com/office/drawing/2014/main" id="{29365400-BEE7-39D9-3795-83B5397765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AB27BC63-B2C8-6FC7-047B-DBCE149BCBC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AF3B5863-C750-2169-51C9-8B4F79A3C816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A0C28FE7-A236-4224-AE13-02CF01EA4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0;p1:notes">
            <a:extLst>
              <a:ext uri="{FF2B5EF4-FFF2-40B4-BE49-F238E27FC236}">
                <a16:creationId xmlns:a16="http://schemas.microsoft.com/office/drawing/2014/main" id="{BAA799BA-1D35-AFB0-8462-A6FEF16B25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01;p1:notes">
            <a:extLst>
              <a:ext uri="{FF2B5EF4-FFF2-40B4-BE49-F238E27FC236}">
                <a16:creationId xmlns:a16="http://schemas.microsoft.com/office/drawing/2014/main" id="{DA2C81C4-655C-2210-94D7-ABA8A13F6C3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82;p11:notes">
            <a:extLst>
              <a:ext uri="{FF2B5EF4-FFF2-40B4-BE49-F238E27FC236}">
                <a16:creationId xmlns:a16="http://schemas.microsoft.com/office/drawing/2014/main" id="{6A9232B8-D063-83E9-A368-F1A089D0A2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83;p11:notes">
            <a:extLst>
              <a:ext uri="{FF2B5EF4-FFF2-40B4-BE49-F238E27FC236}">
                <a16:creationId xmlns:a16="http://schemas.microsoft.com/office/drawing/2014/main" id="{3903231D-6A38-2F3F-3FF0-BE1F66B839C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82;p11:notes">
            <a:extLst>
              <a:ext uri="{FF2B5EF4-FFF2-40B4-BE49-F238E27FC236}">
                <a16:creationId xmlns:a16="http://schemas.microsoft.com/office/drawing/2014/main" id="{C010B2DE-6ED3-D676-1CCA-FDD61D5ED5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83;p11:notes">
            <a:extLst>
              <a:ext uri="{FF2B5EF4-FFF2-40B4-BE49-F238E27FC236}">
                <a16:creationId xmlns:a16="http://schemas.microsoft.com/office/drawing/2014/main" id="{5CF23FAC-A45B-002B-2905-9B2CC60B08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4D83637C-66F8-DE06-6D69-1836269C65C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B9CC0DF1-6950-4237-563E-0EC9710E25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B2AA6794-0F60-893F-6D58-65B8D91278E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4D949DD5-9106-CD15-A0F0-6FF6053667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4A39ADEA-944E-4853-7F5C-DCE9E51321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87AC-96D0-400A-8975-A08C3829E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70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0E85F35D-3EB7-72AC-BA76-B7518A836CA0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69403F02-8691-F866-97E5-4DFB37183F8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4027AEB9-D929-E352-3CA6-8898B0DA68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1F236A5E-E002-D8DF-6D61-4EF5C28AA4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536E5BE5-D3E3-FBBA-FD88-3E7934F66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844C11F9-B362-C67B-929F-981DCC54DE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4D9E-26EE-497F-B647-5410C648E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3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5EB3605D-8701-4AA6-36AE-23020E07CFAE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EA05-B3FE-4EB0-8D9E-439FE9C43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44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14">
            <a:extLst>
              <a:ext uri="{FF2B5EF4-FFF2-40B4-BE49-F238E27FC236}">
                <a16:creationId xmlns:a16="http://schemas.microsoft.com/office/drawing/2014/main" id="{08F9E157-9B6D-A31B-0A0A-102E4F31F271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;p14" descr="Logo, icon&#10;&#10;Description automatically generated">
            <a:extLst>
              <a:ext uri="{FF2B5EF4-FFF2-40B4-BE49-F238E27FC236}">
                <a16:creationId xmlns:a16="http://schemas.microsoft.com/office/drawing/2014/main" id="{BDA8053F-D285-1597-DCF6-75448AA01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27;p14" descr="Logo&#10;&#10;Description automatically generated">
            <a:extLst>
              <a:ext uri="{FF2B5EF4-FFF2-40B4-BE49-F238E27FC236}">
                <a16:creationId xmlns:a16="http://schemas.microsoft.com/office/drawing/2014/main" id="{A9873764-09FE-B128-DA73-7CDF3D987D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8;p14">
            <a:extLst>
              <a:ext uri="{FF2B5EF4-FFF2-40B4-BE49-F238E27FC236}">
                <a16:creationId xmlns:a16="http://schemas.microsoft.com/office/drawing/2014/main" id="{2C5E0603-AA5D-C73A-A2AB-3740C13DD4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8E4F932F-6736-7360-A7B0-F6DF50CCD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" name="Google Shape;29;p14">
            <a:extLst>
              <a:ext uri="{FF2B5EF4-FFF2-40B4-BE49-F238E27FC236}">
                <a16:creationId xmlns:a16="http://schemas.microsoft.com/office/drawing/2014/main" id="{BD97AF1B-9617-CEC7-4B60-DBE983AA122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10B3E-2B8B-4152-89D3-B4D183901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5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088C1FD4-5590-5F6E-E2B0-1FDB29B03F15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6437B7BD-1B6E-B17C-8801-0EA4EC7CEC0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BBF41983-8835-990E-B501-E1F584A2B2B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859524E5-7F84-0663-7EA7-F91C2F4435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CBEFCCDB-697F-FAB9-750D-B7751ADCED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1976B848-1CC2-F2DF-AB2D-53B761F802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C0F3EFD3-B970-D582-4C2E-F2B3717544C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57D48-291D-4F4A-B611-ABD9DD4C3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03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16CDDB01-2C68-8D38-FCA6-ADB78BFE6A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A83BAA08-5DB8-8B9A-C2F6-9E05F58602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D155806E-62BF-0DCC-C244-60D8FD427C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F6041954-0492-7598-CE6A-87699838BB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45B9414D-48DF-132A-9C74-343BFC9C544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848C-7BD8-448F-B194-950E3067F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05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CADC5CEA-18A1-6D2D-4538-84253B420CB6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E706E158-652C-A095-AB69-F374575F40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4E0BCA69-C328-4A04-93C0-E2D09CC5D03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8E1E26A2-8FA0-BC12-8363-C08E5F54A9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DF9E51F5-28EE-115E-6DF0-83C05E5CD8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FE1E19C7-F4EA-CE41-80E8-5F208C226AB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69142410-A534-0B22-512C-518125538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18EED609-A4D5-7C39-1B05-29BEAB3A981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D881D-47B8-4AD4-B9A6-E91E4DD6C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27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842012EC-4EDD-6361-B1FD-1EADDD3706A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387B6594-D15E-24F5-E963-CFDF43AE92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B39E5CB8-2B3C-7E3F-6D00-02445F11ED6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0D09-01B7-4317-8BA2-13516A69C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56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B6DE70BB-0132-E8F6-BFFD-8E4399073105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309D7018-E00B-E34A-931E-0881C356AFA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1E624E99-5A4D-BDF5-F2B3-B2D5FED0BC1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B85FD05D-426F-15C6-955B-8536BC5055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E0B531F2-7419-D105-BF8C-02ADDC967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D29E4BB0-7950-510E-CB02-2A2D60C8261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6454F-A764-4654-82DE-2B64A1F36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7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6AFFABF5-24F0-4867-E94D-FC889A371B44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4F2C2E5E-7B86-5481-D549-8BB65BB5A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1E1BD2B5-6119-F342-F1F8-E441AC0A76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8F20914C-1325-5942-DEB7-DF3C79381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5BE07E7C-C922-8DB1-D8FA-8DE845407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33C3A47E-3C40-62B8-EB45-32C7F2E3389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391E4-970F-4C4A-A642-2329CBC53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48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80E80A21-44A7-7268-8975-1A93A4360133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5DEEB323-51B0-8EA5-68CE-0A500E8D94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8BEBE299-289D-24C3-E529-6ABF583A8DC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32CEE8C5-4AB0-E2D0-535D-AFC3A85235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0A05C617-F697-EDBB-CB6D-B73CA7A52B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31BC3F62-CB47-F2DA-44E1-28BD968FF344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F948-D6FB-41B8-88D4-B866C08C2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42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669D2074-4C3C-DE63-5C93-13B349581E5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CCC857B9-47F2-D443-A3BF-63D18EE976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27F277D5-C7BE-46F6-A2EA-6B0F9ED9A4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6E3B9273-C86F-55D0-4B75-FE392A7DF1E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A00AAE3-BC40-4C9D-9DCA-501989BA0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1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3;p1">
            <a:extLst>
              <a:ext uri="{FF2B5EF4-FFF2-40B4-BE49-F238E27FC236}">
                <a16:creationId xmlns:a16="http://schemas.microsoft.com/office/drawing/2014/main" id="{51E0DADF-EB74-1B31-406A-F9D5DE7627E9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Region 3 Meeting </a:t>
            </a:r>
            <a:r>
              <a:rPr lang="en-US" altLang="en-US">
                <a:solidFill>
                  <a:srgbClr val="7030A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Ottawa, Canada </a:t>
            </a:r>
            <a:r>
              <a:rPr lang="en-US" altLang="en-US">
                <a:solidFill>
                  <a:srgbClr val="77258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11–13 AUG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400EEC65-3F9F-9E5A-6544-DC191131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>
            <a:extLst>
              <a:ext uri="{FF2B5EF4-FFF2-40B4-BE49-F238E27FC236}">
                <a16:creationId xmlns:a16="http://schemas.microsoft.com/office/drawing/2014/main" id="{B9156288-3370-641E-E93B-107856190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319713"/>
            <a:ext cx="284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70C0"/>
                </a:solidFill>
              </a:rPr>
              <a:t>Paul Kuban</a:t>
            </a:r>
            <a:endParaRPr lang="en-US" altLang="en-US" sz="2000" b="1">
              <a:solidFill>
                <a:srgbClr val="0070C0"/>
              </a:solidFill>
            </a:endParaRPr>
          </a:p>
          <a:p>
            <a:r>
              <a:rPr lang="en-US" altLang="en-US" sz="2000" b="1">
                <a:solidFill>
                  <a:srgbClr val="0070C0"/>
                </a:solidFill>
              </a:rPr>
              <a:t>Region 3 Area 4 Chair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F28C2A2-4DF2-BF00-61C3-F0F53E0EDE8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95275" y="2798763"/>
            <a:ext cx="2154238" cy="1360487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  <a:defRPr/>
            </a:pPr>
            <a: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R3 Area 4 </a:t>
            </a:r>
            <a:b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</a:br>
            <a: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Section</a:t>
            </a:r>
            <a:b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</a:br>
            <a: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Locations	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E1C5926C-748E-8D01-8EC3-EF795395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"/>
          <a:stretch>
            <a:fillRect/>
          </a:stretch>
        </p:blipFill>
        <p:spPr bwMode="auto">
          <a:xfrm>
            <a:off x="2449513" y="381000"/>
            <a:ext cx="9555162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D06EB2A2-BF15-161C-539D-F00B0F8AA7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51FF223-ABE0-4EFD-8045-B3DE0226AD6B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5BC14E6-AFF7-4706-63E5-C37D8B59A15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25450" y="2546350"/>
            <a:ext cx="2568575" cy="17653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  <a:defRPr/>
            </a:pPr>
            <a: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R3 Area 4 </a:t>
            </a:r>
            <a:b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</a:br>
            <a: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Section</a:t>
            </a:r>
            <a:b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</a:br>
            <a: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Members &amp;</a:t>
            </a:r>
            <a:b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</a:br>
            <a:r>
              <a:rPr lang="en-US" altLang="en-US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Meetings	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2F5A8034-18F3-00FF-A347-4BE634ED1C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767013" y="309563"/>
            <a:ext cx="8662987" cy="5362575"/>
          </a:xfrm>
        </p:spPr>
        <p:txBody>
          <a:bodyPr/>
          <a:lstStyle/>
          <a:p>
            <a:pPr marL="25400" indent="0" eaLnBrk="1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</a:t>
            </a:r>
            <a:r>
              <a:rPr lang="en-US" altLang="en-US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SECTION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		</a:t>
            </a:r>
            <a:r>
              <a:rPr lang="en-US" altLang="en-US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MEMBERSHIP/Mtgs. 2023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Central TN (Nashville)		802 /  8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Chattanooga, TN			285 /  11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East TN (Knoxville)			997 /  13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Evansville, IN &amp; Owesboro, KY	161 /  5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Lexington, Ky				295 /   12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Louisville, Ky				317 /   9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Memphis, TN				339 /   9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Tri-Cities, TN, NC, VA     		82   /  inactive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Total A4 Membership			    3278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</a:p>
          <a:p>
            <a:pPr marL="25400" indent="0" eaLnBrk="1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EEFD5102-585B-EBCA-D6EF-D860289D02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D5099D6-D3D7-4D49-A46B-1B67953E48EC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6;p11">
            <a:extLst>
              <a:ext uri="{FF2B5EF4-FFF2-40B4-BE49-F238E27FC236}">
                <a16:creationId xmlns:a16="http://schemas.microsoft.com/office/drawing/2014/main" id="{E38EF75B-59B0-15D4-1125-CD61E70D136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5603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Area 4 Section Interaction </a:t>
            </a:r>
          </a:p>
        </p:txBody>
      </p:sp>
      <p:sp>
        <p:nvSpPr>
          <p:cNvPr id="17411" name="Google Shape;187;p11">
            <a:extLst>
              <a:ext uri="{FF2B5EF4-FFF2-40B4-BE49-F238E27FC236}">
                <a16:creationId xmlns:a16="http://schemas.microsoft.com/office/drawing/2014/main" id="{D2623B18-9546-767C-4302-BE1E3831D2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49737E6-B5F6-44E3-8154-AD7D11BA78AB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0962C9ED-0D34-86C7-2C0E-4AD2944FD5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23190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REGION 3 AREA 4 - SECTION MEETING OPPORTUNITIES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EVANSVILLE-OWENSBORO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– Have attended most meetings since it’s my local section.  Also arranged for an expert POWER speaker from India to do a local meeting, which was also streamed.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LEXINGTON and LOUISVILLE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– Attended their joint annual holiday gathering.  Met with new officers and members from both sections.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CENTRAL TN, EAST TN, &amp; CHATTANOOGA – Attempted to schedule a MOVE tour, but it was cancelled due to needing the MOVE truck for a disaster.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CHATTANOOGA – Attempted to become a technical sponsor for a conference.  Found out that an AREA cannot be a sponsor (due to not having budget authority), and it required a SECTION sponsor.  Chattanooga declined due to having all new officers.  The event did find an IEEE sponsor eventually.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87;p11">
            <a:extLst>
              <a:ext uri="{FF2B5EF4-FFF2-40B4-BE49-F238E27FC236}">
                <a16:creationId xmlns:a16="http://schemas.microsoft.com/office/drawing/2014/main" id="{CF62BCD0-2955-CC76-665A-37AF6F8E10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0203374-AE9B-4E33-9AB6-0B5C1B601624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5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FCBDFDE6-74A3-BFE5-9B26-D5CCB247E34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Questions or Comments?</a:t>
            </a:r>
          </a:p>
        </p:txBody>
      </p:sp>
      <p:pic>
        <p:nvPicPr>
          <p:cNvPr id="19460" name="Picture 2" descr="http://www.healthcareersinteraction.com/images/faq_questionmark.jpg">
            <a:extLst>
              <a:ext uri="{FF2B5EF4-FFF2-40B4-BE49-F238E27FC236}">
                <a16:creationId xmlns:a16="http://schemas.microsoft.com/office/drawing/2014/main" id="{811F3F70-0573-10AA-2CA3-202C7990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643063"/>
            <a:ext cx="2857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296</Words>
  <Application>Microsoft Office PowerPoint</Application>
  <PresentationFormat>Widescreen</PresentationFormat>
  <Paragraphs>27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Open Sans</vt:lpstr>
      <vt:lpstr>Office Theme</vt:lpstr>
      <vt:lpstr>PowerPoint Presentation</vt:lpstr>
      <vt:lpstr>R3 Area 4  Section Locations </vt:lpstr>
      <vt:lpstr>R3 Area 4  Section Members &amp; Meetings </vt:lpstr>
      <vt:lpstr>Area 4 Section Interaction 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20</cp:revision>
  <dcterms:created xsi:type="dcterms:W3CDTF">2022-10-04T13:41:59Z</dcterms:created>
  <dcterms:modified xsi:type="dcterms:W3CDTF">2023-08-09T00:54:13Z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932cc9-dea4-49e2-bfe2-7f42b17a9d2b_Enabled">
    <vt:lpwstr>true</vt:lpwstr>
  </property>
  <property fmtid="{D5CDD505-2E9C-101B-9397-08002B2CF9AE}" pid="3" name="MSIP_Label_93932cc9-dea4-49e2-bfe2-7f42b17a9d2b_SetDate">
    <vt:lpwstr>2023-08-02T18:37:16Z</vt:lpwstr>
  </property>
  <property fmtid="{D5CDD505-2E9C-101B-9397-08002B2CF9AE}" pid="4" name="MSIP_Label_93932cc9-dea4-49e2-bfe2-7f42b17a9d2b_Method">
    <vt:lpwstr>Standard</vt:lpwstr>
  </property>
  <property fmtid="{D5CDD505-2E9C-101B-9397-08002B2CF9AE}" pid="5" name="MSIP_Label_93932cc9-dea4-49e2-bfe2-7f42b17a9d2b_Name">
    <vt:lpwstr>USI Internal</vt:lpwstr>
  </property>
  <property fmtid="{D5CDD505-2E9C-101B-9397-08002B2CF9AE}" pid="6" name="MSIP_Label_93932cc9-dea4-49e2-bfe2-7f42b17a9d2b_SiteId">
    <vt:lpwstr>ae1d882c-786b-492c-9095-3d81d0a2f615</vt:lpwstr>
  </property>
  <property fmtid="{D5CDD505-2E9C-101B-9397-08002B2CF9AE}" pid="7" name="MSIP_Label_93932cc9-dea4-49e2-bfe2-7f42b17a9d2b_ActionId">
    <vt:lpwstr>aee01bce-c32b-459b-813e-eedf674b71bb</vt:lpwstr>
  </property>
  <property fmtid="{D5CDD505-2E9C-101B-9397-08002B2CF9AE}" pid="8" name="MSIP_Label_93932cc9-dea4-49e2-bfe2-7f42b17a9d2b_ContentBits">
    <vt:lpwstr>0</vt:lpwstr>
  </property>
</Properties>
</file>