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comment3.xml" ContentType="application/vnd.openxmlformats-officedocument.presentationml.comments+xml"/>
  <Override PartName="/ppt/notesSlides/notesSlide5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67" r:id="rId2"/>
    <p:sldId id="269" r:id="rId3"/>
    <p:sldId id="602" r:id="rId4"/>
    <p:sldId id="268" r:id="rId5"/>
    <p:sldId id="263" r:id="rId6"/>
    <p:sldId id="264" r:id="rId7"/>
    <p:sldId id="284" r:id="rId8"/>
    <p:sldId id="261" r:id="rId9"/>
    <p:sldId id="291" r:id="rId10"/>
    <p:sldId id="4655" r:id="rId11"/>
    <p:sldId id="4656" r:id="rId12"/>
    <p:sldId id="289" r:id="rId13"/>
    <p:sldId id="285" r:id="rId14"/>
    <p:sldId id="4654" r:id="rId15"/>
    <p:sldId id="276" r:id="rId16"/>
    <p:sldId id="259" r:id="rId17"/>
    <p:sldId id="266" r:id="rId18"/>
    <p:sldId id="273" r:id="rId19"/>
    <p:sldId id="329" r:id="rId20"/>
    <p:sldId id="607" r:id="rId21"/>
    <p:sldId id="346" r:id="rId22"/>
    <p:sldId id="4574" r:id="rId23"/>
    <p:sldId id="359" r:id="rId24"/>
    <p:sldId id="4571" r:id="rId25"/>
    <p:sldId id="1423" r:id="rId26"/>
    <p:sldId id="4572" r:id="rId27"/>
    <p:sldId id="606" r:id="rId28"/>
    <p:sldId id="4653" r:id="rId29"/>
    <p:sldId id="348" r:id="rId30"/>
    <p:sldId id="352" r:id="rId31"/>
    <p:sldId id="4659" r:id="rId32"/>
    <p:sldId id="580" r:id="rId33"/>
    <p:sldId id="294" r:id="rId34"/>
    <p:sldId id="296" r:id="rId35"/>
    <p:sldId id="297" r:id="rId36"/>
    <p:sldId id="299" r:id="rId37"/>
    <p:sldId id="316" r:id="rId38"/>
    <p:sldId id="4666" r:id="rId39"/>
    <p:sldId id="302" r:id="rId40"/>
    <p:sldId id="303" r:id="rId41"/>
    <p:sldId id="304" r:id="rId42"/>
    <p:sldId id="305" r:id="rId43"/>
    <p:sldId id="308" r:id="rId44"/>
    <p:sldId id="586" r:id="rId45"/>
    <p:sldId id="587" r:id="rId46"/>
    <p:sldId id="589" r:id="rId47"/>
    <p:sldId id="591" r:id="rId48"/>
    <p:sldId id="588" r:id="rId49"/>
    <p:sldId id="327" r:id="rId50"/>
    <p:sldId id="315" r:id="rId51"/>
    <p:sldId id="313" r:id="rId52"/>
    <p:sldId id="310" r:id="rId53"/>
    <p:sldId id="311" r:id="rId54"/>
    <p:sldId id="4569" r:id="rId55"/>
    <p:sldId id="4660" r:id="rId56"/>
    <p:sldId id="271" r:id="rId57"/>
    <p:sldId id="274" r:id="rId58"/>
    <p:sldId id="351" r:id="rId59"/>
    <p:sldId id="332" r:id="rId60"/>
    <p:sldId id="317" r:id="rId61"/>
    <p:sldId id="604" r:id="rId62"/>
    <p:sldId id="4573" r:id="rId63"/>
    <p:sldId id="4665" r:id="rId64"/>
    <p:sldId id="4664" r:id="rId65"/>
    <p:sldId id="4658" r:id="rId66"/>
    <p:sldId id="4661" r:id="rId67"/>
    <p:sldId id="4662" r:id="rId68"/>
    <p:sldId id="4663" r:id="rId69"/>
    <p:sldId id="609" r:id="rId70"/>
    <p:sldId id="318" r:id="rId71"/>
    <p:sldId id="319" r:id="rId72"/>
    <p:sldId id="320" r:id="rId73"/>
    <p:sldId id="321" r:id="rId74"/>
    <p:sldId id="322" r:id="rId75"/>
    <p:sldId id="323" r:id="rId76"/>
    <p:sldId id="324" r:id="rId77"/>
    <p:sldId id="325" r:id="rId78"/>
    <p:sldId id="326" r:id="rId79"/>
    <p:sldId id="278" r:id="rId80"/>
    <p:sldId id="279" r:id="rId81"/>
    <p:sldId id="280" r:id="rId82"/>
    <p:sldId id="281" r:id="rId83"/>
    <p:sldId id="282" r:id="rId84"/>
    <p:sldId id="508" r:id="rId85"/>
    <p:sldId id="356" r:id="rId86"/>
    <p:sldId id="358" r:id="rId87"/>
    <p:sldId id="339" r:id="rId88"/>
    <p:sldId id="340" r:id="rId89"/>
    <p:sldId id="4564" r:id="rId90"/>
    <p:sldId id="4565" r:id="rId91"/>
    <p:sldId id="4566" r:id="rId92"/>
    <p:sldId id="4567" r:id="rId93"/>
    <p:sldId id="4568" r:id="rId94"/>
    <p:sldId id="381" r:id="rId95"/>
    <p:sldId id="382" r:id="rId96"/>
    <p:sldId id="383" r:id="rId97"/>
    <p:sldId id="384"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71BE35-9684-456E-869E-CEC0A9D34A44}">
          <p14:sldIdLst>
            <p14:sldId id="267"/>
            <p14:sldId id="269"/>
            <p14:sldId id="602"/>
          </p14:sldIdLst>
        </p14:section>
        <p14:section name="IEEE" id="{D5FD1BAC-7E39-417E-98C1-050E48F099FD}">
          <p14:sldIdLst>
            <p14:sldId id="268"/>
            <p14:sldId id="263"/>
            <p14:sldId id="264"/>
            <p14:sldId id="284"/>
            <p14:sldId id="261"/>
            <p14:sldId id="291"/>
            <p14:sldId id="4655"/>
            <p14:sldId id="4656"/>
            <p14:sldId id="289"/>
            <p14:sldId id="285"/>
            <p14:sldId id="4654"/>
            <p14:sldId id="276"/>
            <p14:sldId id="259"/>
            <p14:sldId id="266"/>
            <p14:sldId id="273"/>
          </p14:sldIdLst>
        </p14:section>
        <p14:section name="MGA" id="{65218566-010D-4DF6-8823-875D7E649517}">
          <p14:sldIdLst>
            <p14:sldId id="329"/>
            <p14:sldId id="607"/>
            <p14:sldId id="346"/>
            <p14:sldId id="4574"/>
            <p14:sldId id="359"/>
            <p14:sldId id="4571"/>
            <p14:sldId id="1423"/>
            <p14:sldId id="4572"/>
            <p14:sldId id="606"/>
            <p14:sldId id="4653"/>
            <p14:sldId id="348"/>
            <p14:sldId id="352"/>
            <p14:sldId id="4659"/>
            <p14:sldId id="580"/>
          </p14:sldIdLst>
        </p14:section>
        <p14:section name="Region 3" id="{1042CAE1-B024-4B2B-8553-F7619A3825F3}">
          <p14:sldIdLst>
            <p14:sldId id="294"/>
            <p14:sldId id="296"/>
            <p14:sldId id="297"/>
            <p14:sldId id="299"/>
            <p14:sldId id="316"/>
            <p14:sldId id="4666"/>
            <p14:sldId id="302"/>
            <p14:sldId id="303"/>
            <p14:sldId id="304"/>
            <p14:sldId id="305"/>
            <p14:sldId id="308"/>
            <p14:sldId id="586"/>
            <p14:sldId id="587"/>
            <p14:sldId id="589"/>
            <p14:sldId id="591"/>
            <p14:sldId id="588"/>
          </p14:sldIdLst>
        </p14:section>
        <p14:section name="Running a Section" id="{554DF9D9-510C-42D8-A3AC-9EF718BB2322}">
          <p14:sldIdLst>
            <p14:sldId id="327"/>
            <p14:sldId id="315"/>
            <p14:sldId id="313"/>
            <p14:sldId id="310"/>
            <p14:sldId id="311"/>
            <p14:sldId id="4569"/>
            <p14:sldId id="4660"/>
            <p14:sldId id="271"/>
            <p14:sldId id="274"/>
            <p14:sldId id="351"/>
          </p14:sldIdLst>
        </p14:section>
        <p14:section name="Q&amp;A" id="{A9061ABA-DD24-4B33-AC6E-402DCC223FC9}">
          <p14:sldIdLst>
            <p14:sldId id="332"/>
          </p14:sldIdLst>
        </p14:section>
        <p14:section name="Backup" id="{0D3D67D7-AB69-41A7-B779-9BE495DACA2D}">
          <p14:sldIdLst>
            <p14:sldId id="317"/>
            <p14:sldId id="604"/>
            <p14:sldId id="4573"/>
            <p14:sldId id="4665"/>
            <p14:sldId id="4664"/>
            <p14:sldId id="4658"/>
            <p14:sldId id="4661"/>
            <p14:sldId id="4662"/>
            <p14:sldId id="4663"/>
            <p14:sldId id="609"/>
            <p14:sldId id="318"/>
            <p14:sldId id="319"/>
            <p14:sldId id="320"/>
            <p14:sldId id="321"/>
            <p14:sldId id="322"/>
            <p14:sldId id="323"/>
            <p14:sldId id="324"/>
            <p14:sldId id="325"/>
            <p14:sldId id="326"/>
            <p14:sldId id="278"/>
            <p14:sldId id="279"/>
            <p14:sldId id="280"/>
            <p14:sldId id="281"/>
            <p14:sldId id="282"/>
            <p14:sldId id="508"/>
            <p14:sldId id="356"/>
            <p14:sldId id="358"/>
            <p14:sldId id="339"/>
            <p14:sldId id="340"/>
            <p14:sldId id="4564"/>
            <p14:sldId id="4565"/>
            <p14:sldId id="4566"/>
            <p14:sldId id="4567"/>
            <p14:sldId id="4568"/>
            <p14:sldId id="381"/>
            <p14:sldId id="382"/>
            <p14:sldId id="383"/>
            <p14:sldId id="38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stin, Jill" initials="GJ" lastIdx="12" clrIdx="0">
    <p:extLst>
      <p:ext uri="{19B8F6BF-5375-455C-9EA6-DF929625EA0E}">
        <p15:presenceInfo xmlns:p15="http://schemas.microsoft.com/office/powerpoint/2012/main" userId="S-1-5-21-4269277713-604330617-214258324-9223" providerId="AD"/>
      </p:ext>
    </p:extLst>
  </p:cmAuthor>
  <p:cmAuthor id="2" name="Cecelia Jankowski" initials="CJ" lastIdx="3" clrIdx="1">
    <p:extLst>
      <p:ext uri="{19B8F6BF-5375-455C-9EA6-DF929625EA0E}">
        <p15:presenceInfo xmlns:p15="http://schemas.microsoft.com/office/powerpoint/2012/main" userId="S::c.jankowski@ieee.org::d29e9d59-9b93-42cc-99b6-845c06c349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B"/>
    <a:srgbClr val="00629D"/>
    <a:srgbClr val="E3E8EB"/>
    <a:srgbClr val="DFE3E7"/>
    <a:srgbClr val="E4E9ED"/>
    <a:srgbClr val="002A4E"/>
    <a:srgbClr val="F6BE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18" autoAdjust="0"/>
    <p:restoredTop sz="87563" autoAdjust="0"/>
  </p:normalViewPr>
  <p:slideViewPr>
    <p:cSldViewPr snapToGrid="0">
      <p:cViewPr varScale="1">
        <p:scale>
          <a:sx n="93" d="100"/>
          <a:sy n="93" d="100"/>
        </p:scale>
        <p:origin x="756" y="84"/>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locker3\rab_share\Kuangyunn_Shirley_Rupal%20for%20MGA\c-Dashboard%20PERM\DASHBOARD\2023\December%202023\raw%20stats%20-%20Dec%20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locker3\rab_share\Kuangyunn_Shirley_Rupal%20for%20MGA\c-Dashboard%20PERM\DASHBOARD\2023\December%202023\raw%20stats%20-%20Dec%20202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locker3\rab_share\Kuangyunn_Shirley_Rupal%20for%20MGA\c-Dashboard%20PERM\DASHBOARD\2023\December%202023\raw%20stats%20-%20Dec%20202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locker3\rab_share\Kuangyunn_Shirley_Rupal%20for%20MGA\c-Dashboard%20PERM\DASHBOARD\2023\December%202023\raw%20stats%20-%20Dec%2020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membership!$B$22</c:f>
              <c:strCache>
                <c:ptCount val="1"/>
                <c:pt idx="0">
                  <c:v>Total Membership</c:v>
                </c:pt>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E15-4C2F-A918-EBD13112DF4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E15-4C2F-A918-EBD13112DF4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E15-4C2F-A918-EBD13112DF4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15-4C2F-A918-EBD13112DF4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E15-4C2F-A918-EBD13112DF42}"/>
              </c:ext>
            </c:extLst>
          </c:dPt>
          <c:dLbls>
            <c:dLbl>
              <c:idx val="4"/>
              <c:spPr>
                <a:noFill/>
                <a:ln>
                  <a:noFill/>
                </a:ln>
                <a:effectLst/>
              </c:spPr>
              <c:txPr>
                <a:bodyPr rot="0" spcFirstLastPara="1" vertOverflow="ellipsis" vert="horz" wrap="square" anchor="ctr" anchorCtr="1"/>
                <a:lstStyle/>
                <a:p>
                  <a:pPr>
                    <a:defRPr sz="2000" b="1" i="0" u="none" strike="noStrike" kern="1200" baseline="0">
                      <a:solidFill>
                        <a:schemeClr val="bg2">
                          <a:lumMod val="20000"/>
                          <a:lumOff val="80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9-8E15-4C2F-A918-EBD13112DF42}"/>
                </c:ext>
              </c:extLst>
            </c:dLbl>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membership!$A$23:$A$27</c:f>
              <c:strCache>
                <c:ptCount val="5"/>
                <c:pt idx="0">
                  <c:v>R1-6</c:v>
                </c:pt>
                <c:pt idx="1">
                  <c:v>R7</c:v>
                </c:pt>
                <c:pt idx="2">
                  <c:v>R8</c:v>
                </c:pt>
                <c:pt idx="3">
                  <c:v>R9</c:v>
                </c:pt>
                <c:pt idx="4">
                  <c:v>R10</c:v>
                </c:pt>
              </c:strCache>
            </c:strRef>
          </c:cat>
          <c:val>
            <c:numRef>
              <c:f>membership!$B$23:$B$27</c:f>
              <c:numCache>
                <c:formatCode>0%</c:formatCode>
                <c:ptCount val="5"/>
                <c:pt idx="0">
                  <c:v>0.33253962913683038</c:v>
                </c:pt>
                <c:pt idx="1">
                  <c:v>3.1473229305266449E-2</c:v>
                </c:pt>
                <c:pt idx="2">
                  <c:v>0.18305915447712112</c:v>
                </c:pt>
                <c:pt idx="3">
                  <c:v>4.6552161993796519E-2</c:v>
                </c:pt>
                <c:pt idx="4">
                  <c:v>0.4063758250869855</c:v>
                </c:pt>
              </c:numCache>
            </c:numRef>
          </c:val>
          <c:extLst>
            <c:ext xmlns:c16="http://schemas.microsoft.com/office/drawing/2014/chart" uri="{C3380CC4-5D6E-409C-BE32-E72D297353CC}">
              <c16:uniqueId val="{0000000A-8E15-4C2F-A918-EBD13112DF42}"/>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90747683542172386"/>
          <c:w val="0.99383772832361827"/>
          <c:h val="7.7175448165404073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dirty="0"/>
              <a:t>Higher-Grade Members (63% of</a:t>
            </a:r>
            <a:r>
              <a:rPr lang="en-US" sz="2000" baseline="0" dirty="0"/>
              <a:t> Total)</a:t>
            </a:r>
            <a:endParaRPr lang="en-US" sz="2000" dirty="0"/>
          </a:p>
        </c:rich>
      </c:tx>
      <c:overlay val="0"/>
      <c:spPr>
        <a:noFill/>
        <a:ln>
          <a:noFill/>
        </a:ln>
        <a:effectLst/>
      </c:spPr>
    </c:title>
    <c:autoTitleDeleted val="0"/>
    <c:plotArea>
      <c:layout/>
      <c:pieChart>
        <c:varyColors val="1"/>
        <c:ser>
          <c:idx val="0"/>
          <c:order val="0"/>
          <c:tx>
            <c:strRef>
              <c:f>membership!$C$22</c:f>
              <c:strCache>
                <c:ptCount val="1"/>
                <c:pt idx="0">
                  <c:v>Higher-Grade Members</c:v>
                </c:pt>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A7B-40D3-84AC-EA850509E0E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A7B-40D3-84AC-EA850509E0E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A7B-40D3-84AC-EA850509E0E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A7B-40D3-84AC-EA850509E0E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A7B-40D3-84AC-EA850509E0ED}"/>
              </c:ext>
            </c:extLst>
          </c:dPt>
          <c:dLbls>
            <c:dLbl>
              <c:idx val="4"/>
              <c:spPr>
                <a:noFill/>
                <a:ln>
                  <a:noFill/>
                </a:ln>
                <a:effectLst/>
              </c:spPr>
              <c:txPr>
                <a:bodyPr rot="0" spcFirstLastPara="1" vertOverflow="ellipsis" vert="horz" wrap="square" anchor="ctr" anchorCtr="1"/>
                <a:lstStyle/>
                <a:p>
                  <a:pPr>
                    <a:defRPr sz="1800" b="1" i="0" u="none" strike="noStrike" kern="1200" baseline="0">
                      <a:solidFill>
                        <a:schemeClr val="bg2">
                          <a:lumMod val="20000"/>
                          <a:lumOff val="80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9-8A7B-40D3-84AC-EA850509E0ED}"/>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membership!$A$23:$A$27</c:f>
              <c:strCache>
                <c:ptCount val="5"/>
                <c:pt idx="0">
                  <c:v>R1-6</c:v>
                </c:pt>
                <c:pt idx="1">
                  <c:v>R7</c:v>
                </c:pt>
                <c:pt idx="2">
                  <c:v>R8</c:v>
                </c:pt>
                <c:pt idx="3">
                  <c:v>R9</c:v>
                </c:pt>
                <c:pt idx="4">
                  <c:v>R10</c:v>
                </c:pt>
              </c:strCache>
            </c:strRef>
          </c:cat>
          <c:val>
            <c:numRef>
              <c:f>membership!$C$23:$C$27</c:f>
              <c:numCache>
                <c:formatCode>0%</c:formatCode>
                <c:ptCount val="5"/>
                <c:pt idx="0">
                  <c:v>0.45274172889630004</c:v>
                </c:pt>
                <c:pt idx="1">
                  <c:v>3.8932791995939971E-2</c:v>
                </c:pt>
                <c:pt idx="2">
                  <c:v>0.18190041187213665</c:v>
                </c:pt>
                <c:pt idx="3">
                  <c:v>3.3080962392932234E-2</c:v>
                </c:pt>
                <c:pt idx="4">
                  <c:v>0.29334410484269108</c:v>
                </c:pt>
              </c:numCache>
            </c:numRef>
          </c:val>
          <c:extLst>
            <c:ext xmlns:c16="http://schemas.microsoft.com/office/drawing/2014/chart" uri="{C3380CC4-5D6E-409C-BE32-E72D297353CC}">
              <c16:uniqueId val="{0000000A-8A7B-40D3-84AC-EA850509E0ED}"/>
            </c:ext>
          </c:extLst>
        </c:ser>
        <c:dLbls>
          <c:dLblPos val="inEnd"/>
          <c:showLegendKey val="0"/>
          <c:showVal val="1"/>
          <c:showCatName val="0"/>
          <c:showSerName val="0"/>
          <c:showPercent val="0"/>
          <c:showBubbleSize val="0"/>
          <c:showLeaderLines val="1"/>
        </c:dLbls>
        <c:firstSliceAng val="0"/>
      </c:pieChart>
    </c:plotArea>
    <c:plotVisOnly val="1"/>
    <c:dispBlanksAs val="gap"/>
    <c:showDLblsOverMax val="0"/>
    <c:extLst/>
  </c:chart>
  <c:txPr>
    <a:bodyPr/>
    <a:lstStyle/>
    <a:p>
      <a:pPr>
        <a:defRPr sz="1600" b="1"/>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r>
              <a:rPr lang="en-US" dirty="0"/>
              <a:t>Student Members (37% of Total)</a:t>
            </a:r>
          </a:p>
        </c:rich>
      </c:tx>
      <c:overlay val="0"/>
      <c:spPr>
        <a:noFill/>
        <a:ln>
          <a:noFill/>
        </a:ln>
        <a:effectLst/>
      </c:spPr>
    </c:title>
    <c:autoTitleDeleted val="0"/>
    <c:plotArea>
      <c:layout/>
      <c:pieChart>
        <c:varyColors val="1"/>
        <c:ser>
          <c:idx val="0"/>
          <c:order val="0"/>
          <c:tx>
            <c:strRef>
              <c:f>membership!$D$22</c:f>
              <c:strCache>
                <c:ptCount val="1"/>
                <c:pt idx="0">
                  <c:v>Student Members</c:v>
                </c:pt>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3AE-4DE4-8587-260CE8AA967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3AE-4DE4-8587-260CE8AA967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3AE-4DE4-8587-260CE8AA967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3AE-4DE4-8587-260CE8AA967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3AE-4DE4-8587-260CE8AA967F}"/>
              </c:ext>
            </c:extLst>
          </c:dPt>
          <c:dLbls>
            <c:dLbl>
              <c:idx val="4"/>
              <c:spPr>
                <a:noFill/>
                <a:ln>
                  <a:noFill/>
                </a:ln>
                <a:effectLst/>
              </c:spPr>
              <c:txPr>
                <a:bodyPr rot="0" spcFirstLastPara="1" vertOverflow="ellipsis" vert="horz" wrap="square" anchor="ctr" anchorCtr="1"/>
                <a:lstStyle/>
                <a:p>
                  <a:pPr>
                    <a:defRPr sz="1600" b="1" i="0" u="none" strike="noStrike" kern="1200" baseline="0">
                      <a:solidFill>
                        <a:schemeClr val="bg2">
                          <a:lumMod val="20000"/>
                          <a:lumOff val="80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9-C3AE-4DE4-8587-260CE8AA967F}"/>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membership!$A$23:$A$27</c:f>
              <c:strCache>
                <c:ptCount val="5"/>
                <c:pt idx="0">
                  <c:v>R1-6</c:v>
                </c:pt>
                <c:pt idx="1">
                  <c:v>R7</c:v>
                </c:pt>
                <c:pt idx="2">
                  <c:v>R8</c:v>
                </c:pt>
                <c:pt idx="3">
                  <c:v>R9</c:v>
                </c:pt>
                <c:pt idx="4">
                  <c:v>R10</c:v>
                </c:pt>
              </c:strCache>
            </c:strRef>
          </c:cat>
          <c:val>
            <c:numRef>
              <c:f>membership!$D$23:$D$27</c:f>
              <c:numCache>
                <c:formatCode>0%</c:formatCode>
                <c:ptCount val="5"/>
                <c:pt idx="0">
                  <c:v>0.12899869048732579</c:v>
                </c:pt>
                <c:pt idx="1">
                  <c:v>1.8841782807969321E-2</c:v>
                </c:pt>
                <c:pt idx="2">
                  <c:v>0.18502127958095593</c:v>
                </c:pt>
                <c:pt idx="3">
                  <c:v>6.9363249462164434E-2</c:v>
                </c:pt>
                <c:pt idx="4">
                  <c:v>0.59777499766158448</c:v>
                </c:pt>
              </c:numCache>
            </c:numRef>
          </c:val>
          <c:extLst>
            <c:ext xmlns:c16="http://schemas.microsoft.com/office/drawing/2014/chart" uri="{C3380CC4-5D6E-409C-BE32-E72D297353CC}">
              <c16:uniqueId val="{0000000A-C3AE-4DE4-8587-260CE8AA967F}"/>
            </c:ext>
          </c:extLst>
        </c:ser>
        <c:dLbls>
          <c:dLblPos val="inEnd"/>
          <c:showLegendKey val="0"/>
          <c:showVal val="1"/>
          <c:showCatName val="0"/>
          <c:showSerName val="0"/>
          <c:showPercent val="0"/>
          <c:showBubbleSize val="0"/>
          <c:showLeaderLines val="1"/>
        </c:dLbls>
        <c:firstSliceAng val="0"/>
      </c:pieChart>
    </c:plotArea>
    <c:plotVisOnly val="1"/>
    <c:dispBlanksAs val="gap"/>
    <c:showDLblsOverMax val="0"/>
    <c:extLst/>
  </c:chart>
  <c:txPr>
    <a:bodyPr/>
    <a:lstStyle/>
    <a:p>
      <a:pPr>
        <a:defRPr sz="1600" b="1"/>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r>
              <a:rPr lang="en-US" dirty="0"/>
              <a:t>Life Members (13% of HGM)</a:t>
            </a:r>
          </a:p>
        </c:rich>
      </c:tx>
      <c:overlay val="0"/>
      <c:spPr>
        <a:noFill/>
        <a:ln>
          <a:noFill/>
        </a:ln>
        <a:effectLst/>
      </c:spPr>
    </c:title>
    <c:autoTitleDeleted val="0"/>
    <c:plotArea>
      <c:layout/>
      <c:pieChart>
        <c:varyColors val="1"/>
        <c:ser>
          <c:idx val="0"/>
          <c:order val="0"/>
          <c:tx>
            <c:strRef>
              <c:f>membership!$E$22</c:f>
              <c:strCache>
                <c:ptCount val="1"/>
                <c:pt idx="0">
                  <c:v>Life Members</c:v>
                </c:pt>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DD0-421F-B6E1-D0C8F6D8BBA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DD0-421F-B6E1-D0C8F6D8BBA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DD0-421F-B6E1-D0C8F6D8BBA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DD0-421F-B6E1-D0C8F6D8BBA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DD0-421F-B6E1-D0C8F6D8BBA2}"/>
              </c:ext>
            </c:extLst>
          </c:dPt>
          <c:dLbls>
            <c:dLbl>
              <c:idx val="4"/>
              <c:spPr>
                <a:noFill/>
                <a:ln>
                  <a:noFill/>
                </a:ln>
                <a:effectLst/>
              </c:spPr>
              <c:txPr>
                <a:bodyPr rot="0" spcFirstLastPara="1" vertOverflow="ellipsis" vert="horz" wrap="square" anchor="ctr" anchorCtr="1"/>
                <a:lstStyle/>
                <a:p>
                  <a:pPr>
                    <a:defRPr sz="1600" b="1" i="0" u="none" strike="noStrike" kern="1200" baseline="0">
                      <a:solidFill>
                        <a:schemeClr val="bg2">
                          <a:lumMod val="20000"/>
                          <a:lumOff val="80000"/>
                        </a:schemeClr>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9-7DD0-421F-B6E1-D0C8F6D8BBA2}"/>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membership!$A$23:$A$27</c:f>
              <c:strCache>
                <c:ptCount val="5"/>
                <c:pt idx="0">
                  <c:v>R1-6</c:v>
                </c:pt>
                <c:pt idx="1">
                  <c:v>R7</c:v>
                </c:pt>
                <c:pt idx="2">
                  <c:v>R8</c:v>
                </c:pt>
                <c:pt idx="3">
                  <c:v>R9</c:v>
                </c:pt>
                <c:pt idx="4">
                  <c:v>R10</c:v>
                </c:pt>
              </c:strCache>
            </c:strRef>
          </c:cat>
          <c:val>
            <c:numRef>
              <c:f>membership!$E$23:$E$27</c:f>
              <c:numCache>
                <c:formatCode>0%</c:formatCode>
                <c:ptCount val="5"/>
                <c:pt idx="0">
                  <c:v>0.79976692445999997</c:v>
                </c:pt>
                <c:pt idx="1">
                  <c:v>4.168873821E-2</c:v>
                </c:pt>
                <c:pt idx="2">
                  <c:v>7.8292191969999994E-2</c:v>
                </c:pt>
                <c:pt idx="3">
                  <c:v>1.154783346E-2</c:v>
                </c:pt>
                <c:pt idx="4">
                  <c:v>6.8704311899999995E-2</c:v>
                </c:pt>
              </c:numCache>
            </c:numRef>
          </c:val>
          <c:extLst>
            <c:ext xmlns:c16="http://schemas.microsoft.com/office/drawing/2014/chart" uri="{C3380CC4-5D6E-409C-BE32-E72D297353CC}">
              <c16:uniqueId val="{0000000A-7DD0-421F-B6E1-D0C8F6D8BBA2}"/>
            </c:ext>
          </c:extLst>
        </c:ser>
        <c:dLbls>
          <c:dLblPos val="inEnd"/>
          <c:showLegendKey val="0"/>
          <c:showVal val="1"/>
          <c:showCatName val="0"/>
          <c:showSerName val="0"/>
          <c:showPercent val="0"/>
          <c:showBubbleSize val="0"/>
          <c:showLeaderLines val="1"/>
        </c:dLbls>
        <c:firstSliceAng val="0"/>
      </c:pieChart>
    </c:plotArea>
    <c:plotVisOnly val="1"/>
    <c:dispBlanksAs val="gap"/>
    <c:showDLblsOverMax val="0"/>
    <c:extLst/>
  </c:chart>
  <c:txPr>
    <a:bodyPr/>
    <a:lstStyle/>
    <a:p>
      <a:pPr>
        <a:defRPr sz="1600" b="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4-03-20T03:36:49.701" idx="3">
    <p:pos x="10" y="10"/>
    <p:text>for the public?  or members?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3-05T15:35:13.335" idx="8">
    <p:pos x="10" y="10"/>
    <p:text>Is this accurate still (Fellows hire?) and do you (CJ) want it included?</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03-05T15:04:02.451" idx="5">
    <p:pos x="7406" y="1335"/>
    <p:text>Is this current?</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20A996-17A9-4D49-923A-B318837BD733}"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US"/>
        </a:p>
      </dgm:t>
    </dgm:pt>
    <dgm:pt modelId="{78C732C5-3731-4632-B752-1B575ABFD1B7}">
      <dgm:prSet phldrT="[Text]" custT="1"/>
      <dgm:spPr>
        <a:solidFill>
          <a:schemeClr val="bg1">
            <a:lumMod val="95000"/>
          </a:schemeClr>
        </a:solidFill>
        <a:ln>
          <a:noFill/>
        </a:ln>
      </dgm:spPr>
      <dgm:t>
        <a:bodyPr/>
        <a:lstStyle/>
        <a:p>
          <a:r>
            <a:rPr lang="en-US" sz="2100" b="1" dirty="0">
              <a:solidFill>
                <a:srgbClr val="0B5172"/>
              </a:solidFill>
              <a:latin typeface="Calibri" panose="020F0502020204030204" pitchFamily="34" charset="0"/>
              <a:cs typeface="Calibri" panose="020F0502020204030204" pitchFamily="34" charset="0"/>
            </a:rPr>
            <a:t>Base Member Dues</a:t>
          </a:r>
        </a:p>
      </dgm:t>
    </dgm:pt>
    <dgm:pt modelId="{7DB69187-D6B6-4227-884D-AC0E4C5E0FBD}" type="parTrans" cxnId="{4642C441-0184-4602-A193-6D4A82F1F4CC}">
      <dgm:prSet/>
      <dgm:spPr/>
      <dgm:t>
        <a:bodyPr/>
        <a:lstStyle/>
        <a:p>
          <a:endParaRPr lang="en-US"/>
        </a:p>
      </dgm:t>
    </dgm:pt>
    <dgm:pt modelId="{A9194A5C-9CC8-46A8-BF8C-A20F6BFC40CA}" type="sibTrans" cxnId="{4642C441-0184-4602-A193-6D4A82F1F4CC}">
      <dgm:prSet/>
      <dgm:spPr/>
      <dgm:t>
        <a:bodyPr/>
        <a:lstStyle/>
        <a:p>
          <a:endParaRPr lang="en-US"/>
        </a:p>
      </dgm:t>
    </dgm:pt>
    <dgm:pt modelId="{7CDF13D4-474A-4B32-ABF6-7E1E3FEF00E1}">
      <dgm:prSet phldrT="[Text]" custT="1"/>
      <dgm:spPr>
        <a:ln>
          <a:solidFill>
            <a:srgbClr val="01B4E3"/>
          </a:solidFill>
        </a:ln>
      </dgm:spPr>
      <dgm:t>
        <a:bodyPr/>
        <a:lstStyle/>
        <a:p>
          <a:pPr marL="109728" marR="0" lvl="0" indent="0" algn="l" defTabSz="914400" eaLnBrk="1" fontAlgn="auto" latinLnBrk="0" hangingPunct="1">
            <a:lnSpc>
              <a:spcPct val="100000"/>
            </a:lnSpc>
            <a:spcBef>
              <a:spcPts val="0"/>
            </a:spcBef>
            <a:spcAft>
              <a:spcPts val="0"/>
            </a:spcAft>
            <a:buClrTx/>
            <a:buSzTx/>
            <a:buFontTx/>
            <a:buNone/>
            <a:tabLst/>
            <a:defRPr/>
          </a:pPr>
          <a:r>
            <a:rPr lang="en-US" sz="1600" dirty="0"/>
            <a:t>$5  European Public Policy (EU/EFTA countries only) </a:t>
          </a:r>
        </a:p>
      </dgm:t>
    </dgm:pt>
    <dgm:pt modelId="{CC4054C4-5B23-486A-8EBE-DB275049ED65}" type="parTrans" cxnId="{35339F42-A22D-4DC1-8897-65D6E257D33E}">
      <dgm:prSet/>
      <dgm:spPr/>
      <dgm:t>
        <a:bodyPr/>
        <a:lstStyle/>
        <a:p>
          <a:endParaRPr lang="en-US"/>
        </a:p>
      </dgm:t>
    </dgm:pt>
    <dgm:pt modelId="{5BD74905-485B-47EE-9B1D-FEC926586371}" type="sibTrans" cxnId="{35339F42-A22D-4DC1-8897-65D6E257D33E}">
      <dgm:prSet/>
      <dgm:spPr/>
      <dgm:t>
        <a:bodyPr/>
        <a:lstStyle/>
        <a:p>
          <a:endParaRPr lang="en-US"/>
        </a:p>
      </dgm:t>
    </dgm:pt>
    <dgm:pt modelId="{C15361D1-8C45-4BE6-8774-F4166418FE97}">
      <dgm:prSet phldrT="[Text]" custT="1"/>
      <dgm:spPr>
        <a:ln>
          <a:solidFill>
            <a:srgbClr val="00B0F0"/>
          </a:solidFill>
        </a:ln>
      </dgm:spPr>
      <dgm:t>
        <a:bodyPr/>
        <a:lstStyle/>
        <a:p>
          <a:pPr marL="109728" algn="l"/>
          <a:r>
            <a:rPr lang="en-US" sz="1600" b="1" u="sng" dirty="0">
              <a:solidFill>
                <a:srgbClr val="01B4E3"/>
              </a:solidFill>
            </a:rPr>
            <a:t>Higher Grade</a:t>
          </a:r>
        </a:p>
        <a:p>
          <a:pPr marL="109728" algn="l"/>
          <a:r>
            <a:rPr lang="en-US" sz="1600" dirty="0"/>
            <a:t>Full = $153</a:t>
          </a:r>
        </a:p>
        <a:p>
          <a:pPr marL="109728" algn="l"/>
          <a:r>
            <a:rPr lang="en-US" sz="1600" dirty="0"/>
            <a:t>E-membership (regular) = $80</a:t>
          </a:r>
        </a:p>
        <a:p>
          <a:pPr marL="109728" algn="l"/>
          <a:r>
            <a:rPr lang="en-US" sz="1600" dirty="0"/>
            <a:t>E-membership (low income) = $29</a:t>
          </a:r>
        </a:p>
        <a:p>
          <a:pPr marL="109728" algn="l"/>
          <a:r>
            <a:rPr lang="en-US" sz="1600" dirty="0"/>
            <a:t>Special Circumstances = $76.50</a:t>
          </a:r>
        </a:p>
      </dgm:t>
    </dgm:pt>
    <dgm:pt modelId="{2AA6652F-765A-46A3-8C87-22715A73F2AF}" type="parTrans" cxnId="{4FB091C0-ACF6-4041-A295-038B7DFFEB64}">
      <dgm:prSet/>
      <dgm:spPr/>
      <dgm:t>
        <a:bodyPr/>
        <a:lstStyle/>
        <a:p>
          <a:endParaRPr lang="en-US"/>
        </a:p>
      </dgm:t>
    </dgm:pt>
    <dgm:pt modelId="{5391F3FE-DF75-4529-A2DC-2B18E32859E4}" type="sibTrans" cxnId="{4FB091C0-ACF6-4041-A295-038B7DFFEB64}">
      <dgm:prSet/>
      <dgm:spPr/>
      <dgm:t>
        <a:bodyPr/>
        <a:lstStyle/>
        <a:p>
          <a:endParaRPr lang="en-US"/>
        </a:p>
      </dgm:t>
    </dgm:pt>
    <dgm:pt modelId="{D49D318B-29D3-4D7D-8356-EAFEC81E3CE2}">
      <dgm:prSet phldrT="[Text]" custT="1"/>
      <dgm:spPr>
        <a:solidFill>
          <a:schemeClr val="bg1">
            <a:lumMod val="95000"/>
          </a:schemeClr>
        </a:solidFill>
        <a:ln>
          <a:noFill/>
        </a:ln>
      </dgm:spPr>
      <dgm:t>
        <a:bodyPr/>
        <a:lstStyle/>
        <a:p>
          <a:r>
            <a:rPr lang="en-US" sz="2000" b="1" dirty="0">
              <a:solidFill>
                <a:srgbClr val="0B5172"/>
              </a:solidFill>
              <a:latin typeface="Calibri" panose="020F0502020204030204" pitchFamily="34" charset="0"/>
              <a:cs typeface="Calibri" panose="020F0502020204030204" pitchFamily="34" charset="0"/>
            </a:rPr>
            <a:t>Other Assessments </a:t>
          </a:r>
          <a:br>
            <a:rPr lang="en-US" sz="2000" b="1" dirty="0">
              <a:solidFill>
                <a:srgbClr val="0B5172"/>
              </a:solidFill>
              <a:latin typeface="Calibri" panose="020F0502020204030204" pitchFamily="34" charset="0"/>
              <a:cs typeface="Calibri" panose="020F0502020204030204" pitchFamily="34" charset="0"/>
            </a:rPr>
          </a:br>
          <a:r>
            <a:rPr lang="en-US" sz="2000" b="1" dirty="0">
              <a:solidFill>
                <a:srgbClr val="0B5172"/>
              </a:solidFill>
              <a:latin typeface="Calibri" panose="020F0502020204030204" pitchFamily="34" charset="0"/>
              <a:cs typeface="Calibri" panose="020F0502020204030204" pitchFamily="34" charset="0"/>
            </a:rPr>
            <a:t>(as applicable)</a:t>
          </a:r>
        </a:p>
      </dgm:t>
    </dgm:pt>
    <dgm:pt modelId="{729BBB42-19FF-42F2-9162-CB39697693ED}" type="parTrans" cxnId="{24FDF1BD-9CB0-4063-830B-47A99F72C0FD}">
      <dgm:prSet/>
      <dgm:spPr/>
      <dgm:t>
        <a:bodyPr/>
        <a:lstStyle/>
        <a:p>
          <a:endParaRPr lang="en-US"/>
        </a:p>
      </dgm:t>
    </dgm:pt>
    <dgm:pt modelId="{26D0F865-7546-48AC-92C6-D16210469284}" type="sibTrans" cxnId="{24FDF1BD-9CB0-4063-830B-47A99F72C0FD}">
      <dgm:prSet/>
      <dgm:spPr/>
      <dgm:t>
        <a:bodyPr/>
        <a:lstStyle/>
        <a:p>
          <a:endParaRPr lang="en-US"/>
        </a:p>
      </dgm:t>
    </dgm:pt>
    <dgm:pt modelId="{E073D13D-D966-4871-A3D5-20A06ED0A6B1}">
      <dgm:prSet phldrT="[Text]" custT="1"/>
      <dgm:spPr>
        <a:ln>
          <a:solidFill>
            <a:srgbClr val="01B4E3"/>
          </a:solidFill>
        </a:ln>
      </dgm:spPr>
      <dgm:t>
        <a:bodyPr/>
        <a:lstStyle/>
        <a:p>
          <a:pPr marL="109728" algn="l"/>
          <a:r>
            <a:rPr lang="en-US" sz="1600" b="0" dirty="0"/>
            <a:t>Region 1:   $ 5</a:t>
          </a:r>
          <a:br>
            <a:rPr lang="en-US" sz="1600" b="0" dirty="0"/>
          </a:br>
          <a:r>
            <a:rPr lang="en-US" sz="1600" b="0" dirty="0"/>
            <a:t>Region 2:   $ 2</a:t>
          </a:r>
          <a:br>
            <a:rPr lang="en-US" sz="1600" b="0" dirty="0"/>
          </a:br>
          <a:r>
            <a:rPr lang="en-US" sz="1600" b="0" dirty="0"/>
            <a:t>Region 3:   $ 2</a:t>
          </a:r>
          <a:br>
            <a:rPr lang="en-US" sz="1600" b="0" dirty="0"/>
          </a:br>
          <a:r>
            <a:rPr lang="en-US" sz="1600" b="0" dirty="0"/>
            <a:t>Region 4:   $ 3</a:t>
          </a:r>
          <a:br>
            <a:rPr lang="en-US" sz="1600" b="0" dirty="0"/>
          </a:br>
          <a:r>
            <a:rPr lang="en-US" sz="1600" b="0" dirty="0"/>
            <a:t>Region 5:   $ 5</a:t>
          </a:r>
          <a:br>
            <a:rPr lang="en-US" sz="1600" b="0" dirty="0"/>
          </a:br>
          <a:r>
            <a:rPr lang="en-US" sz="1600" b="0" dirty="0"/>
            <a:t>Region 6:   $ 3</a:t>
          </a:r>
          <a:br>
            <a:rPr lang="en-US" sz="1600" b="0" dirty="0"/>
          </a:br>
          <a:r>
            <a:rPr lang="en-US" sz="1600" b="0" dirty="0"/>
            <a:t>Region 7:   $19</a:t>
          </a:r>
          <a:br>
            <a:rPr lang="en-US" sz="1600" b="0" dirty="0"/>
          </a:br>
          <a:r>
            <a:rPr lang="en-US" sz="1600" b="0" dirty="0"/>
            <a:t>Region 8:   $13</a:t>
          </a:r>
          <a:br>
            <a:rPr lang="en-US" sz="1600" b="0" dirty="0"/>
          </a:br>
          <a:r>
            <a:rPr lang="en-US" sz="1600" b="0" dirty="0"/>
            <a:t>Region 9:   $ 4</a:t>
          </a:r>
          <a:br>
            <a:rPr lang="en-US" sz="1600" b="0" dirty="0"/>
          </a:br>
          <a:r>
            <a:rPr lang="en-US" sz="1600" b="0" dirty="0"/>
            <a:t>Region 10: $ 5</a:t>
          </a:r>
        </a:p>
        <a:p>
          <a:pPr marL="109728" algn="l"/>
          <a:r>
            <a:rPr lang="en-US" sz="1600" b="0" dirty="0"/>
            <a:t>Japan: R10 + $25=$30</a:t>
          </a:r>
        </a:p>
      </dgm:t>
    </dgm:pt>
    <dgm:pt modelId="{83D1FA5C-C822-4FEB-AEDA-595440304B6F}" type="parTrans" cxnId="{3626C021-B6E0-4B7F-BEE6-70410BD547A3}">
      <dgm:prSet/>
      <dgm:spPr/>
      <dgm:t>
        <a:bodyPr/>
        <a:lstStyle/>
        <a:p>
          <a:endParaRPr lang="en-US"/>
        </a:p>
      </dgm:t>
    </dgm:pt>
    <dgm:pt modelId="{A6145328-34ED-4474-8BDE-FFC3F00DF48F}" type="sibTrans" cxnId="{3626C021-B6E0-4B7F-BEE6-70410BD547A3}">
      <dgm:prSet/>
      <dgm:spPr/>
      <dgm:t>
        <a:bodyPr/>
        <a:lstStyle/>
        <a:p>
          <a:endParaRPr lang="en-US"/>
        </a:p>
      </dgm:t>
    </dgm:pt>
    <dgm:pt modelId="{D9167CC4-B76D-4E39-BDFC-1BC5952647DC}">
      <dgm:prSet phldrT="[Text]" custT="1"/>
      <dgm:spPr>
        <a:ln>
          <a:solidFill>
            <a:srgbClr val="01B4E3"/>
          </a:solidFill>
        </a:ln>
      </dgm:spPr>
      <dgm:t>
        <a:bodyPr/>
        <a:lstStyle/>
        <a:p>
          <a:pPr marL="109728" marR="0" lvl="0" indent="0" algn="l" defTabSz="914400" eaLnBrk="1" fontAlgn="auto" latinLnBrk="0" hangingPunct="1">
            <a:lnSpc>
              <a:spcPct val="100000"/>
            </a:lnSpc>
            <a:spcBef>
              <a:spcPts val="0"/>
            </a:spcBef>
            <a:spcAft>
              <a:spcPts val="0"/>
            </a:spcAft>
            <a:buClrTx/>
            <a:buSzTx/>
            <a:buFontTx/>
            <a:buNone/>
            <a:tabLst/>
            <a:defRPr/>
          </a:pPr>
          <a:r>
            <a:rPr lang="en-US" sz="1600" dirty="0"/>
            <a:t>$47   IEEE-USA Assessment (Regions 1-6, excl. Jamaica) only</a:t>
          </a:r>
        </a:p>
      </dgm:t>
    </dgm:pt>
    <dgm:pt modelId="{EB733696-7844-4916-B7AB-3E83F7FDF1CF}" type="parTrans" cxnId="{5D2CF939-43DF-41A7-BC22-CA72D332B44E}">
      <dgm:prSet/>
      <dgm:spPr/>
      <dgm:t>
        <a:bodyPr/>
        <a:lstStyle/>
        <a:p>
          <a:endParaRPr lang="en-US"/>
        </a:p>
      </dgm:t>
    </dgm:pt>
    <dgm:pt modelId="{602B0C18-4EAD-4FB7-BCCA-F3404F540ADD}" type="sibTrans" cxnId="{5D2CF939-43DF-41A7-BC22-CA72D332B44E}">
      <dgm:prSet/>
      <dgm:spPr/>
      <dgm:t>
        <a:bodyPr/>
        <a:lstStyle/>
        <a:p>
          <a:endParaRPr lang="en-US"/>
        </a:p>
      </dgm:t>
    </dgm:pt>
    <dgm:pt modelId="{61DC8A54-97CC-4BAF-B353-C02664103445}">
      <dgm:prSet phldrT="[Text]" custT="1"/>
      <dgm:spPr>
        <a:ln>
          <a:solidFill>
            <a:srgbClr val="01B4E3"/>
          </a:solidFill>
        </a:ln>
      </dgm:spPr>
      <dgm:t>
        <a:bodyPr/>
        <a:lstStyle/>
        <a:p>
          <a:pPr marL="109728" marR="0" lvl="0" indent="0" algn="l" defTabSz="914400" eaLnBrk="1" fontAlgn="auto" latinLnBrk="0" hangingPunct="1">
            <a:lnSpc>
              <a:spcPct val="100000"/>
            </a:lnSpc>
            <a:spcBef>
              <a:spcPts val="0"/>
            </a:spcBef>
            <a:spcAft>
              <a:spcPts val="0"/>
            </a:spcAft>
            <a:buClrTx/>
            <a:buSzTx/>
            <a:buFontTx/>
            <a:buNone/>
            <a:tabLst/>
            <a:defRPr/>
          </a:pPr>
          <a:r>
            <a:rPr lang="en-US" sz="1600" dirty="0"/>
            <a:t>$3   ABET </a:t>
          </a:r>
        </a:p>
        <a:p>
          <a:pPr marL="109728" marR="0" lvl="0" indent="0" algn="l" defTabSz="914400" eaLnBrk="1" fontAlgn="auto" latinLnBrk="0" hangingPunct="1">
            <a:lnSpc>
              <a:spcPct val="100000"/>
            </a:lnSpc>
            <a:spcBef>
              <a:spcPts val="0"/>
            </a:spcBef>
            <a:spcAft>
              <a:spcPts val="0"/>
            </a:spcAft>
            <a:buClrTx/>
            <a:buSzTx/>
            <a:buFontTx/>
            <a:buNone/>
            <a:tabLst/>
            <a:defRPr/>
          </a:pPr>
          <a:r>
            <a:rPr lang="en-US" sz="1600" dirty="0"/>
            <a:t>(Regions 1-6, excl. Jamaica) only</a:t>
          </a:r>
        </a:p>
      </dgm:t>
    </dgm:pt>
    <dgm:pt modelId="{DF38D454-6E6D-4B43-BE28-D0A702DF84D2}" type="parTrans" cxnId="{E1484193-CBAB-40E5-9480-AE8837BB3EAF}">
      <dgm:prSet/>
      <dgm:spPr/>
      <dgm:t>
        <a:bodyPr/>
        <a:lstStyle/>
        <a:p>
          <a:endParaRPr lang="en-US"/>
        </a:p>
      </dgm:t>
    </dgm:pt>
    <dgm:pt modelId="{B6B999C0-6F3B-4C42-9611-9636A93C004B}" type="sibTrans" cxnId="{E1484193-CBAB-40E5-9480-AE8837BB3EAF}">
      <dgm:prSet/>
      <dgm:spPr/>
      <dgm:t>
        <a:bodyPr/>
        <a:lstStyle/>
        <a:p>
          <a:endParaRPr lang="en-US"/>
        </a:p>
      </dgm:t>
    </dgm:pt>
    <dgm:pt modelId="{33264174-F27C-4F7C-9D14-11475277FC53}">
      <dgm:prSet phldrT="[Text]" custT="1"/>
      <dgm:spPr>
        <a:solidFill>
          <a:schemeClr val="bg1">
            <a:lumMod val="95000"/>
          </a:schemeClr>
        </a:solidFill>
        <a:ln>
          <a:noFill/>
        </a:ln>
      </dgm:spPr>
      <dgm:t>
        <a:bodyPr/>
        <a:lstStyle/>
        <a:p>
          <a:r>
            <a:rPr lang="en-US" sz="2000" b="1" dirty="0">
              <a:solidFill>
                <a:srgbClr val="0B5172"/>
              </a:solidFill>
              <a:latin typeface="Calibri" panose="020F0502020204030204" pitchFamily="34" charset="0"/>
              <a:cs typeface="Calibri" panose="020F0502020204030204" pitchFamily="34" charset="0"/>
            </a:rPr>
            <a:t>Region Assessments (One of the following)</a:t>
          </a:r>
        </a:p>
      </dgm:t>
    </dgm:pt>
    <dgm:pt modelId="{DE439985-4646-4494-954D-BCF6B88F9F0B}" type="sibTrans" cxnId="{D06A5D9A-881C-4655-A07C-6903D78978C5}">
      <dgm:prSet/>
      <dgm:spPr/>
      <dgm:t>
        <a:bodyPr/>
        <a:lstStyle/>
        <a:p>
          <a:endParaRPr lang="en-US"/>
        </a:p>
      </dgm:t>
    </dgm:pt>
    <dgm:pt modelId="{2DC4FC89-18A2-4CC4-82E7-9CA162FD1056}" type="parTrans" cxnId="{D06A5D9A-881C-4655-A07C-6903D78978C5}">
      <dgm:prSet/>
      <dgm:spPr/>
      <dgm:t>
        <a:bodyPr/>
        <a:lstStyle/>
        <a:p>
          <a:endParaRPr lang="en-US"/>
        </a:p>
      </dgm:t>
    </dgm:pt>
    <dgm:pt modelId="{507ED9C5-8067-49DB-80C1-84CC2C8E798E}">
      <dgm:prSet phldrT="[Text]" custT="1"/>
      <dgm:spPr>
        <a:ln>
          <a:solidFill>
            <a:srgbClr val="00B0F0"/>
          </a:solidFill>
        </a:ln>
      </dgm:spPr>
      <dgm:t>
        <a:bodyPr/>
        <a:lstStyle/>
        <a:p>
          <a:pPr marL="109728" algn="l"/>
          <a:r>
            <a:rPr lang="en-US" sz="1600" b="1" u="sng" dirty="0">
              <a:solidFill>
                <a:srgbClr val="01B4E3"/>
              </a:solidFill>
            </a:rPr>
            <a:t>Students (No Assessments)</a:t>
          </a:r>
        </a:p>
        <a:p>
          <a:pPr marL="109728" algn="l"/>
          <a:r>
            <a:rPr lang="en-US" sz="1600" dirty="0"/>
            <a:t>Regions 1-7 = $32</a:t>
          </a:r>
        </a:p>
        <a:p>
          <a:pPr marL="109728" algn="l"/>
          <a:r>
            <a:rPr lang="en-US" sz="1600" dirty="0"/>
            <a:t>Regions 8-10 = $27</a:t>
          </a:r>
        </a:p>
      </dgm:t>
    </dgm:pt>
    <dgm:pt modelId="{B709F817-1785-4A9C-9D33-10A162E3D0EB}" type="parTrans" cxnId="{C1BE2349-154A-4C9E-B1CE-690F0C894D00}">
      <dgm:prSet/>
      <dgm:spPr/>
      <dgm:t>
        <a:bodyPr/>
        <a:lstStyle/>
        <a:p>
          <a:endParaRPr lang="en-US"/>
        </a:p>
      </dgm:t>
    </dgm:pt>
    <dgm:pt modelId="{6F45CE8C-70C2-4D0C-8F26-C29221858414}" type="sibTrans" cxnId="{C1BE2349-154A-4C9E-B1CE-690F0C894D00}">
      <dgm:prSet/>
      <dgm:spPr/>
      <dgm:t>
        <a:bodyPr/>
        <a:lstStyle/>
        <a:p>
          <a:endParaRPr lang="en-US"/>
        </a:p>
      </dgm:t>
    </dgm:pt>
    <dgm:pt modelId="{3FBB58DF-75A5-44AA-A76F-73B5248EBC90}" type="pres">
      <dgm:prSet presAssocID="{D120A996-17A9-4D49-923A-B318837BD733}" presName="theList" presStyleCnt="0">
        <dgm:presLayoutVars>
          <dgm:dir/>
          <dgm:animLvl val="lvl"/>
          <dgm:resizeHandles val="exact"/>
        </dgm:presLayoutVars>
      </dgm:prSet>
      <dgm:spPr/>
    </dgm:pt>
    <dgm:pt modelId="{6A35B7E0-3966-4729-A705-9363EF8140C6}" type="pres">
      <dgm:prSet presAssocID="{78C732C5-3731-4632-B752-1B575ABFD1B7}" presName="compNode" presStyleCnt="0"/>
      <dgm:spPr/>
    </dgm:pt>
    <dgm:pt modelId="{679382C6-1EF1-4091-ACDE-0EA764D36F57}" type="pres">
      <dgm:prSet presAssocID="{78C732C5-3731-4632-B752-1B575ABFD1B7}" presName="aNode" presStyleLbl="bgShp" presStyleIdx="0" presStyleCnt="3"/>
      <dgm:spPr/>
    </dgm:pt>
    <dgm:pt modelId="{7E3AD87E-F4A6-42D1-9C24-8E8D0653DF9D}" type="pres">
      <dgm:prSet presAssocID="{78C732C5-3731-4632-B752-1B575ABFD1B7}" presName="textNode" presStyleLbl="bgShp" presStyleIdx="0" presStyleCnt="3"/>
      <dgm:spPr/>
    </dgm:pt>
    <dgm:pt modelId="{086A5AD2-0CE3-4CF9-8D10-AEA08E426128}" type="pres">
      <dgm:prSet presAssocID="{78C732C5-3731-4632-B752-1B575ABFD1B7}" presName="compChildNode" presStyleCnt="0"/>
      <dgm:spPr/>
    </dgm:pt>
    <dgm:pt modelId="{4028DD18-A55E-483B-A4D8-E74D78D6B83C}" type="pres">
      <dgm:prSet presAssocID="{78C732C5-3731-4632-B752-1B575ABFD1B7}" presName="theInnerList" presStyleCnt="0"/>
      <dgm:spPr/>
    </dgm:pt>
    <dgm:pt modelId="{A616057D-AE89-472B-8B7B-0D6D949A48DD}" type="pres">
      <dgm:prSet presAssocID="{C15361D1-8C45-4BE6-8774-F4166418FE97}" presName="childNode" presStyleLbl="node1" presStyleIdx="0" presStyleCnt="6" custScaleX="117805" custScaleY="204708" custLinFactNeighborX="-439" custLinFactNeighborY="-84533">
        <dgm:presLayoutVars>
          <dgm:bulletEnabled val="1"/>
        </dgm:presLayoutVars>
      </dgm:prSet>
      <dgm:spPr/>
    </dgm:pt>
    <dgm:pt modelId="{F15154C1-B96F-44F7-98F2-C894B6A7DFAB}" type="pres">
      <dgm:prSet presAssocID="{C15361D1-8C45-4BE6-8774-F4166418FE97}" presName="aSpace2" presStyleCnt="0"/>
      <dgm:spPr/>
    </dgm:pt>
    <dgm:pt modelId="{26AFF880-33ED-4E59-A44B-249D41DCBA9B}" type="pres">
      <dgm:prSet presAssocID="{507ED9C5-8067-49DB-80C1-84CC2C8E798E}" presName="childNode" presStyleLbl="node1" presStyleIdx="1" presStyleCnt="6" custScaleX="117805" custScaleY="88236" custLinFactNeighborX="-451" custLinFactNeighborY="-76467">
        <dgm:presLayoutVars>
          <dgm:bulletEnabled val="1"/>
        </dgm:presLayoutVars>
      </dgm:prSet>
      <dgm:spPr/>
    </dgm:pt>
    <dgm:pt modelId="{76AF22AA-F413-4182-BF0F-0B0D886D5900}" type="pres">
      <dgm:prSet presAssocID="{78C732C5-3731-4632-B752-1B575ABFD1B7}" presName="aSpace" presStyleCnt="0"/>
      <dgm:spPr/>
    </dgm:pt>
    <dgm:pt modelId="{A66C558A-3BCC-4292-8B6F-FB03E222C27C}" type="pres">
      <dgm:prSet presAssocID="{33264174-F27C-4F7C-9D14-11475277FC53}" presName="compNode" presStyleCnt="0"/>
      <dgm:spPr/>
    </dgm:pt>
    <dgm:pt modelId="{970B9B3E-37D1-4460-92A8-747DFB135703}" type="pres">
      <dgm:prSet presAssocID="{33264174-F27C-4F7C-9D14-11475277FC53}" presName="aNode" presStyleLbl="bgShp" presStyleIdx="1" presStyleCnt="3" custScaleX="101248" custLinFactNeighborX="243" custLinFactNeighborY="374"/>
      <dgm:spPr/>
    </dgm:pt>
    <dgm:pt modelId="{8BF47911-477E-4650-B598-67F3DB1760CA}" type="pres">
      <dgm:prSet presAssocID="{33264174-F27C-4F7C-9D14-11475277FC53}" presName="textNode" presStyleLbl="bgShp" presStyleIdx="1" presStyleCnt="3"/>
      <dgm:spPr/>
    </dgm:pt>
    <dgm:pt modelId="{144D21EA-B5C8-4F3A-87A4-3998038D289E}" type="pres">
      <dgm:prSet presAssocID="{33264174-F27C-4F7C-9D14-11475277FC53}" presName="compChildNode" presStyleCnt="0"/>
      <dgm:spPr/>
    </dgm:pt>
    <dgm:pt modelId="{0137D7D6-7C83-49F9-9AFD-877F8F01F4DD}" type="pres">
      <dgm:prSet presAssocID="{33264174-F27C-4F7C-9D14-11475277FC53}" presName="theInnerList" presStyleCnt="0"/>
      <dgm:spPr/>
    </dgm:pt>
    <dgm:pt modelId="{0BBCC38F-8751-4AF7-982A-B87145F96527}" type="pres">
      <dgm:prSet presAssocID="{E073D13D-D966-4871-A3D5-20A06ED0A6B1}" presName="childNode" presStyleLbl="node1" presStyleIdx="2" presStyleCnt="6" custScaleX="86478" custLinFactNeighborX="1836" custLinFactNeighborY="-4227">
        <dgm:presLayoutVars>
          <dgm:bulletEnabled val="1"/>
        </dgm:presLayoutVars>
      </dgm:prSet>
      <dgm:spPr/>
    </dgm:pt>
    <dgm:pt modelId="{98D31FD5-916E-4231-A589-D75ACA57A021}" type="pres">
      <dgm:prSet presAssocID="{33264174-F27C-4F7C-9D14-11475277FC53}" presName="aSpace" presStyleCnt="0"/>
      <dgm:spPr/>
    </dgm:pt>
    <dgm:pt modelId="{3CDC7668-0966-4C28-A4DF-43BB262F590A}" type="pres">
      <dgm:prSet presAssocID="{D49D318B-29D3-4D7D-8356-EAFEC81E3CE2}" presName="compNode" presStyleCnt="0"/>
      <dgm:spPr/>
    </dgm:pt>
    <dgm:pt modelId="{6C89E1AF-3E8F-4A6D-A3ED-7EEFD84E50AB}" type="pres">
      <dgm:prSet presAssocID="{D49D318B-29D3-4D7D-8356-EAFEC81E3CE2}" presName="aNode" presStyleLbl="bgShp" presStyleIdx="2" presStyleCnt="3" custScaleX="108718"/>
      <dgm:spPr/>
    </dgm:pt>
    <dgm:pt modelId="{40A71571-4337-497D-98F5-06CFDC5E0027}" type="pres">
      <dgm:prSet presAssocID="{D49D318B-29D3-4D7D-8356-EAFEC81E3CE2}" presName="textNode" presStyleLbl="bgShp" presStyleIdx="2" presStyleCnt="3"/>
      <dgm:spPr/>
    </dgm:pt>
    <dgm:pt modelId="{7D5953D5-2A2B-4B2F-B98F-F8CB2C677919}" type="pres">
      <dgm:prSet presAssocID="{D49D318B-29D3-4D7D-8356-EAFEC81E3CE2}" presName="compChildNode" presStyleCnt="0"/>
      <dgm:spPr/>
    </dgm:pt>
    <dgm:pt modelId="{B38E3E38-CDAD-455C-A5EC-C591A6A89165}" type="pres">
      <dgm:prSet presAssocID="{D49D318B-29D3-4D7D-8356-EAFEC81E3CE2}" presName="theInnerList" presStyleCnt="0"/>
      <dgm:spPr/>
    </dgm:pt>
    <dgm:pt modelId="{0664590E-1C63-4464-95F6-D520BD922E18}" type="pres">
      <dgm:prSet presAssocID="{D9167CC4-B76D-4E39-BDFC-1BC5952647DC}" presName="childNode" presStyleLbl="node1" presStyleIdx="3" presStyleCnt="6" custScaleX="106862" custScaleY="75588" custLinFactNeighborY="-46515">
        <dgm:presLayoutVars>
          <dgm:bulletEnabled val="1"/>
        </dgm:presLayoutVars>
      </dgm:prSet>
      <dgm:spPr/>
    </dgm:pt>
    <dgm:pt modelId="{938CEC30-AC44-4AA4-8D7C-0ABBDFF6CF38}" type="pres">
      <dgm:prSet presAssocID="{D9167CC4-B76D-4E39-BDFC-1BC5952647DC}" presName="aSpace2" presStyleCnt="0"/>
      <dgm:spPr/>
    </dgm:pt>
    <dgm:pt modelId="{59BBB838-EE36-4C7A-B4BC-D00D039E5639}" type="pres">
      <dgm:prSet presAssocID="{61DC8A54-97CC-4BAF-B353-C02664103445}" presName="childNode" presStyleLbl="node1" presStyleIdx="4" presStyleCnt="6" custScaleX="106862" custScaleY="71375" custLinFactNeighborY="-68382">
        <dgm:presLayoutVars>
          <dgm:bulletEnabled val="1"/>
        </dgm:presLayoutVars>
      </dgm:prSet>
      <dgm:spPr/>
    </dgm:pt>
    <dgm:pt modelId="{F5E9E4FA-3474-4FDC-A401-E33C71D58AF7}" type="pres">
      <dgm:prSet presAssocID="{61DC8A54-97CC-4BAF-B353-C02664103445}" presName="aSpace2" presStyleCnt="0"/>
      <dgm:spPr/>
    </dgm:pt>
    <dgm:pt modelId="{E3087C68-E51E-46FA-9B68-2F40F1FB2266}" type="pres">
      <dgm:prSet presAssocID="{7CDF13D4-474A-4B32-ABF6-7E1E3FEF00E1}" presName="childNode" presStyleLbl="node1" presStyleIdx="5" presStyleCnt="6" custScaleX="106862" custScaleY="81279" custLinFactNeighborY="-68382">
        <dgm:presLayoutVars>
          <dgm:bulletEnabled val="1"/>
        </dgm:presLayoutVars>
      </dgm:prSet>
      <dgm:spPr/>
    </dgm:pt>
  </dgm:ptLst>
  <dgm:cxnLst>
    <dgm:cxn modelId="{3626C021-B6E0-4B7F-BEE6-70410BD547A3}" srcId="{33264174-F27C-4F7C-9D14-11475277FC53}" destId="{E073D13D-D966-4871-A3D5-20A06ED0A6B1}" srcOrd="0" destOrd="0" parTransId="{83D1FA5C-C822-4FEB-AEDA-595440304B6F}" sibTransId="{A6145328-34ED-4474-8BDE-FFC3F00DF48F}"/>
    <dgm:cxn modelId="{B8B0E021-D195-4D2B-B67F-5F2C9BD5D68E}" type="presOf" srcId="{33264174-F27C-4F7C-9D14-11475277FC53}" destId="{8BF47911-477E-4650-B598-67F3DB1760CA}" srcOrd="1" destOrd="0" presId="urn:microsoft.com/office/officeart/2005/8/layout/lProcess2"/>
    <dgm:cxn modelId="{DD148124-21A2-4235-BD5F-2A25E998B133}" type="presOf" srcId="{78C732C5-3731-4632-B752-1B575ABFD1B7}" destId="{7E3AD87E-F4A6-42D1-9C24-8E8D0653DF9D}" srcOrd="1" destOrd="0" presId="urn:microsoft.com/office/officeart/2005/8/layout/lProcess2"/>
    <dgm:cxn modelId="{B4FC1F34-9981-4FE2-9BAD-65CFCE9005B6}" type="presOf" srcId="{61DC8A54-97CC-4BAF-B353-C02664103445}" destId="{59BBB838-EE36-4C7A-B4BC-D00D039E5639}" srcOrd="0" destOrd="0" presId="urn:microsoft.com/office/officeart/2005/8/layout/lProcess2"/>
    <dgm:cxn modelId="{92582E37-7D5C-48B9-AA0D-762D2AAA818D}" type="presOf" srcId="{78C732C5-3731-4632-B752-1B575ABFD1B7}" destId="{679382C6-1EF1-4091-ACDE-0EA764D36F57}" srcOrd="0" destOrd="0" presId="urn:microsoft.com/office/officeart/2005/8/layout/lProcess2"/>
    <dgm:cxn modelId="{5D2CF939-43DF-41A7-BC22-CA72D332B44E}" srcId="{D49D318B-29D3-4D7D-8356-EAFEC81E3CE2}" destId="{D9167CC4-B76D-4E39-BDFC-1BC5952647DC}" srcOrd="0" destOrd="0" parTransId="{EB733696-7844-4916-B7AB-3E83F7FDF1CF}" sibTransId="{602B0C18-4EAD-4FB7-BCCA-F3404F540ADD}"/>
    <dgm:cxn modelId="{4642C441-0184-4602-A193-6D4A82F1F4CC}" srcId="{D120A996-17A9-4D49-923A-B318837BD733}" destId="{78C732C5-3731-4632-B752-1B575ABFD1B7}" srcOrd="0" destOrd="0" parTransId="{7DB69187-D6B6-4227-884D-AC0E4C5E0FBD}" sibTransId="{A9194A5C-9CC8-46A8-BF8C-A20F6BFC40CA}"/>
    <dgm:cxn modelId="{35339F42-A22D-4DC1-8897-65D6E257D33E}" srcId="{D49D318B-29D3-4D7D-8356-EAFEC81E3CE2}" destId="{7CDF13D4-474A-4B32-ABF6-7E1E3FEF00E1}" srcOrd="2" destOrd="0" parTransId="{CC4054C4-5B23-486A-8EBE-DB275049ED65}" sibTransId="{5BD74905-485B-47EE-9B1D-FEC926586371}"/>
    <dgm:cxn modelId="{C1BE2349-154A-4C9E-B1CE-690F0C894D00}" srcId="{78C732C5-3731-4632-B752-1B575ABFD1B7}" destId="{507ED9C5-8067-49DB-80C1-84CC2C8E798E}" srcOrd="1" destOrd="0" parTransId="{B709F817-1785-4A9C-9D33-10A162E3D0EB}" sibTransId="{6F45CE8C-70C2-4D0C-8F26-C29221858414}"/>
    <dgm:cxn modelId="{9A8A706B-30FD-4D25-B904-3E07F8782AC1}" type="presOf" srcId="{E073D13D-D966-4871-A3D5-20A06ED0A6B1}" destId="{0BBCC38F-8751-4AF7-982A-B87145F96527}" srcOrd="0" destOrd="0" presId="urn:microsoft.com/office/officeart/2005/8/layout/lProcess2"/>
    <dgm:cxn modelId="{CB696E4C-904B-4EC9-9619-378D53AA3B27}" type="presOf" srcId="{33264174-F27C-4F7C-9D14-11475277FC53}" destId="{970B9B3E-37D1-4460-92A8-747DFB135703}" srcOrd="0" destOrd="0" presId="urn:microsoft.com/office/officeart/2005/8/layout/lProcess2"/>
    <dgm:cxn modelId="{2D53F950-98FD-4D86-A7CE-CF27813AFC2F}" type="presOf" srcId="{D49D318B-29D3-4D7D-8356-EAFEC81E3CE2}" destId="{6C89E1AF-3E8F-4A6D-A3ED-7EEFD84E50AB}" srcOrd="0" destOrd="0" presId="urn:microsoft.com/office/officeart/2005/8/layout/lProcess2"/>
    <dgm:cxn modelId="{E58E5552-B634-4CBA-908A-DADD662E24CB}" type="presOf" srcId="{D49D318B-29D3-4D7D-8356-EAFEC81E3CE2}" destId="{40A71571-4337-497D-98F5-06CFDC5E0027}" srcOrd="1" destOrd="0" presId="urn:microsoft.com/office/officeart/2005/8/layout/lProcess2"/>
    <dgm:cxn modelId="{42256884-679E-495E-AB25-AE85C1062A1E}" type="presOf" srcId="{C15361D1-8C45-4BE6-8774-F4166418FE97}" destId="{A616057D-AE89-472B-8B7B-0D6D949A48DD}" srcOrd="0" destOrd="0" presId="urn:microsoft.com/office/officeart/2005/8/layout/lProcess2"/>
    <dgm:cxn modelId="{E1484193-CBAB-40E5-9480-AE8837BB3EAF}" srcId="{D49D318B-29D3-4D7D-8356-EAFEC81E3CE2}" destId="{61DC8A54-97CC-4BAF-B353-C02664103445}" srcOrd="1" destOrd="0" parTransId="{DF38D454-6E6D-4B43-BE28-D0A702DF84D2}" sibTransId="{B6B999C0-6F3B-4C42-9611-9636A93C004B}"/>
    <dgm:cxn modelId="{D06A5D9A-881C-4655-A07C-6903D78978C5}" srcId="{D120A996-17A9-4D49-923A-B318837BD733}" destId="{33264174-F27C-4F7C-9D14-11475277FC53}" srcOrd="1" destOrd="0" parTransId="{2DC4FC89-18A2-4CC4-82E7-9CA162FD1056}" sibTransId="{DE439985-4646-4494-954D-BCF6B88F9F0B}"/>
    <dgm:cxn modelId="{8F49E09C-4B01-4F2B-9058-7F02598CA4E4}" type="presOf" srcId="{D120A996-17A9-4D49-923A-B318837BD733}" destId="{3FBB58DF-75A5-44AA-A76F-73B5248EBC90}" srcOrd="0" destOrd="0" presId="urn:microsoft.com/office/officeart/2005/8/layout/lProcess2"/>
    <dgm:cxn modelId="{861AA8B6-EF35-49F6-B024-8FBBFDC6C4B8}" type="presOf" srcId="{507ED9C5-8067-49DB-80C1-84CC2C8E798E}" destId="{26AFF880-33ED-4E59-A44B-249D41DCBA9B}" srcOrd="0" destOrd="0" presId="urn:microsoft.com/office/officeart/2005/8/layout/lProcess2"/>
    <dgm:cxn modelId="{24FDF1BD-9CB0-4063-830B-47A99F72C0FD}" srcId="{D120A996-17A9-4D49-923A-B318837BD733}" destId="{D49D318B-29D3-4D7D-8356-EAFEC81E3CE2}" srcOrd="2" destOrd="0" parTransId="{729BBB42-19FF-42F2-9162-CB39697693ED}" sibTransId="{26D0F865-7546-48AC-92C6-D16210469284}"/>
    <dgm:cxn modelId="{4FB091C0-ACF6-4041-A295-038B7DFFEB64}" srcId="{78C732C5-3731-4632-B752-1B575ABFD1B7}" destId="{C15361D1-8C45-4BE6-8774-F4166418FE97}" srcOrd="0" destOrd="0" parTransId="{2AA6652F-765A-46A3-8C87-22715A73F2AF}" sibTransId="{5391F3FE-DF75-4529-A2DC-2B18E32859E4}"/>
    <dgm:cxn modelId="{B20459D8-4ADB-4F3F-8FDC-86DBC054B7F1}" type="presOf" srcId="{7CDF13D4-474A-4B32-ABF6-7E1E3FEF00E1}" destId="{E3087C68-E51E-46FA-9B68-2F40F1FB2266}" srcOrd="0" destOrd="0" presId="urn:microsoft.com/office/officeart/2005/8/layout/lProcess2"/>
    <dgm:cxn modelId="{5C131CE3-F067-463A-A370-C6A2B3E70E67}" type="presOf" srcId="{D9167CC4-B76D-4E39-BDFC-1BC5952647DC}" destId="{0664590E-1C63-4464-95F6-D520BD922E18}" srcOrd="0" destOrd="0" presId="urn:microsoft.com/office/officeart/2005/8/layout/lProcess2"/>
    <dgm:cxn modelId="{E4DA5008-004B-4930-A478-405A084A122A}" type="presParOf" srcId="{3FBB58DF-75A5-44AA-A76F-73B5248EBC90}" destId="{6A35B7E0-3966-4729-A705-9363EF8140C6}" srcOrd="0" destOrd="0" presId="urn:microsoft.com/office/officeart/2005/8/layout/lProcess2"/>
    <dgm:cxn modelId="{39B87AC5-2103-475F-A268-FD583AE08C72}" type="presParOf" srcId="{6A35B7E0-3966-4729-A705-9363EF8140C6}" destId="{679382C6-1EF1-4091-ACDE-0EA764D36F57}" srcOrd="0" destOrd="0" presId="urn:microsoft.com/office/officeart/2005/8/layout/lProcess2"/>
    <dgm:cxn modelId="{1FBF6601-3412-43EE-961B-C9E5C5F374DA}" type="presParOf" srcId="{6A35B7E0-3966-4729-A705-9363EF8140C6}" destId="{7E3AD87E-F4A6-42D1-9C24-8E8D0653DF9D}" srcOrd="1" destOrd="0" presId="urn:microsoft.com/office/officeart/2005/8/layout/lProcess2"/>
    <dgm:cxn modelId="{72178A79-FD5B-4637-AC98-1068940BA7D9}" type="presParOf" srcId="{6A35B7E0-3966-4729-A705-9363EF8140C6}" destId="{086A5AD2-0CE3-4CF9-8D10-AEA08E426128}" srcOrd="2" destOrd="0" presId="urn:microsoft.com/office/officeart/2005/8/layout/lProcess2"/>
    <dgm:cxn modelId="{8F3A9767-569D-4175-9AB5-877180E00D54}" type="presParOf" srcId="{086A5AD2-0CE3-4CF9-8D10-AEA08E426128}" destId="{4028DD18-A55E-483B-A4D8-E74D78D6B83C}" srcOrd="0" destOrd="0" presId="urn:microsoft.com/office/officeart/2005/8/layout/lProcess2"/>
    <dgm:cxn modelId="{CFA68EEA-C25A-4B59-B190-EC2B84FD0105}" type="presParOf" srcId="{4028DD18-A55E-483B-A4D8-E74D78D6B83C}" destId="{A616057D-AE89-472B-8B7B-0D6D949A48DD}" srcOrd="0" destOrd="0" presId="urn:microsoft.com/office/officeart/2005/8/layout/lProcess2"/>
    <dgm:cxn modelId="{A456429C-575E-4FAF-B859-5362AFD4229C}" type="presParOf" srcId="{4028DD18-A55E-483B-A4D8-E74D78D6B83C}" destId="{F15154C1-B96F-44F7-98F2-C894B6A7DFAB}" srcOrd="1" destOrd="0" presId="urn:microsoft.com/office/officeart/2005/8/layout/lProcess2"/>
    <dgm:cxn modelId="{8AA8F97A-A5E0-4C25-919F-6E8FD1B16CB0}" type="presParOf" srcId="{4028DD18-A55E-483B-A4D8-E74D78D6B83C}" destId="{26AFF880-33ED-4E59-A44B-249D41DCBA9B}" srcOrd="2" destOrd="0" presId="urn:microsoft.com/office/officeart/2005/8/layout/lProcess2"/>
    <dgm:cxn modelId="{C7C23B17-49B4-425A-81EC-8A5670ABFC0E}" type="presParOf" srcId="{3FBB58DF-75A5-44AA-A76F-73B5248EBC90}" destId="{76AF22AA-F413-4182-BF0F-0B0D886D5900}" srcOrd="1" destOrd="0" presId="urn:microsoft.com/office/officeart/2005/8/layout/lProcess2"/>
    <dgm:cxn modelId="{D2D96A7A-9617-4C69-9CC9-4CD1AC6FDC2A}" type="presParOf" srcId="{3FBB58DF-75A5-44AA-A76F-73B5248EBC90}" destId="{A66C558A-3BCC-4292-8B6F-FB03E222C27C}" srcOrd="2" destOrd="0" presId="urn:microsoft.com/office/officeart/2005/8/layout/lProcess2"/>
    <dgm:cxn modelId="{805E7EE8-3ABF-4F55-B1AD-1163C01F05B5}" type="presParOf" srcId="{A66C558A-3BCC-4292-8B6F-FB03E222C27C}" destId="{970B9B3E-37D1-4460-92A8-747DFB135703}" srcOrd="0" destOrd="0" presId="urn:microsoft.com/office/officeart/2005/8/layout/lProcess2"/>
    <dgm:cxn modelId="{352D51AE-4665-43B2-BDA0-38CA39439B4C}" type="presParOf" srcId="{A66C558A-3BCC-4292-8B6F-FB03E222C27C}" destId="{8BF47911-477E-4650-B598-67F3DB1760CA}" srcOrd="1" destOrd="0" presId="urn:microsoft.com/office/officeart/2005/8/layout/lProcess2"/>
    <dgm:cxn modelId="{F75E63FF-FFFB-4494-832E-884E7D75E105}" type="presParOf" srcId="{A66C558A-3BCC-4292-8B6F-FB03E222C27C}" destId="{144D21EA-B5C8-4F3A-87A4-3998038D289E}" srcOrd="2" destOrd="0" presId="urn:microsoft.com/office/officeart/2005/8/layout/lProcess2"/>
    <dgm:cxn modelId="{E77A39A2-8294-4BEC-91FA-E4038E871F17}" type="presParOf" srcId="{144D21EA-B5C8-4F3A-87A4-3998038D289E}" destId="{0137D7D6-7C83-49F9-9AFD-877F8F01F4DD}" srcOrd="0" destOrd="0" presId="urn:microsoft.com/office/officeart/2005/8/layout/lProcess2"/>
    <dgm:cxn modelId="{1ACBC638-DA20-4DDB-A281-F9C65CF1DE65}" type="presParOf" srcId="{0137D7D6-7C83-49F9-9AFD-877F8F01F4DD}" destId="{0BBCC38F-8751-4AF7-982A-B87145F96527}" srcOrd="0" destOrd="0" presId="urn:microsoft.com/office/officeart/2005/8/layout/lProcess2"/>
    <dgm:cxn modelId="{00F0BD15-1866-4CC8-882F-EDD07E522996}" type="presParOf" srcId="{3FBB58DF-75A5-44AA-A76F-73B5248EBC90}" destId="{98D31FD5-916E-4231-A589-D75ACA57A021}" srcOrd="3" destOrd="0" presId="urn:microsoft.com/office/officeart/2005/8/layout/lProcess2"/>
    <dgm:cxn modelId="{97F1767E-B49B-40C7-AB1C-FBDE1F1645BC}" type="presParOf" srcId="{3FBB58DF-75A5-44AA-A76F-73B5248EBC90}" destId="{3CDC7668-0966-4C28-A4DF-43BB262F590A}" srcOrd="4" destOrd="0" presId="urn:microsoft.com/office/officeart/2005/8/layout/lProcess2"/>
    <dgm:cxn modelId="{B5DFE95F-6019-4B45-8918-8A9F3044C804}" type="presParOf" srcId="{3CDC7668-0966-4C28-A4DF-43BB262F590A}" destId="{6C89E1AF-3E8F-4A6D-A3ED-7EEFD84E50AB}" srcOrd="0" destOrd="0" presId="urn:microsoft.com/office/officeart/2005/8/layout/lProcess2"/>
    <dgm:cxn modelId="{77977935-484B-4434-AEB7-4305A7AEBB7F}" type="presParOf" srcId="{3CDC7668-0966-4C28-A4DF-43BB262F590A}" destId="{40A71571-4337-497D-98F5-06CFDC5E0027}" srcOrd="1" destOrd="0" presId="urn:microsoft.com/office/officeart/2005/8/layout/lProcess2"/>
    <dgm:cxn modelId="{3E5A15CE-CD4E-4F30-A7BB-5DEAD451B953}" type="presParOf" srcId="{3CDC7668-0966-4C28-A4DF-43BB262F590A}" destId="{7D5953D5-2A2B-4B2F-B98F-F8CB2C677919}" srcOrd="2" destOrd="0" presId="urn:microsoft.com/office/officeart/2005/8/layout/lProcess2"/>
    <dgm:cxn modelId="{2C8F86BA-AEAD-42B1-B0EA-DC1734CA7E35}" type="presParOf" srcId="{7D5953D5-2A2B-4B2F-B98F-F8CB2C677919}" destId="{B38E3E38-CDAD-455C-A5EC-C591A6A89165}" srcOrd="0" destOrd="0" presId="urn:microsoft.com/office/officeart/2005/8/layout/lProcess2"/>
    <dgm:cxn modelId="{02C4AA73-B869-4ED7-A167-37AB9A1C7217}" type="presParOf" srcId="{B38E3E38-CDAD-455C-A5EC-C591A6A89165}" destId="{0664590E-1C63-4464-95F6-D520BD922E18}" srcOrd="0" destOrd="0" presId="urn:microsoft.com/office/officeart/2005/8/layout/lProcess2"/>
    <dgm:cxn modelId="{C20A29C4-08B3-4E90-8D21-B7D33E6BF6E0}" type="presParOf" srcId="{B38E3E38-CDAD-455C-A5EC-C591A6A89165}" destId="{938CEC30-AC44-4AA4-8D7C-0ABBDFF6CF38}" srcOrd="1" destOrd="0" presId="urn:microsoft.com/office/officeart/2005/8/layout/lProcess2"/>
    <dgm:cxn modelId="{50E57BEA-E444-474B-930F-634872642FD0}" type="presParOf" srcId="{B38E3E38-CDAD-455C-A5EC-C591A6A89165}" destId="{59BBB838-EE36-4C7A-B4BC-D00D039E5639}" srcOrd="2" destOrd="0" presId="urn:microsoft.com/office/officeart/2005/8/layout/lProcess2"/>
    <dgm:cxn modelId="{478FC768-DD7A-4950-9B25-76213998167F}" type="presParOf" srcId="{B38E3E38-CDAD-455C-A5EC-C591A6A89165}" destId="{F5E9E4FA-3474-4FDC-A401-E33C71D58AF7}" srcOrd="3" destOrd="0" presId="urn:microsoft.com/office/officeart/2005/8/layout/lProcess2"/>
    <dgm:cxn modelId="{694CCF1F-89F6-4361-91FE-5849B4C48A63}" type="presParOf" srcId="{B38E3E38-CDAD-455C-A5EC-C591A6A89165}" destId="{E3087C68-E51E-46FA-9B68-2F40F1FB2266}"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382C6-1EF1-4091-ACDE-0EA764D36F57}">
      <dsp:nvSpPr>
        <dsp:cNvPr id="0" name=""/>
        <dsp:cNvSpPr/>
      </dsp:nvSpPr>
      <dsp:spPr>
        <a:xfrm>
          <a:off x="2017" y="0"/>
          <a:ext cx="3560164" cy="4384281"/>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rgbClr val="0B5172"/>
              </a:solidFill>
              <a:latin typeface="Calibri" panose="020F0502020204030204" pitchFamily="34" charset="0"/>
              <a:cs typeface="Calibri" panose="020F0502020204030204" pitchFamily="34" charset="0"/>
            </a:rPr>
            <a:t>Base Member Dues</a:t>
          </a:r>
        </a:p>
      </dsp:txBody>
      <dsp:txXfrm>
        <a:off x="2017" y="0"/>
        <a:ext cx="3560164" cy="1315284"/>
      </dsp:txXfrm>
    </dsp:sp>
    <dsp:sp modelId="{A616057D-AE89-472B-8B7B-0D6D949A48DD}">
      <dsp:nvSpPr>
        <dsp:cNvPr id="0" name=""/>
        <dsp:cNvSpPr/>
      </dsp:nvSpPr>
      <dsp:spPr>
        <a:xfrm>
          <a:off x="91976" y="1195609"/>
          <a:ext cx="3355241" cy="1891405"/>
        </a:xfrm>
        <a:prstGeom prst="roundRect">
          <a:avLst>
            <a:gd name="adj" fmla="val 10000"/>
          </a:avLst>
        </a:prstGeom>
        <a:solidFill>
          <a:schemeClr val="lt1">
            <a:hueOff val="0"/>
            <a:satOff val="0"/>
            <a:lumOff val="0"/>
            <a:alphaOff val="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109728" lvl="0" indent="0" algn="l" defTabSz="711200">
            <a:lnSpc>
              <a:spcPct val="90000"/>
            </a:lnSpc>
            <a:spcBef>
              <a:spcPct val="0"/>
            </a:spcBef>
            <a:spcAft>
              <a:spcPct val="35000"/>
            </a:spcAft>
            <a:buNone/>
          </a:pPr>
          <a:r>
            <a:rPr lang="en-US" sz="1600" b="1" u="sng" kern="1200" dirty="0">
              <a:solidFill>
                <a:srgbClr val="01B4E3"/>
              </a:solidFill>
            </a:rPr>
            <a:t>Higher Grade</a:t>
          </a:r>
        </a:p>
        <a:p>
          <a:pPr marL="109728" lvl="0" indent="0" algn="l" defTabSz="711200">
            <a:lnSpc>
              <a:spcPct val="90000"/>
            </a:lnSpc>
            <a:spcBef>
              <a:spcPct val="0"/>
            </a:spcBef>
            <a:spcAft>
              <a:spcPct val="35000"/>
            </a:spcAft>
            <a:buNone/>
          </a:pPr>
          <a:r>
            <a:rPr lang="en-US" sz="1600" kern="1200" dirty="0"/>
            <a:t>Full = $153</a:t>
          </a:r>
        </a:p>
        <a:p>
          <a:pPr marL="109728" lvl="0" indent="0" algn="l" defTabSz="711200">
            <a:lnSpc>
              <a:spcPct val="90000"/>
            </a:lnSpc>
            <a:spcBef>
              <a:spcPct val="0"/>
            </a:spcBef>
            <a:spcAft>
              <a:spcPct val="35000"/>
            </a:spcAft>
            <a:buNone/>
          </a:pPr>
          <a:r>
            <a:rPr lang="en-US" sz="1600" kern="1200" dirty="0"/>
            <a:t>E-membership (regular) = $80</a:t>
          </a:r>
        </a:p>
        <a:p>
          <a:pPr marL="109728" lvl="0" indent="0" algn="l" defTabSz="711200">
            <a:lnSpc>
              <a:spcPct val="90000"/>
            </a:lnSpc>
            <a:spcBef>
              <a:spcPct val="0"/>
            </a:spcBef>
            <a:spcAft>
              <a:spcPct val="35000"/>
            </a:spcAft>
            <a:buNone/>
          </a:pPr>
          <a:r>
            <a:rPr lang="en-US" sz="1600" kern="1200" dirty="0"/>
            <a:t>E-membership (low income) = $29</a:t>
          </a:r>
        </a:p>
        <a:p>
          <a:pPr marL="109728" lvl="0" indent="0" algn="l" defTabSz="711200">
            <a:lnSpc>
              <a:spcPct val="90000"/>
            </a:lnSpc>
            <a:spcBef>
              <a:spcPct val="0"/>
            </a:spcBef>
            <a:spcAft>
              <a:spcPct val="35000"/>
            </a:spcAft>
            <a:buNone/>
          </a:pPr>
          <a:r>
            <a:rPr lang="en-US" sz="1600" kern="1200" dirty="0"/>
            <a:t>Special Circumstances = $76.50</a:t>
          </a:r>
        </a:p>
      </dsp:txBody>
      <dsp:txXfrm>
        <a:off x="147373" y="1251006"/>
        <a:ext cx="3244447" cy="1780611"/>
      </dsp:txXfrm>
    </dsp:sp>
    <dsp:sp modelId="{26AFF880-33ED-4E59-A44B-249D41DCBA9B}">
      <dsp:nvSpPr>
        <dsp:cNvPr id="0" name=""/>
        <dsp:cNvSpPr/>
      </dsp:nvSpPr>
      <dsp:spPr>
        <a:xfrm>
          <a:off x="91634" y="3240626"/>
          <a:ext cx="3355241" cy="815259"/>
        </a:xfrm>
        <a:prstGeom prst="roundRect">
          <a:avLst>
            <a:gd name="adj" fmla="val 10000"/>
          </a:avLst>
        </a:prstGeom>
        <a:solidFill>
          <a:schemeClr val="lt1">
            <a:hueOff val="0"/>
            <a:satOff val="0"/>
            <a:lumOff val="0"/>
            <a:alphaOff val="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109728" lvl="0" indent="0" algn="l" defTabSz="711200">
            <a:lnSpc>
              <a:spcPct val="90000"/>
            </a:lnSpc>
            <a:spcBef>
              <a:spcPct val="0"/>
            </a:spcBef>
            <a:spcAft>
              <a:spcPct val="35000"/>
            </a:spcAft>
            <a:buNone/>
          </a:pPr>
          <a:r>
            <a:rPr lang="en-US" sz="1600" b="1" u="sng" kern="1200" dirty="0">
              <a:solidFill>
                <a:srgbClr val="01B4E3"/>
              </a:solidFill>
            </a:rPr>
            <a:t>Students (No Assessments)</a:t>
          </a:r>
        </a:p>
        <a:p>
          <a:pPr marL="109728" lvl="0" indent="0" algn="l" defTabSz="711200">
            <a:lnSpc>
              <a:spcPct val="90000"/>
            </a:lnSpc>
            <a:spcBef>
              <a:spcPct val="0"/>
            </a:spcBef>
            <a:spcAft>
              <a:spcPct val="35000"/>
            </a:spcAft>
            <a:buNone/>
          </a:pPr>
          <a:r>
            <a:rPr lang="en-US" sz="1600" kern="1200" dirty="0"/>
            <a:t>Regions 1-7 = $32</a:t>
          </a:r>
        </a:p>
        <a:p>
          <a:pPr marL="109728" lvl="0" indent="0" algn="l" defTabSz="711200">
            <a:lnSpc>
              <a:spcPct val="90000"/>
            </a:lnSpc>
            <a:spcBef>
              <a:spcPct val="0"/>
            </a:spcBef>
            <a:spcAft>
              <a:spcPct val="35000"/>
            </a:spcAft>
            <a:buNone/>
          </a:pPr>
          <a:r>
            <a:rPr lang="en-US" sz="1600" kern="1200" dirty="0"/>
            <a:t>Regions 8-10 = $27</a:t>
          </a:r>
        </a:p>
      </dsp:txBody>
      <dsp:txXfrm>
        <a:off x="115512" y="3264504"/>
        <a:ext cx="3307485" cy="767503"/>
      </dsp:txXfrm>
    </dsp:sp>
    <dsp:sp modelId="{970B9B3E-37D1-4460-92A8-747DFB135703}">
      <dsp:nvSpPr>
        <dsp:cNvPr id="0" name=""/>
        <dsp:cNvSpPr/>
      </dsp:nvSpPr>
      <dsp:spPr>
        <a:xfrm>
          <a:off x="3837846" y="0"/>
          <a:ext cx="3604595" cy="4384281"/>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B5172"/>
              </a:solidFill>
              <a:latin typeface="Calibri" panose="020F0502020204030204" pitchFamily="34" charset="0"/>
              <a:cs typeface="Calibri" panose="020F0502020204030204" pitchFamily="34" charset="0"/>
            </a:rPr>
            <a:t>Region Assessments (One of the following)</a:t>
          </a:r>
        </a:p>
      </dsp:txBody>
      <dsp:txXfrm>
        <a:off x="3837846" y="0"/>
        <a:ext cx="3604595" cy="1315284"/>
      </dsp:txXfrm>
    </dsp:sp>
    <dsp:sp modelId="{0BBCC38F-8751-4AF7-982A-B87145F96527}">
      <dsp:nvSpPr>
        <dsp:cNvPr id="0" name=""/>
        <dsp:cNvSpPr/>
      </dsp:nvSpPr>
      <dsp:spPr>
        <a:xfrm>
          <a:off x="4452280" y="1194823"/>
          <a:ext cx="2463007" cy="2849782"/>
        </a:xfrm>
        <a:prstGeom prst="roundRect">
          <a:avLst>
            <a:gd name="adj" fmla="val 10000"/>
          </a:avLst>
        </a:prstGeom>
        <a:solidFill>
          <a:schemeClr val="lt1">
            <a:hueOff val="0"/>
            <a:satOff val="0"/>
            <a:lumOff val="0"/>
            <a:alphaOff val="0"/>
          </a:schemeClr>
        </a:solidFill>
        <a:ln w="12700" cap="flat" cmpd="sng" algn="ctr">
          <a:solidFill>
            <a:srgbClr val="01B4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109728" lvl="0" indent="0" algn="l" defTabSz="711200">
            <a:lnSpc>
              <a:spcPct val="90000"/>
            </a:lnSpc>
            <a:spcBef>
              <a:spcPct val="0"/>
            </a:spcBef>
            <a:spcAft>
              <a:spcPct val="35000"/>
            </a:spcAft>
            <a:buNone/>
          </a:pPr>
          <a:r>
            <a:rPr lang="en-US" sz="1600" b="0" kern="1200" dirty="0"/>
            <a:t>Region 1:   $ 5</a:t>
          </a:r>
          <a:br>
            <a:rPr lang="en-US" sz="1600" b="0" kern="1200" dirty="0"/>
          </a:br>
          <a:r>
            <a:rPr lang="en-US" sz="1600" b="0" kern="1200" dirty="0"/>
            <a:t>Region 2:   $ 2</a:t>
          </a:r>
          <a:br>
            <a:rPr lang="en-US" sz="1600" b="0" kern="1200" dirty="0"/>
          </a:br>
          <a:r>
            <a:rPr lang="en-US" sz="1600" b="0" kern="1200" dirty="0"/>
            <a:t>Region 3:   $ 2</a:t>
          </a:r>
          <a:br>
            <a:rPr lang="en-US" sz="1600" b="0" kern="1200" dirty="0"/>
          </a:br>
          <a:r>
            <a:rPr lang="en-US" sz="1600" b="0" kern="1200" dirty="0"/>
            <a:t>Region 4:   $ 3</a:t>
          </a:r>
          <a:br>
            <a:rPr lang="en-US" sz="1600" b="0" kern="1200" dirty="0"/>
          </a:br>
          <a:r>
            <a:rPr lang="en-US" sz="1600" b="0" kern="1200" dirty="0"/>
            <a:t>Region 5:   $ 5</a:t>
          </a:r>
          <a:br>
            <a:rPr lang="en-US" sz="1600" b="0" kern="1200" dirty="0"/>
          </a:br>
          <a:r>
            <a:rPr lang="en-US" sz="1600" b="0" kern="1200" dirty="0"/>
            <a:t>Region 6:   $ 3</a:t>
          </a:r>
          <a:br>
            <a:rPr lang="en-US" sz="1600" b="0" kern="1200" dirty="0"/>
          </a:br>
          <a:r>
            <a:rPr lang="en-US" sz="1600" b="0" kern="1200" dirty="0"/>
            <a:t>Region 7:   $19</a:t>
          </a:r>
          <a:br>
            <a:rPr lang="en-US" sz="1600" b="0" kern="1200" dirty="0"/>
          </a:br>
          <a:r>
            <a:rPr lang="en-US" sz="1600" b="0" kern="1200" dirty="0"/>
            <a:t>Region 8:   $13</a:t>
          </a:r>
          <a:br>
            <a:rPr lang="en-US" sz="1600" b="0" kern="1200" dirty="0"/>
          </a:br>
          <a:r>
            <a:rPr lang="en-US" sz="1600" b="0" kern="1200" dirty="0"/>
            <a:t>Region 9:   $ 4</a:t>
          </a:r>
          <a:br>
            <a:rPr lang="en-US" sz="1600" b="0" kern="1200" dirty="0"/>
          </a:br>
          <a:r>
            <a:rPr lang="en-US" sz="1600" b="0" kern="1200" dirty="0"/>
            <a:t>Region 10: $ 5</a:t>
          </a:r>
        </a:p>
        <a:p>
          <a:pPr marL="109728" lvl="0" indent="0" algn="l" defTabSz="711200">
            <a:lnSpc>
              <a:spcPct val="90000"/>
            </a:lnSpc>
            <a:spcBef>
              <a:spcPct val="0"/>
            </a:spcBef>
            <a:spcAft>
              <a:spcPct val="35000"/>
            </a:spcAft>
            <a:buNone/>
          </a:pPr>
          <a:r>
            <a:rPr lang="en-US" sz="1600" b="0" kern="1200" dirty="0"/>
            <a:t>Japan: R10 + $25=$30</a:t>
          </a:r>
        </a:p>
      </dsp:txBody>
      <dsp:txXfrm>
        <a:off x="4524419" y="1266962"/>
        <a:ext cx="2318729" cy="2705504"/>
      </dsp:txXfrm>
    </dsp:sp>
    <dsp:sp modelId="{6C89E1AF-3E8F-4A6D-A3ED-7EEFD84E50AB}">
      <dsp:nvSpPr>
        <dsp:cNvPr id="0" name=""/>
        <dsp:cNvSpPr/>
      </dsp:nvSpPr>
      <dsp:spPr>
        <a:xfrm>
          <a:off x="7700803" y="0"/>
          <a:ext cx="3870539" cy="4384281"/>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B5172"/>
              </a:solidFill>
              <a:latin typeface="Calibri" panose="020F0502020204030204" pitchFamily="34" charset="0"/>
              <a:cs typeface="Calibri" panose="020F0502020204030204" pitchFamily="34" charset="0"/>
            </a:rPr>
            <a:t>Other Assessments </a:t>
          </a:r>
          <a:br>
            <a:rPr lang="en-US" sz="2000" b="1" kern="1200" dirty="0">
              <a:solidFill>
                <a:srgbClr val="0B5172"/>
              </a:solidFill>
              <a:latin typeface="Calibri" panose="020F0502020204030204" pitchFamily="34" charset="0"/>
              <a:cs typeface="Calibri" panose="020F0502020204030204" pitchFamily="34" charset="0"/>
            </a:rPr>
          </a:br>
          <a:r>
            <a:rPr lang="en-US" sz="2000" b="1" kern="1200" dirty="0">
              <a:solidFill>
                <a:srgbClr val="0B5172"/>
              </a:solidFill>
              <a:latin typeface="Calibri" panose="020F0502020204030204" pitchFamily="34" charset="0"/>
              <a:cs typeface="Calibri" panose="020F0502020204030204" pitchFamily="34" charset="0"/>
            </a:rPr>
            <a:t>(as applicable)</a:t>
          </a:r>
        </a:p>
      </dsp:txBody>
      <dsp:txXfrm>
        <a:off x="7700803" y="0"/>
        <a:ext cx="3870539" cy="1315284"/>
      </dsp:txXfrm>
    </dsp:sp>
    <dsp:sp modelId="{0664590E-1C63-4464-95F6-D520BD922E18}">
      <dsp:nvSpPr>
        <dsp:cNvPr id="0" name=""/>
        <dsp:cNvSpPr/>
      </dsp:nvSpPr>
      <dsp:spPr>
        <a:xfrm>
          <a:off x="8114287" y="1237878"/>
          <a:ext cx="3043570" cy="830924"/>
        </a:xfrm>
        <a:prstGeom prst="roundRect">
          <a:avLst>
            <a:gd name="adj" fmla="val 10000"/>
          </a:avLst>
        </a:prstGeom>
        <a:solidFill>
          <a:schemeClr val="lt1">
            <a:hueOff val="0"/>
            <a:satOff val="0"/>
            <a:lumOff val="0"/>
            <a:alphaOff val="0"/>
          </a:schemeClr>
        </a:solidFill>
        <a:ln w="12700" cap="flat" cmpd="sng" algn="ctr">
          <a:solidFill>
            <a:srgbClr val="01B4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109728" marR="0" lvl="0" indent="0" algn="l" defTabSz="914400" eaLnBrk="1" fontAlgn="auto" latinLnBrk="0" hangingPunct="1">
            <a:lnSpc>
              <a:spcPct val="100000"/>
            </a:lnSpc>
            <a:spcBef>
              <a:spcPct val="0"/>
            </a:spcBef>
            <a:spcAft>
              <a:spcPts val="0"/>
            </a:spcAft>
            <a:buClrTx/>
            <a:buSzTx/>
            <a:buFontTx/>
            <a:buNone/>
            <a:tabLst/>
            <a:defRPr/>
          </a:pPr>
          <a:r>
            <a:rPr lang="en-US" sz="1600" kern="1200" dirty="0"/>
            <a:t>$47   IEEE-USA Assessment (Regions 1-6, excl. Jamaica) only</a:t>
          </a:r>
        </a:p>
      </dsp:txBody>
      <dsp:txXfrm>
        <a:off x="8138624" y="1262215"/>
        <a:ext cx="2994896" cy="782250"/>
      </dsp:txXfrm>
    </dsp:sp>
    <dsp:sp modelId="{59BBB838-EE36-4C7A-B4BC-D00D039E5639}">
      <dsp:nvSpPr>
        <dsp:cNvPr id="0" name=""/>
        <dsp:cNvSpPr/>
      </dsp:nvSpPr>
      <dsp:spPr>
        <a:xfrm>
          <a:off x="8114287" y="2200941"/>
          <a:ext cx="3043570" cy="784612"/>
        </a:xfrm>
        <a:prstGeom prst="roundRect">
          <a:avLst>
            <a:gd name="adj" fmla="val 10000"/>
          </a:avLst>
        </a:prstGeom>
        <a:solidFill>
          <a:schemeClr val="lt1">
            <a:hueOff val="0"/>
            <a:satOff val="0"/>
            <a:lumOff val="0"/>
            <a:alphaOff val="0"/>
          </a:schemeClr>
        </a:solidFill>
        <a:ln w="12700" cap="flat" cmpd="sng" algn="ctr">
          <a:solidFill>
            <a:srgbClr val="01B4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109728" marR="0" lvl="0" indent="0" algn="l" defTabSz="914400" eaLnBrk="1" fontAlgn="auto" latinLnBrk="0" hangingPunct="1">
            <a:lnSpc>
              <a:spcPct val="100000"/>
            </a:lnSpc>
            <a:spcBef>
              <a:spcPct val="0"/>
            </a:spcBef>
            <a:spcAft>
              <a:spcPts val="0"/>
            </a:spcAft>
            <a:buClrTx/>
            <a:buSzTx/>
            <a:buFontTx/>
            <a:buNone/>
            <a:tabLst/>
            <a:defRPr/>
          </a:pPr>
          <a:r>
            <a:rPr lang="en-US" sz="1600" kern="1200" dirty="0"/>
            <a:t>$3   ABET </a:t>
          </a:r>
        </a:p>
        <a:p>
          <a:pPr marL="109728" marR="0" lvl="0" indent="0" algn="l" defTabSz="914400" eaLnBrk="1" fontAlgn="auto" latinLnBrk="0" hangingPunct="1">
            <a:lnSpc>
              <a:spcPct val="100000"/>
            </a:lnSpc>
            <a:spcBef>
              <a:spcPct val="0"/>
            </a:spcBef>
            <a:spcAft>
              <a:spcPts val="0"/>
            </a:spcAft>
            <a:buClrTx/>
            <a:buSzTx/>
            <a:buFontTx/>
            <a:buNone/>
            <a:tabLst/>
            <a:defRPr/>
          </a:pPr>
          <a:r>
            <a:rPr lang="en-US" sz="1600" kern="1200" dirty="0"/>
            <a:t>(Regions 1-6, excl. Jamaica) only</a:t>
          </a:r>
        </a:p>
      </dsp:txBody>
      <dsp:txXfrm>
        <a:off x="8137268" y="2223922"/>
        <a:ext cx="2997608" cy="738650"/>
      </dsp:txXfrm>
    </dsp:sp>
    <dsp:sp modelId="{E3087C68-E51E-46FA-9B68-2F40F1FB2266}">
      <dsp:nvSpPr>
        <dsp:cNvPr id="0" name=""/>
        <dsp:cNvSpPr/>
      </dsp:nvSpPr>
      <dsp:spPr>
        <a:xfrm>
          <a:off x="8114287" y="3154674"/>
          <a:ext cx="3043570" cy="893484"/>
        </a:xfrm>
        <a:prstGeom prst="roundRect">
          <a:avLst>
            <a:gd name="adj" fmla="val 10000"/>
          </a:avLst>
        </a:prstGeom>
        <a:solidFill>
          <a:schemeClr val="lt1">
            <a:hueOff val="0"/>
            <a:satOff val="0"/>
            <a:lumOff val="0"/>
            <a:alphaOff val="0"/>
          </a:schemeClr>
        </a:solidFill>
        <a:ln w="12700" cap="flat" cmpd="sng" algn="ctr">
          <a:solidFill>
            <a:srgbClr val="01B4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109728" marR="0" lvl="0" indent="0" algn="l" defTabSz="914400" eaLnBrk="1" fontAlgn="auto" latinLnBrk="0" hangingPunct="1">
            <a:lnSpc>
              <a:spcPct val="100000"/>
            </a:lnSpc>
            <a:spcBef>
              <a:spcPct val="0"/>
            </a:spcBef>
            <a:spcAft>
              <a:spcPts val="0"/>
            </a:spcAft>
            <a:buClrTx/>
            <a:buSzTx/>
            <a:buFontTx/>
            <a:buNone/>
            <a:tabLst/>
            <a:defRPr/>
          </a:pPr>
          <a:r>
            <a:rPr lang="en-US" sz="1600" kern="1200" dirty="0"/>
            <a:t>$5  European Public Policy (EU/EFTA countries only) </a:t>
          </a:r>
        </a:p>
      </dsp:txBody>
      <dsp:txXfrm>
        <a:off x="8140456" y="3180843"/>
        <a:ext cx="2991232" cy="84114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A75556-C536-4B27-B812-A02EA16935C3}"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711C49-634C-40A4-B611-39B3208BDC72}" type="slidenum">
              <a:rPr lang="en-US" smtClean="0"/>
              <a:t>‹#›</a:t>
            </a:fld>
            <a:endParaRPr lang="en-US"/>
          </a:p>
        </p:txBody>
      </p:sp>
    </p:spTree>
    <p:extLst>
      <p:ext uri="{BB962C8B-B14F-4D97-AF65-F5344CB8AC3E}">
        <p14:creationId xmlns:p14="http://schemas.microsoft.com/office/powerpoint/2010/main" val="265175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PlaceHolder 1"/>
          <p:cNvSpPr>
            <a:spLocks noGrp="1" noRot="1" noChangeAspect="1"/>
          </p:cNvSpPr>
          <p:nvPr>
            <p:ph type="sldImg"/>
          </p:nvPr>
        </p:nvSpPr>
        <p:spPr>
          <a:xfrm>
            <a:off x="219075" y="803275"/>
            <a:ext cx="7123113" cy="4008438"/>
          </a:xfrm>
          <a:prstGeom prst="rect">
            <a:avLst/>
          </a:prstGeom>
          <a:ln w="0">
            <a:noFill/>
          </a:ln>
        </p:spPr>
      </p:sp>
      <p:sp>
        <p:nvSpPr>
          <p:cNvPr id="1022"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23" name="PlaceHolder 3"/>
          <p:cNvSpPr>
            <a:spLocks noGrp="1"/>
          </p:cNvSpPr>
          <p:nvPr>
            <p:ph type="sldNum" idx="149"/>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9AB69211-3E9C-46BD-9B2B-76CC49EB19EF}" type="slidenum">
              <a:rPr lang="en-US" sz="1300" b="0" strike="noStrike" spc="-1">
                <a:solidFill>
                  <a:schemeClr val="dk1"/>
                </a:solidFill>
                <a:latin typeface="Arial"/>
                <a:ea typeface="Arial"/>
              </a:rPr>
              <a:t>7</a:t>
            </a:fld>
            <a:endParaRPr lang="es-ES" sz="1300" b="0" strike="noStrike" spc="-1">
              <a:solidFill>
                <a:srgbClr val="000000"/>
              </a:solidFill>
              <a:latin typeface="Times New Roman"/>
            </a:endParaRPr>
          </a:p>
        </p:txBody>
      </p:sp>
      <p:sp>
        <p:nvSpPr>
          <p:cNvPr id="1024" name="PlaceHolder 4"/>
          <p:cNvSpPr>
            <a:spLocks noGrp="1"/>
          </p:cNvSpPr>
          <p:nvPr>
            <p:ph type="dt" idx="150"/>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Benefits is a link to benefits on the IEEE.org website.</a:t>
            </a:r>
          </a:p>
        </p:txBody>
      </p:sp>
      <p:sp>
        <p:nvSpPr>
          <p:cNvPr id="4" name="Slide Number Placeholder 3"/>
          <p:cNvSpPr>
            <a:spLocks noGrp="1"/>
          </p:cNvSpPr>
          <p:nvPr>
            <p:ph type="sldNum" sz="quarter" idx="5"/>
          </p:nvPr>
        </p:nvSpPr>
        <p:spPr/>
        <p:txBody>
          <a:bodyPr/>
          <a:lstStyle/>
          <a:p>
            <a:fld id="{BD711C49-634C-40A4-B611-39B3208BDC72}" type="slidenum">
              <a:rPr lang="en-US" smtClean="0"/>
              <a:t>17</a:t>
            </a:fld>
            <a:endParaRPr lang="en-US"/>
          </a:p>
        </p:txBody>
      </p:sp>
    </p:spTree>
    <p:extLst>
      <p:ext uri="{BB962C8B-B14F-4D97-AF65-F5344CB8AC3E}">
        <p14:creationId xmlns:p14="http://schemas.microsoft.com/office/powerpoint/2010/main" val="2748165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ed275c5122_0_86:notes"/>
          <p:cNvSpPr txBox="1">
            <a:spLocks noGrp="1"/>
          </p:cNvSpPr>
          <p:nvPr>
            <p:ph type="body" idx="1"/>
          </p:nvPr>
        </p:nvSpPr>
        <p:spPr>
          <a:xfrm>
            <a:off x="685800" y="4415790"/>
            <a:ext cx="5486400" cy="4183500"/>
          </a:xfrm>
          <a:prstGeom prst="rect">
            <a:avLst/>
          </a:prstGeom>
        </p:spPr>
        <p:txBody>
          <a:bodyPr spcFirstLastPara="1" wrap="square" lIns="93150" tIns="93150" rIns="93150" bIns="93150" anchor="t" anchorCtr="0">
            <a:noAutofit/>
          </a:bodyPr>
          <a:lstStyle/>
          <a:p>
            <a:pPr marL="457291" indent="-457291">
              <a:buClr>
                <a:srgbClr val="0066A1"/>
              </a:buClr>
              <a:buFont typeface="Verdana"/>
              <a:buChar char="▸"/>
            </a:pPr>
            <a:r>
              <a:rPr lang="en-US" sz="2666" b="1" spc="-1" dirty="0">
                <a:solidFill>
                  <a:schemeClr val="dk1"/>
                </a:solidFill>
                <a:latin typeface="+mn-lt"/>
                <a:ea typeface="Calibri"/>
              </a:rPr>
              <a:t>IEEE Major Boards </a:t>
            </a:r>
            <a:r>
              <a:rPr lang="en-US" sz="2666" spc="-1" dirty="0">
                <a:solidFill>
                  <a:schemeClr val="dk1"/>
                </a:solidFill>
                <a:latin typeface="+mn-lt"/>
                <a:ea typeface="Calibri"/>
              </a:rPr>
              <a:t>have</a:t>
            </a:r>
            <a:r>
              <a:rPr lang="en-US" sz="2666" b="1" spc="-1" dirty="0">
                <a:solidFill>
                  <a:schemeClr val="dk1"/>
                </a:solidFill>
                <a:latin typeface="+mn-lt"/>
                <a:ea typeface="Calibri"/>
              </a:rPr>
              <a:t> </a:t>
            </a:r>
            <a:r>
              <a:rPr lang="en-US" sz="2666" spc="-1" dirty="0">
                <a:solidFill>
                  <a:schemeClr val="dk1"/>
                </a:solidFill>
                <a:latin typeface="+mn-lt"/>
                <a:ea typeface="Calibri"/>
              </a:rPr>
              <a:t>elected volunteer leadership.</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mn-lt"/>
                <a:ea typeface="Calibri"/>
              </a:rPr>
              <a:t>Six subordinate boards govern major areas of IEEE interest:</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Member and Geographic Activities (MGAB), </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Technical Activities (TAB),</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Educational Activities (EAB),</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Publication Services and Products Board (PSPB),</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Standards, </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IEEE-USA.</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mn-lt"/>
                <a:ea typeface="Calibri"/>
              </a:rPr>
              <a:t>There are a number of </a:t>
            </a:r>
            <a:r>
              <a:rPr lang="en-US" sz="2666" b="1" spc="-1" dirty="0">
                <a:solidFill>
                  <a:schemeClr val="dk1"/>
                </a:solidFill>
                <a:latin typeface="+mn-lt"/>
                <a:ea typeface="Calibri"/>
              </a:rPr>
              <a:t>Committees</a:t>
            </a:r>
            <a:r>
              <a:rPr lang="en-US" sz="2666" spc="-1" dirty="0">
                <a:solidFill>
                  <a:schemeClr val="dk1"/>
                </a:solidFill>
                <a:latin typeface="+mn-lt"/>
                <a:ea typeface="Calibri"/>
              </a:rPr>
              <a:t> that report either to </a:t>
            </a:r>
            <a:r>
              <a:rPr lang="en-US" sz="2666" spc="-1" dirty="0" err="1">
                <a:solidFill>
                  <a:schemeClr val="dk1"/>
                </a:solidFill>
                <a:latin typeface="+mn-lt"/>
                <a:ea typeface="Calibri"/>
              </a:rPr>
              <a:t>BoD</a:t>
            </a:r>
            <a:r>
              <a:rPr lang="en-US" sz="2666" spc="-1" dirty="0">
                <a:solidFill>
                  <a:schemeClr val="dk1"/>
                </a:solidFill>
                <a:latin typeface="+mn-lt"/>
                <a:ea typeface="Calibri"/>
              </a:rPr>
              <a:t> or to the Boards. </a:t>
            </a:r>
            <a:r>
              <a:rPr lang="en-US" sz="2666" b="1" spc="-1" dirty="0">
                <a:solidFill>
                  <a:schemeClr val="dk1"/>
                </a:solidFill>
                <a:latin typeface="+mn-lt"/>
                <a:ea typeface="Calibri"/>
              </a:rPr>
              <a:t> </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b="1" spc="-1" dirty="0">
                <a:solidFill>
                  <a:schemeClr val="dk1"/>
                </a:solidFill>
                <a:latin typeface="+mn-lt"/>
                <a:ea typeface="Calibri"/>
              </a:rPr>
              <a:t>IEEE </a:t>
            </a:r>
            <a:r>
              <a:rPr lang="en-US" sz="2666" spc="-1" dirty="0">
                <a:solidFill>
                  <a:schemeClr val="dk1"/>
                </a:solidFill>
                <a:latin typeface="+mn-lt"/>
                <a:ea typeface="Calibri"/>
              </a:rPr>
              <a:t>is governed by </a:t>
            </a:r>
            <a:r>
              <a:rPr lang="en-US" sz="2666" b="1" spc="-1" dirty="0">
                <a:solidFill>
                  <a:schemeClr val="dk1"/>
                </a:solidFill>
                <a:latin typeface="+mn-lt"/>
                <a:ea typeface="Calibri"/>
              </a:rPr>
              <a:t>volunteers</a:t>
            </a:r>
            <a:r>
              <a:rPr lang="en-US" sz="2666" spc="-1" dirty="0">
                <a:solidFill>
                  <a:schemeClr val="dk1"/>
                </a:solidFill>
                <a:latin typeface="+mn-lt"/>
                <a:ea typeface="Calibri"/>
              </a:rPr>
              <a:t> for </a:t>
            </a:r>
            <a:r>
              <a:rPr lang="en-US" sz="2666" b="1" spc="-1" dirty="0">
                <a:solidFill>
                  <a:schemeClr val="dk1"/>
                </a:solidFill>
                <a:latin typeface="+mn-lt"/>
                <a:ea typeface="Calibri"/>
              </a:rPr>
              <a:t>volunteers</a:t>
            </a:r>
            <a:r>
              <a:rPr lang="en-US" sz="2666" spc="-1" dirty="0">
                <a:solidFill>
                  <a:schemeClr val="dk1"/>
                </a:solidFill>
                <a:latin typeface="+mn-lt"/>
                <a:ea typeface="Calibri"/>
              </a:rPr>
              <a:t>, with the help of a reduced number of qualified staff members. </a:t>
            </a:r>
            <a:endParaRPr lang="es-ES" sz="2666" spc="-1" dirty="0">
              <a:solidFill>
                <a:srgbClr val="000000"/>
              </a:solidFill>
              <a:latin typeface="Arial"/>
            </a:endParaRPr>
          </a:p>
          <a:p>
            <a:pPr marL="0" lvl="0" indent="0" algn="l" rtl="0">
              <a:spcBef>
                <a:spcPts val="0"/>
              </a:spcBef>
              <a:spcAft>
                <a:spcPts val="0"/>
              </a:spcAft>
              <a:buNone/>
            </a:pPr>
            <a:endParaRPr dirty="0"/>
          </a:p>
        </p:txBody>
      </p:sp>
      <p:sp>
        <p:nvSpPr>
          <p:cNvPr id="232" name="Google Shape;232;g1ed275c5122_0_86:notes"/>
          <p:cNvSpPr>
            <a:spLocks noGrp="1" noRot="1" noChangeAspect="1"/>
          </p:cNvSpPr>
          <p:nvPr>
            <p:ph type="sldImg" idx="2"/>
          </p:nvPr>
        </p:nvSpPr>
        <p:spPr>
          <a:xfrm>
            <a:off x="3317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5520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 name="PlaceHolder 1"/>
          <p:cNvSpPr>
            <a:spLocks noGrp="1" noRot="1" noChangeAspect="1"/>
          </p:cNvSpPr>
          <p:nvPr>
            <p:ph type="sldImg"/>
          </p:nvPr>
        </p:nvSpPr>
        <p:spPr>
          <a:xfrm>
            <a:off x="219075" y="803275"/>
            <a:ext cx="7123113" cy="4008438"/>
          </a:xfrm>
          <a:prstGeom prst="rect">
            <a:avLst/>
          </a:prstGeom>
          <a:ln w="0">
            <a:noFill/>
          </a:ln>
        </p:spPr>
      </p:sp>
      <p:sp>
        <p:nvSpPr>
          <p:cNvPr id="1172"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173" name="PlaceHolder 3"/>
          <p:cNvSpPr>
            <a:spLocks noGrp="1"/>
          </p:cNvSpPr>
          <p:nvPr>
            <p:ph type="dt" idx="217"/>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880603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22</a:t>
            </a:fld>
            <a:endParaRPr lang="en-US"/>
          </a:p>
        </p:txBody>
      </p:sp>
    </p:spTree>
    <p:extLst>
      <p:ext uri="{BB962C8B-B14F-4D97-AF65-F5344CB8AC3E}">
        <p14:creationId xmlns:p14="http://schemas.microsoft.com/office/powerpoint/2010/main" val="2194528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PlaceHolder 1"/>
          <p:cNvSpPr>
            <a:spLocks noGrp="1" noRot="1" noChangeAspect="1"/>
          </p:cNvSpPr>
          <p:nvPr>
            <p:ph type="sldImg"/>
          </p:nvPr>
        </p:nvSpPr>
        <p:spPr>
          <a:xfrm>
            <a:off x="219075" y="803275"/>
            <a:ext cx="7123113" cy="4008438"/>
          </a:xfrm>
          <a:prstGeom prst="rect">
            <a:avLst/>
          </a:prstGeom>
          <a:ln w="0">
            <a:noFill/>
          </a:ln>
        </p:spPr>
      </p:sp>
      <p:sp>
        <p:nvSpPr>
          <p:cNvPr id="1206"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07" name="PlaceHolder 3"/>
          <p:cNvSpPr>
            <a:spLocks noGrp="1"/>
          </p:cNvSpPr>
          <p:nvPr>
            <p:ph type="dt" idx="229"/>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1417518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85788"/>
            <a:ext cx="5138737" cy="28908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2E1EFF-4F4E-0445-AEE5-A166413C3512}" type="slidenum">
              <a:rPr lang="en-US" smtClean="0"/>
              <a:t>25</a:t>
            </a:fld>
            <a:endParaRPr lang="en-US"/>
          </a:p>
        </p:txBody>
      </p:sp>
    </p:spTree>
    <p:extLst>
      <p:ext uri="{BB962C8B-B14F-4D97-AF65-F5344CB8AC3E}">
        <p14:creationId xmlns:p14="http://schemas.microsoft.com/office/powerpoint/2010/main" val="2849855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ed275c5122_0_155:notes"/>
          <p:cNvSpPr txBox="1">
            <a:spLocks noGrp="1"/>
          </p:cNvSpPr>
          <p:nvPr>
            <p:ph type="body" idx="1"/>
          </p:nvPr>
        </p:nvSpPr>
        <p:spPr>
          <a:xfrm>
            <a:off x="685800" y="4415790"/>
            <a:ext cx="54864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302" name="Google Shape;302;g1ed275c5122_0_155:notes"/>
          <p:cNvSpPr>
            <a:spLocks noGrp="1" noRot="1" noChangeAspect="1"/>
          </p:cNvSpPr>
          <p:nvPr>
            <p:ph type="sldImg" idx="2"/>
          </p:nvPr>
        </p:nvSpPr>
        <p:spPr>
          <a:xfrm>
            <a:off x="3317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b5f6da67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2b5f6da67d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797444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 name="PlaceHolder 1"/>
          <p:cNvSpPr>
            <a:spLocks noGrp="1" noRot="1" noChangeAspect="1"/>
          </p:cNvSpPr>
          <p:nvPr>
            <p:ph type="sldImg"/>
          </p:nvPr>
        </p:nvSpPr>
        <p:spPr>
          <a:xfrm>
            <a:off x="219075" y="803275"/>
            <a:ext cx="7123113" cy="4008438"/>
          </a:xfrm>
          <a:prstGeom prst="rect">
            <a:avLst/>
          </a:prstGeom>
          <a:ln w="0">
            <a:noFill/>
          </a:ln>
        </p:spPr>
      </p:sp>
      <p:sp>
        <p:nvSpPr>
          <p:cNvPr id="1178"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r>
              <a:rPr lang="es-ES" sz="1800" b="0" strike="noStrike" spc="-1" dirty="0" err="1">
                <a:solidFill>
                  <a:srgbClr val="000000"/>
                </a:solidFill>
                <a:latin typeface="Arial"/>
              </a:rPr>
              <a:t>Lots</a:t>
            </a:r>
            <a:r>
              <a:rPr lang="es-ES" sz="1800" b="0" strike="noStrike" spc="-1" dirty="0">
                <a:solidFill>
                  <a:srgbClr val="000000"/>
                </a:solidFill>
                <a:latin typeface="Arial"/>
              </a:rPr>
              <a:t> </a:t>
            </a:r>
            <a:r>
              <a:rPr lang="es-ES" sz="1800" b="0" strike="noStrike" spc="-1" dirty="0" err="1">
                <a:solidFill>
                  <a:srgbClr val="000000"/>
                </a:solidFill>
                <a:latin typeface="Arial"/>
              </a:rPr>
              <a:t>of</a:t>
            </a:r>
            <a:r>
              <a:rPr lang="es-ES" sz="1800" b="0" strike="noStrike" spc="-1" dirty="0">
                <a:solidFill>
                  <a:srgbClr val="000000"/>
                </a:solidFill>
                <a:latin typeface="Arial"/>
              </a:rPr>
              <a:t> </a:t>
            </a:r>
            <a:r>
              <a:rPr lang="es-ES" sz="1800" b="0" strike="noStrike" spc="-1" dirty="0" err="1">
                <a:solidFill>
                  <a:srgbClr val="000000"/>
                </a:solidFill>
                <a:latin typeface="Arial"/>
              </a:rPr>
              <a:t>info</a:t>
            </a:r>
            <a:r>
              <a:rPr lang="es-ES" sz="1800" b="0" strike="noStrike" spc="-1" dirty="0">
                <a:solidFill>
                  <a:srgbClr val="000000"/>
                </a:solidFill>
                <a:latin typeface="Arial"/>
              </a:rPr>
              <a:t> </a:t>
            </a:r>
            <a:r>
              <a:rPr lang="es-ES" sz="1800" b="0" strike="noStrike" spc="-1" dirty="0" err="1">
                <a:solidFill>
                  <a:srgbClr val="000000"/>
                </a:solidFill>
                <a:latin typeface="Arial"/>
              </a:rPr>
              <a:t>here</a:t>
            </a:r>
            <a:r>
              <a:rPr lang="es-ES" sz="1800" b="0" strike="noStrike" spc="-1" dirty="0">
                <a:solidFill>
                  <a:srgbClr val="000000"/>
                </a:solidFill>
                <a:latin typeface="Arial"/>
              </a:rPr>
              <a:t>. </a:t>
            </a:r>
            <a:r>
              <a:rPr lang="es-ES" sz="1800" b="0" strike="noStrike" spc="-1" dirty="0" err="1">
                <a:solidFill>
                  <a:srgbClr val="000000"/>
                </a:solidFill>
                <a:latin typeface="Arial"/>
              </a:rPr>
              <a:t>Example</a:t>
            </a:r>
            <a:r>
              <a:rPr lang="es-ES" sz="1800" b="0" strike="noStrike" spc="-1" dirty="0">
                <a:solidFill>
                  <a:srgbClr val="000000"/>
                </a:solidFill>
                <a:latin typeface="Arial"/>
              </a:rPr>
              <a:t> </a:t>
            </a:r>
            <a:r>
              <a:rPr lang="es-ES" sz="1800" b="0" strike="noStrike" spc="-1" dirty="0" err="1">
                <a:solidFill>
                  <a:srgbClr val="000000"/>
                </a:solidFill>
                <a:latin typeface="Arial"/>
              </a:rPr>
              <a:t>shown</a:t>
            </a:r>
            <a:r>
              <a:rPr lang="es-ES" sz="1800" b="0" strike="noStrike" spc="-1" dirty="0">
                <a:solidFill>
                  <a:srgbClr val="000000"/>
                </a:solidFill>
                <a:latin typeface="Arial"/>
              </a:rPr>
              <a:t> </a:t>
            </a:r>
            <a:r>
              <a:rPr lang="es-ES" sz="1800" b="0" strike="noStrike" spc="-1" dirty="0" err="1">
                <a:solidFill>
                  <a:srgbClr val="000000"/>
                </a:solidFill>
                <a:latin typeface="Arial"/>
              </a:rPr>
              <a:t>is</a:t>
            </a:r>
            <a:r>
              <a:rPr lang="es-ES" sz="1800" b="0" strike="noStrike" spc="-1" dirty="0">
                <a:solidFill>
                  <a:srgbClr val="000000"/>
                </a:solidFill>
                <a:latin typeface="Arial"/>
              </a:rPr>
              <a:t> </a:t>
            </a:r>
            <a:r>
              <a:rPr lang="es-ES" sz="1800" b="0" strike="noStrike" spc="-1" dirty="0" err="1">
                <a:solidFill>
                  <a:srgbClr val="000000"/>
                </a:solidFill>
                <a:latin typeface="Arial"/>
              </a:rPr>
              <a:t>the</a:t>
            </a:r>
            <a:r>
              <a:rPr lang="es-ES" sz="1800" b="0" strike="noStrike" spc="-1" dirty="0">
                <a:solidFill>
                  <a:srgbClr val="000000"/>
                </a:solidFill>
                <a:latin typeface="Arial"/>
              </a:rPr>
              <a:t> </a:t>
            </a:r>
            <a:r>
              <a:rPr lang="es-ES" sz="1800" b="0" strike="noStrike" spc="-1" dirty="0" err="1">
                <a:solidFill>
                  <a:srgbClr val="000000"/>
                </a:solidFill>
                <a:latin typeface="Arial"/>
              </a:rPr>
              <a:t>Volunteer</a:t>
            </a:r>
            <a:r>
              <a:rPr lang="es-ES" sz="1800" b="0" strike="noStrike" spc="-1" dirty="0">
                <a:solidFill>
                  <a:srgbClr val="000000"/>
                </a:solidFill>
                <a:latin typeface="Arial"/>
              </a:rPr>
              <a:t> Hub, </a:t>
            </a:r>
            <a:r>
              <a:rPr lang="es-ES" sz="1800" b="0" strike="noStrike" spc="-1" dirty="0" err="1">
                <a:solidFill>
                  <a:srgbClr val="000000"/>
                </a:solidFill>
                <a:latin typeface="Arial"/>
              </a:rPr>
              <a:t>which</a:t>
            </a:r>
            <a:r>
              <a:rPr lang="es-ES" sz="1800" b="0" strike="noStrike" spc="-1" dirty="0">
                <a:solidFill>
                  <a:srgbClr val="000000"/>
                </a:solidFill>
                <a:latin typeface="Arial"/>
              </a:rPr>
              <a:t> has </a:t>
            </a:r>
          </a:p>
          <a:p>
            <a:pPr marL="216000" indent="0">
              <a:buNone/>
            </a:pPr>
            <a:r>
              <a:rPr lang="es-ES" sz="1800" b="0" strike="noStrike" spc="-1" dirty="0" err="1">
                <a:solidFill>
                  <a:srgbClr val="000000"/>
                </a:solidFill>
                <a:latin typeface="Arial"/>
              </a:rPr>
              <a:t>Geographic</a:t>
            </a:r>
            <a:r>
              <a:rPr lang="es-ES" sz="1800" b="0" strike="noStrike" spc="-1" dirty="0">
                <a:solidFill>
                  <a:srgbClr val="000000"/>
                </a:solidFill>
                <a:latin typeface="Arial"/>
              </a:rPr>
              <a:t> </a:t>
            </a:r>
            <a:r>
              <a:rPr lang="es-ES" sz="1800" b="0" strike="noStrike" spc="-1" dirty="0" err="1">
                <a:solidFill>
                  <a:srgbClr val="000000"/>
                </a:solidFill>
                <a:latin typeface="Arial"/>
              </a:rPr>
              <a:t>Unit</a:t>
            </a:r>
            <a:r>
              <a:rPr lang="es-ES" sz="1800" b="0" strike="noStrike" spc="-1" dirty="0">
                <a:solidFill>
                  <a:srgbClr val="000000"/>
                </a:solidFill>
                <a:latin typeface="Arial"/>
              </a:rPr>
              <a:t> </a:t>
            </a:r>
            <a:r>
              <a:rPr lang="es-ES" sz="1800" b="0" strike="noStrike" spc="-1" dirty="0" err="1">
                <a:solidFill>
                  <a:srgbClr val="000000"/>
                </a:solidFill>
                <a:latin typeface="Arial"/>
              </a:rPr>
              <a:t>Finances</a:t>
            </a:r>
            <a:endParaRPr lang="es-ES" sz="1800" b="0" strike="noStrike" spc="-1" dirty="0">
              <a:solidFill>
                <a:srgbClr val="000000"/>
              </a:solidFill>
              <a:latin typeface="Arial"/>
            </a:endParaRPr>
          </a:p>
          <a:p>
            <a:pPr marL="216000" indent="0">
              <a:buNone/>
            </a:pPr>
            <a:r>
              <a:rPr lang="es-ES" sz="1800" b="0" strike="noStrike" spc="-1" dirty="0" err="1">
                <a:solidFill>
                  <a:srgbClr val="000000"/>
                </a:solidFill>
                <a:latin typeface="Arial"/>
              </a:rPr>
              <a:t>Geounit</a:t>
            </a:r>
            <a:r>
              <a:rPr lang="es-ES" sz="1800" b="0" strike="noStrike" spc="-1" dirty="0">
                <a:solidFill>
                  <a:srgbClr val="000000"/>
                </a:solidFill>
                <a:latin typeface="Arial"/>
              </a:rPr>
              <a:t> </a:t>
            </a:r>
            <a:r>
              <a:rPr lang="es-ES" sz="1800" b="0" strike="noStrike" spc="-1" dirty="0" err="1">
                <a:solidFill>
                  <a:srgbClr val="000000"/>
                </a:solidFill>
                <a:latin typeface="Arial"/>
              </a:rPr>
              <a:t>Operations</a:t>
            </a:r>
            <a:endParaRPr lang="es-ES" sz="1800" b="0" strike="noStrike" spc="-1" dirty="0">
              <a:solidFill>
                <a:srgbClr val="000000"/>
              </a:solidFill>
              <a:latin typeface="Arial"/>
            </a:endParaRPr>
          </a:p>
          <a:p>
            <a:pPr marL="216000" indent="0">
              <a:buNone/>
            </a:pPr>
            <a:r>
              <a:rPr lang="es-ES" sz="1800" b="0" strike="noStrike" spc="-1" dirty="0" err="1">
                <a:solidFill>
                  <a:srgbClr val="000000"/>
                </a:solidFill>
                <a:latin typeface="Arial"/>
              </a:rPr>
              <a:t>Volunteer</a:t>
            </a:r>
            <a:r>
              <a:rPr lang="es-ES" sz="1800" b="0" strike="noStrike" spc="-1" dirty="0">
                <a:solidFill>
                  <a:srgbClr val="000000"/>
                </a:solidFill>
                <a:latin typeface="Arial"/>
              </a:rPr>
              <a:t> Tools</a:t>
            </a:r>
          </a:p>
          <a:p>
            <a:pPr marL="216000" indent="0">
              <a:buNone/>
            </a:pPr>
            <a:r>
              <a:rPr lang="es-ES" sz="1800" b="0" strike="noStrike" spc="-1" dirty="0" err="1">
                <a:solidFill>
                  <a:srgbClr val="000000"/>
                </a:solidFill>
                <a:latin typeface="Arial"/>
              </a:rPr>
              <a:t>Volunteer</a:t>
            </a:r>
            <a:r>
              <a:rPr lang="es-ES" sz="1800" b="0" strike="noStrike" spc="-1" dirty="0">
                <a:solidFill>
                  <a:srgbClr val="000000"/>
                </a:solidFill>
                <a:latin typeface="Arial"/>
              </a:rPr>
              <a:t> Training</a:t>
            </a:r>
          </a:p>
          <a:p>
            <a:pPr marL="216000" indent="0">
              <a:buNone/>
            </a:pPr>
            <a:r>
              <a:rPr lang="es-ES" sz="1800" b="0" strike="noStrike" spc="-1" dirty="0" err="1">
                <a:solidFill>
                  <a:srgbClr val="000000"/>
                </a:solidFill>
                <a:latin typeface="Arial"/>
              </a:rPr>
              <a:t>Volunteer</a:t>
            </a:r>
            <a:r>
              <a:rPr lang="es-ES" sz="1800" b="0" strike="noStrike" spc="-1" dirty="0">
                <a:solidFill>
                  <a:srgbClr val="000000"/>
                </a:solidFill>
                <a:latin typeface="Arial"/>
              </a:rPr>
              <a:t> </a:t>
            </a:r>
            <a:r>
              <a:rPr lang="es-ES" sz="1800" b="0" strike="noStrike" spc="-1" dirty="0" err="1">
                <a:solidFill>
                  <a:srgbClr val="000000"/>
                </a:solidFill>
                <a:latin typeface="Arial"/>
              </a:rPr>
              <a:t>Recruitment</a:t>
            </a:r>
            <a:r>
              <a:rPr lang="es-ES" sz="1800" b="0" strike="noStrike" spc="-1" dirty="0">
                <a:solidFill>
                  <a:srgbClr val="000000"/>
                </a:solidFill>
                <a:latin typeface="Arial"/>
              </a:rPr>
              <a:t>, </a:t>
            </a:r>
            <a:r>
              <a:rPr lang="es-ES" sz="1800" b="0" strike="noStrike" spc="-1" dirty="0" err="1">
                <a:solidFill>
                  <a:srgbClr val="000000"/>
                </a:solidFill>
                <a:latin typeface="Arial"/>
              </a:rPr>
              <a:t>Retention</a:t>
            </a:r>
            <a:r>
              <a:rPr lang="es-ES" sz="1800" b="0" strike="noStrike" spc="-1" dirty="0">
                <a:solidFill>
                  <a:srgbClr val="000000"/>
                </a:solidFill>
                <a:latin typeface="Arial"/>
              </a:rPr>
              <a:t>, and </a:t>
            </a:r>
            <a:r>
              <a:rPr lang="es-ES" sz="1800" b="0" strike="noStrike" spc="-1" dirty="0" err="1">
                <a:solidFill>
                  <a:srgbClr val="000000"/>
                </a:solidFill>
                <a:latin typeface="Arial"/>
              </a:rPr>
              <a:t>Recognition</a:t>
            </a:r>
            <a:endParaRPr lang="es-ES" sz="1800" b="0" strike="noStrike" spc="-1" dirty="0">
              <a:solidFill>
                <a:srgbClr val="000000"/>
              </a:solidFill>
              <a:latin typeface="Arial"/>
            </a:endParaRPr>
          </a:p>
          <a:p>
            <a:pPr marL="216000" indent="0">
              <a:buNone/>
            </a:pPr>
            <a:r>
              <a:rPr lang="es-ES" sz="1800" b="0" strike="noStrike" spc="-1" dirty="0" err="1">
                <a:solidFill>
                  <a:srgbClr val="000000"/>
                </a:solidFill>
                <a:latin typeface="Arial"/>
              </a:rPr>
              <a:t>Geounit</a:t>
            </a:r>
            <a:r>
              <a:rPr lang="es-ES" sz="1800" b="0" strike="noStrike" spc="-1" dirty="0">
                <a:solidFill>
                  <a:srgbClr val="000000"/>
                </a:solidFill>
                <a:latin typeface="Arial"/>
              </a:rPr>
              <a:t> </a:t>
            </a:r>
            <a:r>
              <a:rPr lang="es-ES" sz="1800" b="0" strike="noStrike" spc="-1" dirty="0" err="1">
                <a:solidFill>
                  <a:srgbClr val="000000"/>
                </a:solidFill>
                <a:latin typeface="Arial"/>
              </a:rPr>
              <a:t>Conferences</a:t>
            </a:r>
            <a:r>
              <a:rPr lang="es-ES" sz="1800" b="0" strike="noStrike" spc="-1" dirty="0">
                <a:solidFill>
                  <a:srgbClr val="000000"/>
                </a:solidFill>
                <a:latin typeface="Arial"/>
              </a:rPr>
              <a:t> and </a:t>
            </a:r>
            <a:r>
              <a:rPr lang="es-ES" sz="1800" b="0" strike="noStrike" spc="-1" dirty="0" err="1">
                <a:solidFill>
                  <a:srgbClr val="000000"/>
                </a:solidFill>
                <a:latin typeface="Arial"/>
              </a:rPr>
              <a:t>Events</a:t>
            </a:r>
            <a:endParaRPr lang="es-ES" sz="1800" b="0" strike="noStrike" spc="-1" dirty="0">
              <a:solidFill>
                <a:srgbClr val="000000"/>
              </a:solidFill>
              <a:latin typeface="Arial"/>
            </a:endParaRPr>
          </a:p>
        </p:txBody>
      </p:sp>
      <p:sp>
        <p:nvSpPr>
          <p:cNvPr id="1179" name="PlaceHolder 3"/>
          <p:cNvSpPr>
            <a:spLocks noGrp="1"/>
          </p:cNvSpPr>
          <p:nvPr>
            <p:ph type="dt" idx="219"/>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3316289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 name="PlaceHolder 1"/>
          <p:cNvSpPr>
            <a:spLocks noGrp="1" noRot="1" noChangeAspect="1"/>
          </p:cNvSpPr>
          <p:nvPr>
            <p:ph type="sldImg"/>
          </p:nvPr>
        </p:nvSpPr>
        <p:spPr>
          <a:xfrm>
            <a:off x="219075" y="803275"/>
            <a:ext cx="7123113" cy="4008438"/>
          </a:xfrm>
          <a:prstGeom prst="rect">
            <a:avLst/>
          </a:prstGeom>
          <a:ln w="0">
            <a:noFill/>
          </a:ln>
        </p:spPr>
      </p:sp>
      <p:sp>
        <p:nvSpPr>
          <p:cNvPr id="1187"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188" name="PlaceHolder 3"/>
          <p:cNvSpPr>
            <a:spLocks noGrp="1"/>
          </p:cNvSpPr>
          <p:nvPr>
            <p:ph type="dt" idx="222"/>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2471948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ed275c5122_0_86:notes"/>
          <p:cNvSpPr txBox="1">
            <a:spLocks noGrp="1"/>
          </p:cNvSpPr>
          <p:nvPr>
            <p:ph type="body" idx="1"/>
          </p:nvPr>
        </p:nvSpPr>
        <p:spPr>
          <a:xfrm>
            <a:off x="685800" y="4415790"/>
            <a:ext cx="5486400" cy="4183500"/>
          </a:xfrm>
          <a:prstGeom prst="rect">
            <a:avLst/>
          </a:prstGeom>
        </p:spPr>
        <p:txBody>
          <a:bodyPr spcFirstLastPara="1" wrap="square" lIns="93150" tIns="93150" rIns="93150" bIns="93150" anchor="t" anchorCtr="0">
            <a:noAutofit/>
          </a:bodyPr>
          <a:lstStyle/>
          <a:p>
            <a:pPr marL="457291" indent="-457291">
              <a:buClr>
                <a:srgbClr val="0066A1"/>
              </a:buClr>
              <a:buFont typeface="Verdana"/>
              <a:buChar char="▸"/>
            </a:pPr>
            <a:r>
              <a:rPr lang="en-US" sz="2666" b="1" spc="-1" dirty="0">
                <a:solidFill>
                  <a:schemeClr val="dk1"/>
                </a:solidFill>
                <a:latin typeface="+mn-lt"/>
                <a:ea typeface="Calibri"/>
              </a:rPr>
              <a:t>IEEE Major Boards </a:t>
            </a:r>
            <a:r>
              <a:rPr lang="en-US" sz="2666" spc="-1" dirty="0">
                <a:solidFill>
                  <a:schemeClr val="dk1"/>
                </a:solidFill>
                <a:latin typeface="+mn-lt"/>
                <a:ea typeface="Calibri"/>
              </a:rPr>
              <a:t>have</a:t>
            </a:r>
            <a:r>
              <a:rPr lang="en-US" sz="2666" b="1" spc="-1" dirty="0">
                <a:solidFill>
                  <a:schemeClr val="dk1"/>
                </a:solidFill>
                <a:latin typeface="+mn-lt"/>
                <a:ea typeface="Calibri"/>
              </a:rPr>
              <a:t> </a:t>
            </a:r>
            <a:r>
              <a:rPr lang="en-US" sz="2666" spc="-1" dirty="0">
                <a:solidFill>
                  <a:schemeClr val="dk1"/>
                </a:solidFill>
                <a:latin typeface="+mn-lt"/>
                <a:ea typeface="Calibri"/>
              </a:rPr>
              <a:t>elected volunteer leadership.</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mn-lt"/>
                <a:ea typeface="Calibri"/>
              </a:rPr>
              <a:t>Six subordinate boards govern major areas of IEEE interest:</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Member and Geographic Activities (MGAB), </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Technical Activities (TAB),</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Educational Activities (EAB),</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Publication Services and Products Board (PSPB),</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Standards, </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IEEE-USA.</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mn-lt"/>
                <a:ea typeface="Calibri"/>
              </a:rPr>
              <a:t>There are a number of </a:t>
            </a:r>
            <a:r>
              <a:rPr lang="en-US" sz="2666" b="1" spc="-1" dirty="0">
                <a:solidFill>
                  <a:schemeClr val="dk1"/>
                </a:solidFill>
                <a:latin typeface="+mn-lt"/>
                <a:ea typeface="Calibri"/>
              </a:rPr>
              <a:t>Committees</a:t>
            </a:r>
            <a:r>
              <a:rPr lang="en-US" sz="2666" spc="-1" dirty="0">
                <a:solidFill>
                  <a:schemeClr val="dk1"/>
                </a:solidFill>
                <a:latin typeface="+mn-lt"/>
                <a:ea typeface="Calibri"/>
              </a:rPr>
              <a:t> that report either to </a:t>
            </a:r>
            <a:r>
              <a:rPr lang="en-US" sz="2666" spc="-1" dirty="0" err="1">
                <a:solidFill>
                  <a:schemeClr val="dk1"/>
                </a:solidFill>
                <a:latin typeface="+mn-lt"/>
                <a:ea typeface="Calibri"/>
              </a:rPr>
              <a:t>BoD</a:t>
            </a:r>
            <a:r>
              <a:rPr lang="en-US" sz="2666" spc="-1" dirty="0">
                <a:solidFill>
                  <a:schemeClr val="dk1"/>
                </a:solidFill>
                <a:latin typeface="+mn-lt"/>
                <a:ea typeface="Calibri"/>
              </a:rPr>
              <a:t> or to the Boards. </a:t>
            </a:r>
            <a:r>
              <a:rPr lang="en-US" sz="2666" b="1" spc="-1" dirty="0">
                <a:solidFill>
                  <a:schemeClr val="dk1"/>
                </a:solidFill>
                <a:latin typeface="+mn-lt"/>
                <a:ea typeface="Calibri"/>
              </a:rPr>
              <a:t> </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b="1" spc="-1" dirty="0">
                <a:solidFill>
                  <a:schemeClr val="dk1"/>
                </a:solidFill>
                <a:latin typeface="+mn-lt"/>
                <a:ea typeface="Calibri"/>
              </a:rPr>
              <a:t>IEEE </a:t>
            </a:r>
            <a:r>
              <a:rPr lang="en-US" sz="2666" spc="-1" dirty="0">
                <a:solidFill>
                  <a:schemeClr val="dk1"/>
                </a:solidFill>
                <a:latin typeface="+mn-lt"/>
                <a:ea typeface="Calibri"/>
              </a:rPr>
              <a:t>is governed by </a:t>
            </a:r>
            <a:r>
              <a:rPr lang="en-US" sz="2666" b="1" spc="-1" dirty="0">
                <a:solidFill>
                  <a:schemeClr val="dk1"/>
                </a:solidFill>
                <a:latin typeface="+mn-lt"/>
                <a:ea typeface="Calibri"/>
              </a:rPr>
              <a:t>volunteers</a:t>
            </a:r>
            <a:r>
              <a:rPr lang="en-US" sz="2666" spc="-1" dirty="0">
                <a:solidFill>
                  <a:schemeClr val="dk1"/>
                </a:solidFill>
                <a:latin typeface="+mn-lt"/>
                <a:ea typeface="Calibri"/>
              </a:rPr>
              <a:t> for </a:t>
            </a:r>
            <a:r>
              <a:rPr lang="en-US" sz="2666" b="1" spc="-1" dirty="0">
                <a:solidFill>
                  <a:schemeClr val="dk1"/>
                </a:solidFill>
                <a:latin typeface="+mn-lt"/>
                <a:ea typeface="Calibri"/>
              </a:rPr>
              <a:t>volunteers</a:t>
            </a:r>
            <a:r>
              <a:rPr lang="en-US" sz="2666" spc="-1" dirty="0">
                <a:solidFill>
                  <a:schemeClr val="dk1"/>
                </a:solidFill>
                <a:latin typeface="+mn-lt"/>
                <a:ea typeface="Calibri"/>
              </a:rPr>
              <a:t>, with the help of a reduced number of qualified staff members. </a:t>
            </a:r>
            <a:endParaRPr lang="es-ES" sz="2666" spc="-1" dirty="0">
              <a:solidFill>
                <a:srgbClr val="000000"/>
              </a:solidFill>
              <a:latin typeface="Arial"/>
            </a:endParaRPr>
          </a:p>
          <a:p>
            <a:pPr marL="0" lvl="0" indent="0" algn="l" rtl="0">
              <a:spcBef>
                <a:spcPts val="0"/>
              </a:spcBef>
              <a:spcAft>
                <a:spcPts val="0"/>
              </a:spcAft>
              <a:buNone/>
            </a:pPr>
            <a:endParaRPr dirty="0"/>
          </a:p>
        </p:txBody>
      </p:sp>
      <p:sp>
        <p:nvSpPr>
          <p:cNvPr id="232" name="Google Shape;232;g1ed275c5122_0_86:notes"/>
          <p:cNvSpPr>
            <a:spLocks noGrp="1" noRot="1" noChangeAspect="1"/>
          </p:cNvSpPr>
          <p:nvPr>
            <p:ph type="sldImg" idx="2"/>
          </p:nvPr>
        </p:nvSpPr>
        <p:spPr>
          <a:xfrm>
            <a:off x="3317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9934785ccd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9934785ccd_0_4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99a984785c_0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g99a984785c_0_5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782443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PlaceHolder 1"/>
          <p:cNvSpPr>
            <a:spLocks noGrp="1" noRot="1" noChangeAspect="1"/>
          </p:cNvSpPr>
          <p:nvPr>
            <p:ph type="sldImg"/>
          </p:nvPr>
        </p:nvSpPr>
        <p:spPr>
          <a:xfrm>
            <a:off x="219075" y="803275"/>
            <a:ext cx="7123113" cy="4008438"/>
          </a:xfrm>
          <a:prstGeom prst="rect">
            <a:avLst/>
          </a:prstGeom>
          <a:ln w="0">
            <a:noFill/>
          </a:ln>
        </p:spPr>
      </p:sp>
      <p:sp>
        <p:nvSpPr>
          <p:cNvPr id="1065"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66" name="PlaceHolder 3"/>
          <p:cNvSpPr>
            <a:spLocks noGrp="1"/>
          </p:cNvSpPr>
          <p:nvPr>
            <p:ph type="sldNum" idx="170"/>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75E09CBE-2080-48F5-95AA-F7E0EBBF63A7}" type="slidenum">
              <a:rPr lang="en-US" sz="1300" b="0" strike="noStrike" spc="-1">
                <a:solidFill>
                  <a:schemeClr val="dk1"/>
                </a:solidFill>
                <a:latin typeface="Arial"/>
                <a:ea typeface="Arial"/>
              </a:rPr>
              <a:t>34</a:t>
            </a:fld>
            <a:endParaRPr lang="es-ES" sz="1300" b="0" strike="noStrike" spc="-1">
              <a:solidFill>
                <a:srgbClr val="000000"/>
              </a:solidFill>
              <a:latin typeface="Times New Roman"/>
            </a:endParaRPr>
          </a:p>
        </p:txBody>
      </p:sp>
      <p:sp>
        <p:nvSpPr>
          <p:cNvPr id="1067" name="PlaceHolder 4"/>
          <p:cNvSpPr>
            <a:spLocks noGrp="1"/>
          </p:cNvSpPr>
          <p:nvPr>
            <p:ph type="dt" idx="171"/>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PlaceHolder 1"/>
          <p:cNvSpPr>
            <a:spLocks noGrp="1" noRot="1" noChangeAspect="1"/>
          </p:cNvSpPr>
          <p:nvPr>
            <p:ph type="sldImg"/>
          </p:nvPr>
        </p:nvSpPr>
        <p:spPr>
          <a:xfrm>
            <a:off x="219075" y="803275"/>
            <a:ext cx="7123113" cy="4008438"/>
          </a:xfrm>
          <a:prstGeom prst="rect">
            <a:avLst/>
          </a:prstGeom>
          <a:ln w="0">
            <a:noFill/>
          </a:ln>
        </p:spPr>
      </p:sp>
      <p:sp>
        <p:nvSpPr>
          <p:cNvPr id="1069"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70" name="PlaceHolder 3"/>
          <p:cNvSpPr>
            <a:spLocks noGrp="1"/>
          </p:cNvSpPr>
          <p:nvPr>
            <p:ph type="sldNum" idx="172"/>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2CD9269D-7D28-47BF-9192-299759B1E242}" type="slidenum">
              <a:rPr lang="en-US" sz="1300" b="0" strike="noStrike" spc="-1">
                <a:solidFill>
                  <a:schemeClr val="dk1"/>
                </a:solidFill>
                <a:latin typeface="Arial"/>
                <a:ea typeface="Arial"/>
              </a:rPr>
              <a:t>36</a:t>
            </a:fld>
            <a:endParaRPr lang="es-ES" sz="1300" b="0" strike="noStrike" spc="-1">
              <a:solidFill>
                <a:srgbClr val="000000"/>
              </a:solidFill>
              <a:latin typeface="Times New Roman"/>
            </a:endParaRPr>
          </a:p>
        </p:txBody>
      </p:sp>
      <p:sp>
        <p:nvSpPr>
          <p:cNvPr id="1071" name="PlaceHolder 4"/>
          <p:cNvSpPr>
            <a:spLocks noGrp="1"/>
          </p:cNvSpPr>
          <p:nvPr>
            <p:ph type="dt" idx="173"/>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PlaceHolder 1"/>
          <p:cNvSpPr>
            <a:spLocks noGrp="1" noRot="1" noChangeAspect="1"/>
          </p:cNvSpPr>
          <p:nvPr>
            <p:ph type="sldImg"/>
          </p:nvPr>
        </p:nvSpPr>
        <p:spPr>
          <a:xfrm>
            <a:off x="219075" y="803275"/>
            <a:ext cx="7123113" cy="4008438"/>
          </a:xfrm>
          <a:prstGeom prst="rect">
            <a:avLst/>
          </a:prstGeom>
          <a:ln w="0">
            <a:noFill/>
          </a:ln>
        </p:spPr>
      </p:sp>
      <p:sp>
        <p:nvSpPr>
          <p:cNvPr id="1069"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70" name="PlaceHolder 3"/>
          <p:cNvSpPr>
            <a:spLocks noGrp="1"/>
          </p:cNvSpPr>
          <p:nvPr>
            <p:ph type="sldNum" idx="172"/>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2CD9269D-7D28-47BF-9192-299759B1E242}" type="slidenum">
              <a:rPr lang="en-US" sz="1300" b="0" strike="noStrike" spc="-1">
                <a:solidFill>
                  <a:schemeClr val="dk1"/>
                </a:solidFill>
                <a:latin typeface="Arial"/>
                <a:ea typeface="Arial"/>
              </a:rPr>
              <a:t>37</a:t>
            </a:fld>
            <a:endParaRPr lang="es-ES" sz="1300" b="0" strike="noStrike" spc="-1">
              <a:solidFill>
                <a:srgbClr val="000000"/>
              </a:solidFill>
              <a:latin typeface="Times New Roman"/>
            </a:endParaRPr>
          </a:p>
        </p:txBody>
      </p:sp>
      <p:sp>
        <p:nvSpPr>
          <p:cNvPr id="1071" name="PlaceHolder 4"/>
          <p:cNvSpPr>
            <a:spLocks noGrp="1"/>
          </p:cNvSpPr>
          <p:nvPr>
            <p:ph type="dt" idx="173"/>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399562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PlaceHolder 1"/>
          <p:cNvSpPr>
            <a:spLocks noGrp="1" noRot="1" noChangeAspect="1"/>
          </p:cNvSpPr>
          <p:nvPr>
            <p:ph type="sldImg"/>
          </p:nvPr>
        </p:nvSpPr>
        <p:spPr>
          <a:xfrm>
            <a:off x="219075" y="803275"/>
            <a:ext cx="7123113" cy="4008438"/>
          </a:xfrm>
          <a:prstGeom prst="rect">
            <a:avLst/>
          </a:prstGeom>
          <a:ln w="0">
            <a:noFill/>
          </a:ln>
        </p:spPr>
      </p:sp>
      <p:sp>
        <p:nvSpPr>
          <p:cNvPr id="1081"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82" name="PlaceHolder 3"/>
          <p:cNvSpPr>
            <a:spLocks noGrp="1"/>
          </p:cNvSpPr>
          <p:nvPr>
            <p:ph type="dt" idx="178"/>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PlaceHolder 1"/>
          <p:cNvSpPr>
            <a:spLocks noGrp="1" noRot="1" noChangeAspect="1"/>
          </p:cNvSpPr>
          <p:nvPr>
            <p:ph type="sldImg"/>
          </p:nvPr>
        </p:nvSpPr>
        <p:spPr>
          <a:xfrm>
            <a:off x="219075" y="803275"/>
            <a:ext cx="7123113" cy="4008438"/>
          </a:xfrm>
          <a:prstGeom prst="rect">
            <a:avLst/>
          </a:prstGeom>
          <a:ln w="0">
            <a:noFill/>
          </a:ln>
        </p:spPr>
      </p:sp>
      <p:sp>
        <p:nvSpPr>
          <p:cNvPr id="1084"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85" name="PlaceHolder 3"/>
          <p:cNvSpPr>
            <a:spLocks noGrp="1"/>
          </p:cNvSpPr>
          <p:nvPr>
            <p:ph type="dt" idx="179"/>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PlaceHolder 1"/>
          <p:cNvSpPr>
            <a:spLocks noGrp="1" noRot="1" noChangeAspect="1"/>
          </p:cNvSpPr>
          <p:nvPr>
            <p:ph type="sldImg"/>
          </p:nvPr>
        </p:nvSpPr>
        <p:spPr>
          <a:xfrm>
            <a:off x="219075" y="803275"/>
            <a:ext cx="7123113" cy="4008438"/>
          </a:xfrm>
          <a:prstGeom prst="rect">
            <a:avLst/>
          </a:prstGeom>
          <a:ln w="0">
            <a:noFill/>
          </a:ln>
        </p:spPr>
      </p:sp>
      <p:sp>
        <p:nvSpPr>
          <p:cNvPr id="1087"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88" name="PlaceHolder 3"/>
          <p:cNvSpPr>
            <a:spLocks noGrp="1"/>
          </p:cNvSpPr>
          <p:nvPr>
            <p:ph type="dt" idx="180"/>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219075" y="803275"/>
            <a:ext cx="7123113" cy="4008438"/>
          </a:xfrm>
          <a:prstGeom prst="rect">
            <a:avLst/>
          </a:prstGeom>
          <a:ln w="0">
            <a:noFill/>
          </a:ln>
        </p:spPr>
      </p:sp>
      <p:sp>
        <p:nvSpPr>
          <p:cNvPr id="1090"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91" name="PlaceHolder 3"/>
          <p:cNvSpPr>
            <a:spLocks noGrp="1"/>
          </p:cNvSpPr>
          <p:nvPr>
            <p:ph type="dt" idx="181"/>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 name="PlaceHolder 1"/>
          <p:cNvSpPr>
            <a:spLocks noGrp="1" noRot="1" noChangeAspect="1"/>
          </p:cNvSpPr>
          <p:nvPr>
            <p:ph type="sldImg"/>
          </p:nvPr>
        </p:nvSpPr>
        <p:spPr>
          <a:xfrm>
            <a:off x="219075" y="803275"/>
            <a:ext cx="7123113" cy="4008438"/>
          </a:xfrm>
          <a:prstGeom prst="rect">
            <a:avLst/>
          </a:prstGeom>
          <a:ln w="0">
            <a:noFill/>
          </a:ln>
        </p:spPr>
      </p:sp>
      <p:sp>
        <p:nvSpPr>
          <p:cNvPr id="1099"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100" name="PlaceHolder 3"/>
          <p:cNvSpPr>
            <a:spLocks noGrp="1"/>
          </p:cNvSpPr>
          <p:nvPr>
            <p:ph type="sldNum" idx="184"/>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123436AF-34FC-4816-A719-9A369160DD07}" type="slidenum">
              <a:rPr lang="en-US" sz="1300" b="0" strike="noStrike" spc="-1">
                <a:solidFill>
                  <a:schemeClr val="dk1"/>
                </a:solidFill>
                <a:latin typeface="Arial"/>
                <a:ea typeface="Arial"/>
              </a:rPr>
              <a:t>43</a:t>
            </a:fld>
            <a:endParaRPr lang="es-ES" sz="1300" b="0" strike="noStrike" spc="-1">
              <a:solidFill>
                <a:srgbClr val="000000"/>
              </a:solidFill>
              <a:latin typeface="Times New Roman"/>
            </a:endParaRPr>
          </a:p>
        </p:txBody>
      </p:sp>
      <p:sp>
        <p:nvSpPr>
          <p:cNvPr id="1101" name="PlaceHolder 4"/>
          <p:cNvSpPr>
            <a:spLocks noGrp="1"/>
          </p:cNvSpPr>
          <p:nvPr>
            <p:ph type="dt" idx="185"/>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PlaceHolder 1"/>
          <p:cNvSpPr>
            <a:spLocks noGrp="1" noRot="1" noChangeAspect="1"/>
          </p:cNvSpPr>
          <p:nvPr>
            <p:ph type="sldImg"/>
          </p:nvPr>
        </p:nvSpPr>
        <p:spPr>
          <a:xfrm>
            <a:off x="219075" y="803275"/>
            <a:ext cx="7123113" cy="4008438"/>
          </a:xfrm>
          <a:prstGeom prst="rect">
            <a:avLst/>
          </a:prstGeom>
          <a:ln w="0">
            <a:noFill/>
          </a:ln>
        </p:spPr>
      </p:sp>
      <p:sp>
        <p:nvSpPr>
          <p:cNvPr id="1050"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dirty="0">
              <a:solidFill>
                <a:srgbClr val="000000"/>
              </a:solidFill>
              <a:latin typeface="Arial"/>
            </a:endParaRPr>
          </a:p>
        </p:txBody>
      </p:sp>
      <p:sp>
        <p:nvSpPr>
          <p:cNvPr id="1051" name="PlaceHolder 3"/>
          <p:cNvSpPr>
            <a:spLocks noGrp="1"/>
          </p:cNvSpPr>
          <p:nvPr>
            <p:ph type="sldNum" idx="163"/>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060E8508-73AA-4508-9D37-3FB14959485F}" type="slidenum">
              <a:rPr lang="en-US" sz="1300" b="0" strike="noStrike" spc="-1">
                <a:solidFill>
                  <a:schemeClr val="dk1"/>
                </a:solidFill>
                <a:latin typeface="Arial"/>
                <a:ea typeface="Arial"/>
              </a:rPr>
              <a:t>9</a:t>
            </a:fld>
            <a:endParaRPr lang="es-ES" sz="1300" b="0" strike="noStrike" spc="-1">
              <a:solidFill>
                <a:srgbClr val="000000"/>
              </a:solidFill>
              <a:latin typeface="Times New Roman"/>
            </a:endParaRPr>
          </a:p>
        </p:txBody>
      </p:sp>
      <p:sp>
        <p:nvSpPr>
          <p:cNvPr id="1052" name="PlaceHolder 4"/>
          <p:cNvSpPr>
            <a:spLocks noGrp="1"/>
          </p:cNvSpPr>
          <p:nvPr>
            <p:ph type="dt" idx="164"/>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332166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PlaceHolder 1"/>
          <p:cNvSpPr>
            <a:spLocks noGrp="1" noRot="1" noChangeAspect="1"/>
          </p:cNvSpPr>
          <p:nvPr>
            <p:ph type="sldImg"/>
          </p:nvPr>
        </p:nvSpPr>
        <p:spPr>
          <a:xfrm>
            <a:off x="219075" y="803275"/>
            <a:ext cx="7123113" cy="4008438"/>
          </a:xfrm>
          <a:prstGeom prst="rect">
            <a:avLst/>
          </a:prstGeom>
          <a:ln w="0">
            <a:noFill/>
          </a:ln>
        </p:spPr>
      </p:sp>
      <p:sp>
        <p:nvSpPr>
          <p:cNvPr id="1232" name="PlaceHolder 2"/>
          <p:cNvSpPr>
            <a:spLocks noGrp="1"/>
          </p:cNvSpPr>
          <p:nvPr>
            <p:ph type="body"/>
          </p:nvPr>
        </p:nvSpPr>
        <p:spPr>
          <a:xfrm>
            <a:off x="756000" y="5077800"/>
            <a:ext cx="6046560" cy="480960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33" name="PlaceHolder 3"/>
          <p:cNvSpPr>
            <a:spLocks noGrp="1"/>
          </p:cNvSpPr>
          <p:nvPr>
            <p:ph type="dt" idx="241"/>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1312224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PlaceHolder 1"/>
          <p:cNvSpPr>
            <a:spLocks noGrp="1" noRot="1" noChangeAspect="1"/>
          </p:cNvSpPr>
          <p:nvPr>
            <p:ph type="sldImg"/>
          </p:nvPr>
        </p:nvSpPr>
        <p:spPr>
          <a:xfrm>
            <a:off x="219075" y="803275"/>
            <a:ext cx="7123113" cy="4008438"/>
          </a:xfrm>
          <a:prstGeom prst="rect">
            <a:avLst/>
          </a:prstGeom>
          <a:ln w="0">
            <a:noFill/>
          </a:ln>
        </p:spPr>
      </p:sp>
      <p:sp>
        <p:nvSpPr>
          <p:cNvPr id="1235" name="PlaceHolder 2"/>
          <p:cNvSpPr>
            <a:spLocks noGrp="1"/>
          </p:cNvSpPr>
          <p:nvPr>
            <p:ph type="body"/>
          </p:nvPr>
        </p:nvSpPr>
        <p:spPr>
          <a:xfrm>
            <a:off x="756000" y="5077800"/>
            <a:ext cx="6046560" cy="480960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36" name="PlaceHolder 3"/>
          <p:cNvSpPr>
            <a:spLocks noGrp="1"/>
          </p:cNvSpPr>
          <p:nvPr>
            <p:ph type="dt" idx="242"/>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2643478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PlaceHolder 1"/>
          <p:cNvSpPr>
            <a:spLocks noGrp="1" noRot="1" noChangeAspect="1"/>
          </p:cNvSpPr>
          <p:nvPr>
            <p:ph type="sldImg"/>
          </p:nvPr>
        </p:nvSpPr>
        <p:spPr>
          <a:xfrm>
            <a:off x="219075" y="803275"/>
            <a:ext cx="7123113" cy="4008438"/>
          </a:xfrm>
          <a:prstGeom prst="rect">
            <a:avLst/>
          </a:prstGeom>
          <a:ln w="0">
            <a:noFill/>
          </a:ln>
        </p:spPr>
      </p:sp>
      <p:sp>
        <p:nvSpPr>
          <p:cNvPr id="1244" name="PlaceHolder 2"/>
          <p:cNvSpPr>
            <a:spLocks noGrp="1"/>
          </p:cNvSpPr>
          <p:nvPr>
            <p:ph type="body"/>
          </p:nvPr>
        </p:nvSpPr>
        <p:spPr>
          <a:xfrm>
            <a:off x="756000" y="5077800"/>
            <a:ext cx="6046560" cy="480960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45" name="PlaceHolder 3"/>
          <p:cNvSpPr>
            <a:spLocks noGrp="1"/>
          </p:cNvSpPr>
          <p:nvPr>
            <p:ph type="dt" idx="245"/>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2249932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 name="PlaceHolder 1"/>
          <p:cNvSpPr>
            <a:spLocks noGrp="1" noRot="1" noChangeAspect="1"/>
          </p:cNvSpPr>
          <p:nvPr>
            <p:ph type="sldImg"/>
          </p:nvPr>
        </p:nvSpPr>
        <p:spPr>
          <a:xfrm>
            <a:off x="219075" y="803275"/>
            <a:ext cx="7123113" cy="4008438"/>
          </a:xfrm>
          <a:prstGeom prst="rect">
            <a:avLst/>
          </a:prstGeom>
          <a:ln w="0">
            <a:noFill/>
          </a:ln>
        </p:spPr>
      </p:sp>
      <p:sp>
        <p:nvSpPr>
          <p:cNvPr id="1250"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51" name="PlaceHolder 3"/>
          <p:cNvSpPr>
            <a:spLocks noGrp="1"/>
          </p:cNvSpPr>
          <p:nvPr>
            <p:ph type="dt" idx="247"/>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1931266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PlaceHolder 1"/>
          <p:cNvSpPr>
            <a:spLocks noGrp="1" noRot="1" noChangeAspect="1"/>
          </p:cNvSpPr>
          <p:nvPr>
            <p:ph type="sldImg"/>
          </p:nvPr>
        </p:nvSpPr>
        <p:spPr>
          <a:xfrm>
            <a:off x="219075" y="803275"/>
            <a:ext cx="7123113" cy="4008438"/>
          </a:xfrm>
          <a:prstGeom prst="rect">
            <a:avLst/>
          </a:prstGeom>
          <a:ln w="0">
            <a:noFill/>
          </a:ln>
        </p:spPr>
      </p:sp>
      <p:sp>
        <p:nvSpPr>
          <p:cNvPr id="1241" name="PlaceHolder 2"/>
          <p:cNvSpPr>
            <a:spLocks noGrp="1"/>
          </p:cNvSpPr>
          <p:nvPr>
            <p:ph type="body"/>
          </p:nvPr>
        </p:nvSpPr>
        <p:spPr>
          <a:xfrm>
            <a:off x="756000" y="5077800"/>
            <a:ext cx="6046560" cy="480960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42" name="PlaceHolder 3"/>
          <p:cNvSpPr>
            <a:spLocks noGrp="1"/>
          </p:cNvSpPr>
          <p:nvPr>
            <p:ph type="sldNum" idx="244"/>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2710" b="0" strike="noStrike" spc="-1">
                <a:solidFill>
                  <a:srgbClr val="000000"/>
                </a:solidFill>
                <a:latin typeface="Times New Roman"/>
              </a:defRPr>
            </a:lvl1pPr>
          </a:lstStyle>
          <a:p>
            <a:pPr indent="0" algn="r">
              <a:lnSpc>
                <a:spcPct val="100000"/>
              </a:lnSpc>
              <a:buNone/>
              <a:tabLst>
                <a:tab pos="0" algn="l"/>
              </a:tabLst>
            </a:pPr>
            <a:fld id="{4BB0C9AF-BD26-4CB1-84A1-BB877606C259}" type="slidenum">
              <a:rPr lang="en-US" sz="2710" b="0" strike="noStrike" spc="-1">
                <a:solidFill>
                  <a:srgbClr val="000000"/>
                </a:solidFill>
                <a:latin typeface="Times New Roman"/>
              </a:rPr>
              <a:t>48</a:t>
            </a:fld>
            <a:endParaRPr lang="es-ES" sz="2710" b="0" strike="noStrike" spc="-1">
              <a:solidFill>
                <a:srgbClr val="000000"/>
              </a:solidFill>
              <a:latin typeface="Times New Roman"/>
            </a:endParaRPr>
          </a:p>
        </p:txBody>
      </p:sp>
    </p:spTree>
    <p:extLst>
      <p:ext uri="{BB962C8B-B14F-4D97-AF65-F5344CB8AC3E}">
        <p14:creationId xmlns:p14="http://schemas.microsoft.com/office/powerpoint/2010/main" val="30216821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PlaceHolder 1"/>
          <p:cNvSpPr>
            <a:spLocks noGrp="1" noRot="1" noChangeAspect="1"/>
          </p:cNvSpPr>
          <p:nvPr>
            <p:ph type="sldImg"/>
          </p:nvPr>
        </p:nvSpPr>
        <p:spPr>
          <a:xfrm>
            <a:off x="219075" y="803275"/>
            <a:ext cx="7123113" cy="4008438"/>
          </a:xfrm>
          <a:prstGeom prst="rect">
            <a:avLst/>
          </a:prstGeom>
          <a:ln w="0">
            <a:noFill/>
          </a:ln>
        </p:spPr>
      </p:sp>
      <p:sp>
        <p:nvSpPr>
          <p:cNvPr id="1142" name="PlaceHolder 2"/>
          <p:cNvSpPr>
            <a:spLocks noGrp="1"/>
          </p:cNvSpPr>
          <p:nvPr>
            <p:ph type="body"/>
          </p:nvPr>
        </p:nvSpPr>
        <p:spPr>
          <a:xfrm>
            <a:off x="756000" y="5077800"/>
            <a:ext cx="6046560" cy="480960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143" name="PlaceHolder 3"/>
          <p:cNvSpPr>
            <a:spLocks noGrp="1"/>
          </p:cNvSpPr>
          <p:nvPr>
            <p:ph type="sldNum" idx="205"/>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2710" b="0" strike="noStrike" spc="-1">
                <a:solidFill>
                  <a:srgbClr val="000000"/>
                </a:solidFill>
                <a:latin typeface="Times New Roman"/>
              </a:defRPr>
            </a:lvl1pPr>
          </a:lstStyle>
          <a:p>
            <a:pPr indent="0" algn="r">
              <a:lnSpc>
                <a:spcPct val="100000"/>
              </a:lnSpc>
              <a:buNone/>
              <a:tabLst>
                <a:tab pos="0" algn="l"/>
              </a:tabLst>
            </a:pPr>
            <a:fld id="{87B1F182-25BF-4B88-B8F0-C473C5FAED44}" type="slidenum">
              <a:rPr lang="en-US" sz="2710" b="0" strike="noStrike" spc="-1">
                <a:solidFill>
                  <a:srgbClr val="000000"/>
                </a:solidFill>
                <a:latin typeface="Times New Roman"/>
              </a:rPr>
              <a:t>50</a:t>
            </a:fld>
            <a:endParaRPr lang="es-ES" sz="2710" b="0" strike="noStrike" spc="-1">
              <a:solidFill>
                <a:srgbClr val="000000"/>
              </a:solidFill>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 name="PlaceHolder 1"/>
          <p:cNvSpPr>
            <a:spLocks noGrp="1" noRot="1" noChangeAspect="1"/>
          </p:cNvSpPr>
          <p:nvPr>
            <p:ph type="sldImg"/>
          </p:nvPr>
        </p:nvSpPr>
        <p:spPr>
          <a:xfrm>
            <a:off x="219075" y="803275"/>
            <a:ext cx="7123113" cy="4008438"/>
          </a:xfrm>
          <a:prstGeom prst="rect">
            <a:avLst/>
          </a:prstGeom>
          <a:ln w="0">
            <a:noFill/>
          </a:ln>
        </p:spPr>
      </p:sp>
      <p:sp>
        <p:nvSpPr>
          <p:cNvPr id="1134"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r>
              <a:rPr lang="es-ES" sz="1800" b="0" strike="noStrike" spc="-1" dirty="0" err="1">
                <a:solidFill>
                  <a:srgbClr val="000000"/>
                </a:solidFill>
                <a:latin typeface="Arial"/>
              </a:rPr>
              <a:t>Varies</a:t>
            </a:r>
            <a:r>
              <a:rPr lang="es-ES" sz="1800" b="0" strike="noStrike" spc="-1" dirty="0">
                <a:solidFill>
                  <a:srgbClr val="000000"/>
                </a:solidFill>
                <a:latin typeface="Arial"/>
              </a:rPr>
              <a:t> </a:t>
            </a:r>
            <a:r>
              <a:rPr lang="es-ES" sz="1800" b="0" strike="noStrike" spc="-1" dirty="0" err="1">
                <a:solidFill>
                  <a:srgbClr val="000000"/>
                </a:solidFill>
                <a:latin typeface="Arial"/>
              </a:rPr>
              <a:t>by</a:t>
            </a:r>
            <a:r>
              <a:rPr lang="es-ES" sz="1800" b="0" strike="noStrike" spc="-1" dirty="0">
                <a:solidFill>
                  <a:srgbClr val="000000"/>
                </a:solidFill>
                <a:latin typeface="Arial"/>
              </a:rPr>
              <a:t> </a:t>
            </a:r>
            <a:r>
              <a:rPr lang="es-ES" sz="1800" b="0" strike="noStrike" spc="-1" dirty="0" err="1">
                <a:solidFill>
                  <a:srgbClr val="000000"/>
                </a:solidFill>
                <a:latin typeface="Arial"/>
              </a:rPr>
              <a:t>location</a:t>
            </a:r>
            <a:r>
              <a:rPr lang="es-ES" sz="1800" b="0" strike="noStrike" spc="-1" dirty="0">
                <a:solidFill>
                  <a:srgbClr val="000000"/>
                </a:solidFill>
                <a:latin typeface="Arial"/>
              </a:rPr>
              <a:t>, </a:t>
            </a:r>
            <a:r>
              <a:rPr lang="es-ES" sz="1800" b="0" strike="noStrike" spc="-1" dirty="0" err="1">
                <a:solidFill>
                  <a:srgbClr val="000000"/>
                </a:solidFill>
                <a:latin typeface="Arial"/>
              </a:rPr>
              <a:t>needs</a:t>
            </a:r>
            <a:r>
              <a:rPr lang="es-ES" sz="1800" b="0" strike="noStrike" spc="-1" dirty="0">
                <a:solidFill>
                  <a:srgbClr val="000000"/>
                </a:solidFill>
                <a:latin typeface="Arial"/>
              </a:rPr>
              <a:t>, </a:t>
            </a:r>
            <a:r>
              <a:rPr lang="es-ES" sz="1800" b="0" strike="noStrike" spc="-1" dirty="0" err="1">
                <a:solidFill>
                  <a:srgbClr val="000000"/>
                </a:solidFill>
                <a:latin typeface="Arial"/>
              </a:rPr>
              <a:t>section</a:t>
            </a:r>
            <a:r>
              <a:rPr lang="es-ES" sz="1800" b="0" strike="noStrike" spc="-1" dirty="0">
                <a:solidFill>
                  <a:srgbClr val="000000"/>
                </a:solidFill>
                <a:latin typeface="Arial"/>
              </a:rPr>
              <a:t> </a:t>
            </a:r>
            <a:r>
              <a:rPr lang="es-ES" sz="1800" b="0" strike="noStrike" spc="-1" dirty="0" err="1">
                <a:solidFill>
                  <a:srgbClr val="000000"/>
                </a:solidFill>
                <a:latin typeface="Arial"/>
              </a:rPr>
              <a:t>size</a:t>
            </a:r>
            <a:r>
              <a:rPr lang="es-ES" sz="1800" b="0" strike="noStrike" spc="-1" dirty="0">
                <a:solidFill>
                  <a:srgbClr val="000000"/>
                </a:solidFill>
                <a:latin typeface="Arial"/>
              </a:rPr>
              <a:t>, </a:t>
            </a:r>
            <a:r>
              <a:rPr lang="es-ES" sz="1800" b="0" strike="noStrike" spc="-1" dirty="0" err="1">
                <a:solidFill>
                  <a:srgbClr val="000000"/>
                </a:solidFill>
                <a:latin typeface="Arial"/>
              </a:rPr>
              <a:t>chapter</a:t>
            </a:r>
            <a:r>
              <a:rPr lang="es-ES" sz="1800" b="0" strike="noStrike" spc="-1" dirty="0">
                <a:solidFill>
                  <a:srgbClr val="000000"/>
                </a:solidFill>
                <a:latin typeface="Arial"/>
              </a:rPr>
              <a:t> </a:t>
            </a:r>
            <a:r>
              <a:rPr lang="es-ES" sz="1800" b="0" strike="noStrike" spc="-1" dirty="0" err="1">
                <a:solidFill>
                  <a:srgbClr val="000000"/>
                </a:solidFill>
                <a:latin typeface="Arial"/>
              </a:rPr>
              <a:t>activities</a:t>
            </a:r>
            <a:r>
              <a:rPr lang="es-ES" sz="1800" b="0" strike="noStrike" spc="-1" dirty="0">
                <a:solidFill>
                  <a:srgbClr val="000000"/>
                </a:solidFill>
                <a:latin typeface="Arial"/>
              </a:rPr>
              <a:t>, etc.</a:t>
            </a:r>
          </a:p>
        </p:txBody>
      </p:sp>
      <p:sp>
        <p:nvSpPr>
          <p:cNvPr id="1135" name="PlaceHolder 3"/>
          <p:cNvSpPr>
            <a:spLocks noGrp="1"/>
          </p:cNvSpPr>
          <p:nvPr>
            <p:ph type="sldNum" idx="201"/>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18D6E7C4-3AFB-4637-8210-395A79814B3C}" type="slidenum">
              <a:rPr lang="en-US" sz="1300" b="0" strike="noStrike" spc="-1">
                <a:solidFill>
                  <a:schemeClr val="dk1"/>
                </a:solidFill>
                <a:latin typeface="Arial"/>
                <a:ea typeface="Arial"/>
              </a:rPr>
              <a:t>51</a:t>
            </a:fld>
            <a:endParaRPr lang="es-ES" sz="1300" b="0" strike="noStrike" spc="-1">
              <a:solidFill>
                <a:srgbClr val="000000"/>
              </a:solidFill>
              <a:latin typeface="Times New Roman"/>
            </a:endParaRPr>
          </a:p>
        </p:txBody>
      </p:sp>
      <p:sp>
        <p:nvSpPr>
          <p:cNvPr id="1136" name="PlaceHolder 4"/>
          <p:cNvSpPr>
            <a:spLocks noGrp="1"/>
          </p:cNvSpPr>
          <p:nvPr>
            <p:ph type="dt" idx="202"/>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 name="PlaceHolder 1"/>
          <p:cNvSpPr>
            <a:spLocks noGrp="1" noRot="1" noChangeAspect="1"/>
          </p:cNvSpPr>
          <p:nvPr>
            <p:ph type="sldImg"/>
          </p:nvPr>
        </p:nvSpPr>
        <p:spPr>
          <a:xfrm>
            <a:off x="219075" y="803275"/>
            <a:ext cx="7123113" cy="4008438"/>
          </a:xfrm>
          <a:prstGeom prst="rect">
            <a:avLst/>
          </a:prstGeom>
          <a:ln w="0">
            <a:noFill/>
          </a:ln>
        </p:spPr>
      </p:sp>
      <p:sp>
        <p:nvSpPr>
          <p:cNvPr id="1122"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r>
              <a:rPr lang="es-ES" sz="1800" b="0" strike="noStrike" spc="-1" dirty="0" err="1">
                <a:solidFill>
                  <a:srgbClr val="000000"/>
                </a:solidFill>
                <a:latin typeface="Arial"/>
              </a:rPr>
              <a:t>Talk</a:t>
            </a:r>
            <a:r>
              <a:rPr lang="es-ES" sz="1800" b="0" strike="noStrike" spc="-1" dirty="0">
                <a:solidFill>
                  <a:srgbClr val="000000"/>
                </a:solidFill>
                <a:latin typeface="Arial"/>
              </a:rPr>
              <a:t> </a:t>
            </a:r>
            <a:r>
              <a:rPr lang="es-ES" sz="1800" b="0" strike="noStrike" spc="-1" dirty="0" err="1">
                <a:solidFill>
                  <a:srgbClr val="000000"/>
                </a:solidFill>
                <a:latin typeface="Arial"/>
              </a:rPr>
              <a:t>about</a:t>
            </a:r>
            <a:r>
              <a:rPr lang="es-ES" sz="1800" b="0" strike="noStrike" spc="-1" dirty="0">
                <a:solidFill>
                  <a:srgbClr val="000000"/>
                </a:solidFill>
                <a:latin typeface="Arial"/>
              </a:rPr>
              <a:t> </a:t>
            </a:r>
            <a:r>
              <a:rPr lang="es-ES" sz="1800" b="0" strike="noStrike" spc="-1" dirty="0" err="1">
                <a:solidFill>
                  <a:srgbClr val="000000"/>
                </a:solidFill>
                <a:latin typeface="Arial"/>
              </a:rPr>
              <a:t>importance</a:t>
            </a:r>
            <a:r>
              <a:rPr lang="es-ES" sz="1800" b="0" strike="noStrike" spc="-1" dirty="0">
                <a:solidFill>
                  <a:srgbClr val="000000"/>
                </a:solidFill>
                <a:latin typeface="Arial"/>
              </a:rPr>
              <a:t> </a:t>
            </a:r>
            <a:r>
              <a:rPr lang="es-ES" sz="1800" b="0" strike="noStrike" spc="-1" dirty="0" err="1">
                <a:solidFill>
                  <a:srgbClr val="000000"/>
                </a:solidFill>
                <a:latin typeface="Arial"/>
              </a:rPr>
              <a:t>of</a:t>
            </a:r>
            <a:r>
              <a:rPr lang="es-ES" sz="1800" b="0" strike="noStrike" spc="-1" dirty="0">
                <a:solidFill>
                  <a:srgbClr val="000000"/>
                </a:solidFill>
                <a:latin typeface="Arial"/>
              </a:rPr>
              <a:t> </a:t>
            </a:r>
            <a:r>
              <a:rPr lang="es-ES" sz="1800" b="0" strike="noStrike" spc="-1" dirty="0" err="1">
                <a:solidFill>
                  <a:srgbClr val="000000"/>
                </a:solidFill>
                <a:latin typeface="Arial"/>
              </a:rPr>
              <a:t>participation</a:t>
            </a:r>
            <a:r>
              <a:rPr lang="es-ES" sz="1800" b="0" strike="noStrike" spc="-1" dirty="0">
                <a:solidFill>
                  <a:srgbClr val="000000"/>
                </a:solidFill>
                <a:latin typeface="Arial"/>
              </a:rPr>
              <a:t> in </a:t>
            </a:r>
            <a:r>
              <a:rPr lang="es-ES" sz="1800" b="0" strike="noStrike" spc="-1" dirty="0" err="1">
                <a:solidFill>
                  <a:srgbClr val="000000"/>
                </a:solidFill>
                <a:latin typeface="Arial"/>
              </a:rPr>
              <a:t>SoutheastCon</a:t>
            </a:r>
            <a:r>
              <a:rPr lang="es-ES" sz="1800" b="0" strike="noStrike" spc="-1" dirty="0">
                <a:solidFill>
                  <a:srgbClr val="000000"/>
                </a:solidFill>
                <a:latin typeface="Arial"/>
              </a:rPr>
              <a:t> and </a:t>
            </a:r>
            <a:r>
              <a:rPr lang="es-ES" sz="1800" b="0" strike="noStrike" spc="-1" dirty="0" err="1">
                <a:solidFill>
                  <a:srgbClr val="000000"/>
                </a:solidFill>
                <a:latin typeface="Arial"/>
              </a:rPr>
              <a:t>Sections</a:t>
            </a:r>
            <a:r>
              <a:rPr lang="es-ES" sz="1800" b="0" strike="noStrike" spc="-1" dirty="0">
                <a:solidFill>
                  <a:srgbClr val="000000"/>
                </a:solidFill>
                <a:latin typeface="Arial"/>
              </a:rPr>
              <a:t> </a:t>
            </a:r>
            <a:r>
              <a:rPr lang="es-ES" sz="1800" b="0" strike="noStrike" spc="-1" dirty="0" err="1">
                <a:solidFill>
                  <a:srgbClr val="000000"/>
                </a:solidFill>
                <a:latin typeface="Arial"/>
              </a:rPr>
              <a:t>Congress</a:t>
            </a:r>
            <a:endParaRPr lang="es-ES" sz="1800" b="0" strike="noStrike" spc="-1" dirty="0">
              <a:solidFill>
                <a:srgbClr val="000000"/>
              </a:solidFill>
              <a:latin typeface="Arial"/>
            </a:endParaRPr>
          </a:p>
        </p:txBody>
      </p:sp>
      <p:sp>
        <p:nvSpPr>
          <p:cNvPr id="1123" name="PlaceHolder 3"/>
          <p:cNvSpPr>
            <a:spLocks noGrp="1"/>
          </p:cNvSpPr>
          <p:nvPr>
            <p:ph type="sldNum" idx="195"/>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B4ED3B06-6B92-4CF2-8B5F-94D4DC967793}" type="slidenum">
              <a:rPr lang="en-US" sz="1300" b="0" strike="noStrike" spc="-1">
                <a:solidFill>
                  <a:schemeClr val="dk1"/>
                </a:solidFill>
                <a:latin typeface="Arial"/>
                <a:ea typeface="Arial"/>
              </a:rPr>
              <a:t>52</a:t>
            </a:fld>
            <a:endParaRPr lang="es-ES" sz="1300" b="0" strike="noStrike" spc="-1">
              <a:solidFill>
                <a:srgbClr val="000000"/>
              </a:solidFill>
              <a:latin typeface="Times New Roman"/>
            </a:endParaRPr>
          </a:p>
        </p:txBody>
      </p:sp>
      <p:sp>
        <p:nvSpPr>
          <p:cNvPr id="1124" name="PlaceHolder 4"/>
          <p:cNvSpPr>
            <a:spLocks noGrp="1"/>
          </p:cNvSpPr>
          <p:nvPr>
            <p:ph type="dt" idx="196"/>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PlaceHolder 1"/>
          <p:cNvSpPr>
            <a:spLocks noGrp="1" noRot="1" noChangeAspect="1"/>
          </p:cNvSpPr>
          <p:nvPr>
            <p:ph type="sldImg"/>
          </p:nvPr>
        </p:nvSpPr>
        <p:spPr>
          <a:xfrm>
            <a:off x="219075" y="803275"/>
            <a:ext cx="7123113" cy="4008438"/>
          </a:xfrm>
          <a:prstGeom prst="rect">
            <a:avLst/>
          </a:prstGeom>
          <a:ln w="0">
            <a:noFill/>
          </a:ln>
        </p:spPr>
      </p:sp>
      <p:sp>
        <p:nvSpPr>
          <p:cNvPr id="1126"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127" name="PlaceHolder 3"/>
          <p:cNvSpPr>
            <a:spLocks noGrp="1"/>
          </p:cNvSpPr>
          <p:nvPr>
            <p:ph type="sldNum" idx="197"/>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2485F9FC-CC3F-4ED0-9DD1-82B59C330057}" type="slidenum">
              <a:rPr lang="en-US" sz="1300" b="0" strike="noStrike" spc="-1">
                <a:solidFill>
                  <a:schemeClr val="dk1"/>
                </a:solidFill>
                <a:latin typeface="Arial"/>
                <a:ea typeface="Arial"/>
              </a:rPr>
              <a:t>53</a:t>
            </a:fld>
            <a:endParaRPr lang="es-ES" sz="1300" b="0" strike="noStrike" spc="-1">
              <a:solidFill>
                <a:srgbClr val="000000"/>
              </a:solidFill>
              <a:latin typeface="Times New Roman"/>
            </a:endParaRPr>
          </a:p>
        </p:txBody>
      </p:sp>
      <p:sp>
        <p:nvSpPr>
          <p:cNvPr id="1128" name="PlaceHolder 4"/>
          <p:cNvSpPr>
            <a:spLocks noGrp="1"/>
          </p:cNvSpPr>
          <p:nvPr>
            <p:ph type="dt" idx="198"/>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PlaceHolder 1"/>
          <p:cNvSpPr>
            <a:spLocks noGrp="1" noRot="1" noChangeAspect="1"/>
          </p:cNvSpPr>
          <p:nvPr>
            <p:ph type="sldImg"/>
          </p:nvPr>
        </p:nvSpPr>
        <p:spPr>
          <a:xfrm>
            <a:off x="219075" y="803275"/>
            <a:ext cx="7123113" cy="4008438"/>
          </a:xfrm>
          <a:prstGeom prst="rect">
            <a:avLst/>
          </a:prstGeom>
          <a:ln w="0">
            <a:noFill/>
          </a:ln>
        </p:spPr>
      </p:sp>
      <p:sp>
        <p:nvSpPr>
          <p:cNvPr id="1142" name="PlaceHolder 2"/>
          <p:cNvSpPr>
            <a:spLocks noGrp="1"/>
          </p:cNvSpPr>
          <p:nvPr>
            <p:ph type="body"/>
          </p:nvPr>
        </p:nvSpPr>
        <p:spPr>
          <a:xfrm>
            <a:off x="756000" y="5077800"/>
            <a:ext cx="6046560" cy="480960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143" name="PlaceHolder 3"/>
          <p:cNvSpPr>
            <a:spLocks noGrp="1"/>
          </p:cNvSpPr>
          <p:nvPr>
            <p:ph type="sldNum" idx="205"/>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2710" b="0" strike="noStrike" spc="-1">
                <a:solidFill>
                  <a:srgbClr val="000000"/>
                </a:solidFill>
                <a:latin typeface="Times New Roman"/>
              </a:defRPr>
            </a:lvl1pPr>
          </a:lstStyle>
          <a:p>
            <a:pPr indent="0" algn="r">
              <a:lnSpc>
                <a:spcPct val="100000"/>
              </a:lnSpc>
              <a:buNone/>
              <a:tabLst>
                <a:tab pos="0" algn="l"/>
              </a:tabLst>
            </a:pPr>
            <a:fld id="{87B1F182-25BF-4B88-B8F0-C473C5FAED44}" type="slidenum">
              <a:rPr lang="en-US" sz="2710" b="0" strike="noStrike" spc="-1">
                <a:solidFill>
                  <a:srgbClr val="000000"/>
                </a:solidFill>
                <a:latin typeface="Times New Roman"/>
              </a:rPr>
              <a:t>54</a:t>
            </a:fld>
            <a:endParaRPr lang="es-ES" sz="2710" b="0" strike="noStrike" spc="-1">
              <a:solidFill>
                <a:srgbClr val="000000"/>
              </a:solidFill>
              <a:latin typeface="Times New Roman"/>
            </a:endParaRPr>
          </a:p>
        </p:txBody>
      </p:sp>
    </p:spTree>
    <p:extLst>
      <p:ext uri="{BB962C8B-B14F-4D97-AF65-F5344CB8AC3E}">
        <p14:creationId xmlns:p14="http://schemas.microsoft.com/office/powerpoint/2010/main" val="3829611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f1d5cbfcab_7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gf1d5cbfcab_7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95687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1:notes"/>
          <p:cNvSpPr txBox="1">
            <a:spLocks noGrp="1"/>
          </p:cNvSpPr>
          <p:nvPr>
            <p:ph type="body" idx="1"/>
          </p:nvPr>
        </p:nvSpPr>
        <p:spPr>
          <a:xfrm>
            <a:off x="701040" y="4473892"/>
            <a:ext cx="560832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1531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6" name="PlaceHolder 1"/>
          <p:cNvSpPr>
            <a:spLocks noGrp="1" noRot="1" noChangeAspect="1"/>
          </p:cNvSpPr>
          <p:nvPr>
            <p:ph type="sldImg"/>
          </p:nvPr>
        </p:nvSpPr>
        <p:spPr>
          <a:xfrm>
            <a:off x="2546350" y="876300"/>
            <a:ext cx="4203700" cy="2365375"/>
          </a:xfrm>
          <a:prstGeom prst="rect">
            <a:avLst/>
          </a:prstGeom>
          <a:ln w="0">
            <a:noFill/>
          </a:ln>
        </p:spPr>
      </p:sp>
      <p:sp>
        <p:nvSpPr>
          <p:cNvPr id="1877" name="PlaceHolder 2"/>
          <p:cNvSpPr>
            <a:spLocks noGrp="1"/>
          </p:cNvSpPr>
          <p:nvPr>
            <p:ph type="body"/>
          </p:nvPr>
        </p:nvSpPr>
        <p:spPr>
          <a:xfrm>
            <a:off x="929520" y="3373920"/>
            <a:ext cx="7436880" cy="2760120"/>
          </a:xfrm>
          <a:prstGeom prst="rect">
            <a:avLst/>
          </a:prstGeom>
          <a:noFill/>
          <a:ln w="0">
            <a:noFill/>
          </a:ln>
        </p:spPr>
        <p:txBody>
          <a:bodyPr lIns="92880" tIns="46440" rIns="92880" bIns="46440" anchor="t">
            <a:noAutofit/>
          </a:bodyPr>
          <a:lstStyle/>
          <a:p>
            <a:pPr marL="216000" indent="-216000">
              <a:buNone/>
            </a:pPr>
            <a:endParaRPr lang="en-US" sz="1800" b="0" strike="noStrike" spc="-1">
              <a:solidFill>
                <a:srgbClr val="000000"/>
              </a:solidFill>
              <a:latin typeface="Arial"/>
            </a:endParaRPr>
          </a:p>
        </p:txBody>
      </p:sp>
      <p:sp>
        <p:nvSpPr>
          <p:cNvPr id="1878" name="PlaceHolder 3"/>
          <p:cNvSpPr>
            <a:spLocks noGrp="1"/>
          </p:cNvSpPr>
          <p:nvPr>
            <p:ph type="sldNum" idx="46"/>
          </p:nvPr>
        </p:nvSpPr>
        <p:spPr>
          <a:xfrm>
            <a:off x="5265720" y="6658560"/>
            <a:ext cx="4028040" cy="351360"/>
          </a:xfrm>
          <a:prstGeom prst="rect">
            <a:avLst/>
          </a:prstGeom>
          <a:noFill/>
          <a:ln w="0">
            <a:noFill/>
          </a:ln>
        </p:spPr>
        <p:txBody>
          <a:bodyPr lIns="92880" tIns="46440" rIns="92880" bIns="4644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EE7CA25-7246-4630-8F6A-DDF3905AF043}" type="slidenum">
              <a:rPr lang="en-US" sz="1200" b="0" strike="noStrike" spc="-1">
                <a:solidFill>
                  <a:srgbClr val="000000"/>
                </a:solidFill>
                <a:latin typeface="Times New Roman"/>
              </a:rPr>
              <a:t>56</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1262727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PlaceHolder 1"/>
          <p:cNvSpPr>
            <a:spLocks noGrp="1" noRot="1" noChangeAspect="1"/>
          </p:cNvSpPr>
          <p:nvPr>
            <p:ph type="sldImg"/>
          </p:nvPr>
        </p:nvSpPr>
        <p:spPr>
          <a:xfrm>
            <a:off x="219075" y="803275"/>
            <a:ext cx="7123113" cy="4008438"/>
          </a:xfrm>
          <a:prstGeom prst="rect">
            <a:avLst/>
          </a:prstGeom>
          <a:ln w="0">
            <a:noFill/>
          </a:ln>
        </p:spPr>
      </p:sp>
      <p:sp>
        <p:nvSpPr>
          <p:cNvPr id="1184"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r>
              <a:rPr lang="es-ES" sz="1800" b="0" strike="noStrike" spc="-1" dirty="0">
                <a:solidFill>
                  <a:srgbClr val="000000"/>
                </a:solidFill>
                <a:latin typeface="Arial"/>
              </a:rPr>
              <a:t>Reference </a:t>
            </a:r>
            <a:r>
              <a:rPr lang="es-ES" sz="1800" b="0" strike="noStrike" spc="-1" dirty="0" err="1">
                <a:solidFill>
                  <a:srgbClr val="000000"/>
                </a:solidFill>
                <a:latin typeface="Arial"/>
              </a:rPr>
              <a:t>upcoming</a:t>
            </a:r>
            <a:r>
              <a:rPr lang="es-ES" sz="1800" b="0" strike="noStrike" spc="-1" dirty="0">
                <a:solidFill>
                  <a:srgbClr val="000000"/>
                </a:solidFill>
                <a:latin typeface="Arial"/>
              </a:rPr>
              <a:t> </a:t>
            </a:r>
            <a:r>
              <a:rPr lang="es-ES" sz="1800" b="0" strike="noStrike" spc="-1" dirty="0" err="1">
                <a:solidFill>
                  <a:srgbClr val="000000"/>
                </a:solidFill>
                <a:latin typeface="Arial"/>
              </a:rPr>
              <a:t>talk</a:t>
            </a:r>
            <a:r>
              <a:rPr lang="es-ES" sz="1800" b="0" strike="noStrike" spc="-1" dirty="0">
                <a:solidFill>
                  <a:srgbClr val="000000"/>
                </a:solidFill>
                <a:latin typeface="Arial"/>
              </a:rPr>
              <a:t> </a:t>
            </a:r>
            <a:r>
              <a:rPr lang="es-ES" sz="1800" b="0" strike="noStrike" spc="-1" dirty="0" err="1">
                <a:solidFill>
                  <a:srgbClr val="000000"/>
                </a:solidFill>
                <a:latin typeface="Arial"/>
              </a:rPr>
              <a:t>on</a:t>
            </a:r>
            <a:r>
              <a:rPr lang="es-ES" sz="1800" b="0" strike="noStrike" spc="-1" dirty="0">
                <a:solidFill>
                  <a:srgbClr val="000000"/>
                </a:solidFill>
                <a:latin typeface="Arial"/>
              </a:rPr>
              <a:t> Tools </a:t>
            </a:r>
            <a:r>
              <a:rPr lang="es-ES" sz="1800" b="0" strike="noStrike" spc="-1" dirty="0" err="1">
                <a:solidFill>
                  <a:srgbClr val="000000"/>
                </a:solidFill>
                <a:latin typeface="Arial"/>
              </a:rPr>
              <a:t>for</a:t>
            </a:r>
            <a:r>
              <a:rPr lang="es-ES" sz="1800" b="0" strike="noStrike" spc="-1" dirty="0">
                <a:solidFill>
                  <a:srgbClr val="000000"/>
                </a:solidFill>
                <a:latin typeface="Arial"/>
              </a:rPr>
              <a:t> </a:t>
            </a:r>
            <a:r>
              <a:rPr lang="es-ES" sz="1800" b="0" strike="noStrike" spc="-1" dirty="0" err="1">
                <a:solidFill>
                  <a:srgbClr val="000000"/>
                </a:solidFill>
                <a:latin typeface="Arial"/>
              </a:rPr>
              <a:t>sections</a:t>
            </a:r>
            <a:endParaRPr lang="es-ES" sz="1800" b="0" strike="noStrike" spc="-1" dirty="0">
              <a:solidFill>
                <a:srgbClr val="000000"/>
              </a:solidFill>
              <a:latin typeface="Arial"/>
            </a:endParaRPr>
          </a:p>
        </p:txBody>
      </p:sp>
      <p:sp>
        <p:nvSpPr>
          <p:cNvPr id="1185" name="PlaceHolder 3"/>
          <p:cNvSpPr>
            <a:spLocks noGrp="1"/>
          </p:cNvSpPr>
          <p:nvPr>
            <p:ph type="dt" idx="221"/>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20208298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PlaceHolder 1"/>
          <p:cNvSpPr>
            <a:spLocks noGrp="1" noRot="1" noChangeAspect="1"/>
          </p:cNvSpPr>
          <p:nvPr>
            <p:ph type="sldImg"/>
          </p:nvPr>
        </p:nvSpPr>
        <p:spPr>
          <a:xfrm>
            <a:off x="219075" y="803275"/>
            <a:ext cx="7123113" cy="4008438"/>
          </a:xfrm>
          <a:prstGeom prst="rect">
            <a:avLst/>
          </a:prstGeom>
          <a:ln w="0">
            <a:noFill/>
          </a:ln>
        </p:spPr>
      </p:sp>
      <p:sp>
        <p:nvSpPr>
          <p:cNvPr id="1034"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dirty="0">
              <a:solidFill>
                <a:srgbClr val="000000"/>
              </a:solidFill>
              <a:latin typeface="Arial"/>
            </a:endParaRPr>
          </a:p>
        </p:txBody>
      </p:sp>
      <p:sp>
        <p:nvSpPr>
          <p:cNvPr id="1035" name="PlaceHolder 3"/>
          <p:cNvSpPr>
            <a:spLocks noGrp="1"/>
          </p:cNvSpPr>
          <p:nvPr>
            <p:ph type="sldNum" idx="155"/>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DD26BBB4-CA21-4321-A665-3D9169918B47}" type="slidenum">
              <a:rPr lang="en-US" sz="1300" b="0" strike="noStrike" spc="-1">
                <a:solidFill>
                  <a:schemeClr val="dk1"/>
                </a:solidFill>
                <a:latin typeface="Arial"/>
                <a:ea typeface="Arial"/>
              </a:rPr>
              <a:t>61</a:t>
            </a:fld>
            <a:endParaRPr lang="es-ES" sz="1300" b="0" strike="noStrike" spc="-1">
              <a:solidFill>
                <a:srgbClr val="000000"/>
              </a:solidFill>
              <a:latin typeface="Times New Roman"/>
            </a:endParaRPr>
          </a:p>
        </p:txBody>
      </p:sp>
      <p:sp>
        <p:nvSpPr>
          <p:cNvPr id="1036" name="PlaceHolder 4"/>
          <p:cNvSpPr>
            <a:spLocks noGrp="1"/>
          </p:cNvSpPr>
          <p:nvPr>
            <p:ph type="dt" idx="156"/>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2756220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65</a:t>
            </a:fld>
            <a:endParaRPr lang="en-US"/>
          </a:p>
        </p:txBody>
      </p:sp>
    </p:spTree>
    <p:extLst>
      <p:ext uri="{BB962C8B-B14F-4D97-AF65-F5344CB8AC3E}">
        <p14:creationId xmlns:p14="http://schemas.microsoft.com/office/powerpoint/2010/main" val="3648687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66</a:t>
            </a:fld>
            <a:endParaRPr lang="en-US" dirty="0"/>
          </a:p>
        </p:txBody>
      </p:sp>
    </p:spTree>
    <p:extLst>
      <p:ext uri="{BB962C8B-B14F-4D97-AF65-F5344CB8AC3E}">
        <p14:creationId xmlns:p14="http://schemas.microsoft.com/office/powerpoint/2010/main" val="29869436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3:notes"/>
          <p:cNvSpPr txBox="1">
            <a:spLocks noGrp="1"/>
          </p:cNvSpPr>
          <p:nvPr>
            <p:ph type="body" idx="1"/>
          </p:nvPr>
        </p:nvSpPr>
        <p:spPr>
          <a:xfrm>
            <a:off x="731837" y="4621212"/>
            <a:ext cx="5851525" cy="377983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64" name="Google Shape;164;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9551050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3:notes"/>
          <p:cNvSpPr txBox="1">
            <a:spLocks noGrp="1"/>
          </p:cNvSpPr>
          <p:nvPr>
            <p:ph type="body" idx="1"/>
          </p:nvPr>
        </p:nvSpPr>
        <p:spPr>
          <a:xfrm>
            <a:off x="731837" y="4621212"/>
            <a:ext cx="5851525" cy="377983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64" name="Google Shape;164;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486624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AE823B9D-7BAF-4D09-A355-858731E97C7E}"/>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5603" name="Rectangle 2">
            <a:extLst>
              <a:ext uri="{FF2B5EF4-FFF2-40B4-BE49-F238E27FC236}">
                <a16:creationId xmlns:a16="http://schemas.microsoft.com/office/drawing/2014/main" id="{726C186E-6FFE-4E8A-A00C-235984437D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a:extLst>
              <a:ext uri="{FF2B5EF4-FFF2-40B4-BE49-F238E27FC236}">
                <a16:creationId xmlns:a16="http://schemas.microsoft.com/office/drawing/2014/main" id="{5D558179-09AB-43F3-AC94-772458D6AA0F}"/>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7651" name="Rectangle 2">
            <a:extLst>
              <a:ext uri="{FF2B5EF4-FFF2-40B4-BE49-F238E27FC236}">
                <a16:creationId xmlns:a16="http://schemas.microsoft.com/office/drawing/2014/main" id="{406954E8-5508-4F44-923A-2E7BCF3F45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PlaceHolder 1"/>
          <p:cNvSpPr>
            <a:spLocks noGrp="1" noRot="1" noChangeAspect="1"/>
          </p:cNvSpPr>
          <p:nvPr>
            <p:ph type="sldImg"/>
          </p:nvPr>
        </p:nvSpPr>
        <p:spPr>
          <a:xfrm>
            <a:off x="219075" y="803275"/>
            <a:ext cx="7123113" cy="4008438"/>
          </a:xfrm>
          <a:prstGeom prst="rect">
            <a:avLst/>
          </a:prstGeom>
          <a:ln w="0">
            <a:noFill/>
          </a:ln>
        </p:spPr>
      </p:sp>
      <p:sp>
        <p:nvSpPr>
          <p:cNvPr id="1042"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43" name="PlaceHolder 3"/>
          <p:cNvSpPr>
            <a:spLocks noGrp="1"/>
          </p:cNvSpPr>
          <p:nvPr>
            <p:ph type="sldNum" idx="159"/>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9F97F217-57D8-4351-BA91-40CEE92954EC}" type="slidenum">
              <a:rPr lang="en-US" sz="1300" b="0" strike="noStrike" spc="-1">
                <a:solidFill>
                  <a:schemeClr val="dk1"/>
                </a:solidFill>
                <a:latin typeface="Arial"/>
                <a:ea typeface="Arial"/>
              </a:rPr>
              <a:t>12</a:t>
            </a:fld>
            <a:endParaRPr lang="es-ES" sz="1300" b="0" strike="noStrike" spc="-1">
              <a:solidFill>
                <a:srgbClr val="000000"/>
              </a:solidFill>
              <a:latin typeface="Times New Roman"/>
            </a:endParaRPr>
          </a:p>
        </p:txBody>
      </p:sp>
      <p:sp>
        <p:nvSpPr>
          <p:cNvPr id="1044" name="PlaceHolder 4"/>
          <p:cNvSpPr>
            <a:spLocks noGrp="1"/>
          </p:cNvSpPr>
          <p:nvPr>
            <p:ph type="dt" idx="160"/>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a:extLst>
              <a:ext uri="{FF2B5EF4-FFF2-40B4-BE49-F238E27FC236}">
                <a16:creationId xmlns:a16="http://schemas.microsoft.com/office/drawing/2014/main" id="{5283D24A-F5AB-4B00-A460-7ECA741D58BF}"/>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9699" name="Rectangle 2">
            <a:extLst>
              <a:ext uri="{FF2B5EF4-FFF2-40B4-BE49-F238E27FC236}">
                <a16:creationId xmlns:a16="http://schemas.microsoft.com/office/drawing/2014/main" id="{0569AA3B-4996-4853-8712-A97F9B76E8A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2731707F-E644-4865-8D69-4A3D7F7E8256}"/>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31747" name="Rectangle 2">
            <a:extLst>
              <a:ext uri="{FF2B5EF4-FFF2-40B4-BE49-F238E27FC236}">
                <a16:creationId xmlns:a16="http://schemas.microsoft.com/office/drawing/2014/main" id="{32B3C901-06A2-4E8A-8D8F-4E5CB1F8548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a:extLst>
              <a:ext uri="{FF2B5EF4-FFF2-40B4-BE49-F238E27FC236}">
                <a16:creationId xmlns:a16="http://schemas.microsoft.com/office/drawing/2014/main" id="{7B4BF602-3084-40EE-B2BA-F22C4B31E9EB}"/>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33795" name="Rectangle 2">
            <a:extLst>
              <a:ext uri="{FF2B5EF4-FFF2-40B4-BE49-F238E27FC236}">
                <a16:creationId xmlns:a16="http://schemas.microsoft.com/office/drawing/2014/main" id="{76E02733-84A7-4F88-8680-C9679DD55B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0FED719F-0881-4E35-B9DE-4C70FE69A0C2}"/>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35843" name="Rectangle 2">
            <a:extLst>
              <a:ext uri="{FF2B5EF4-FFF2-40B4-BE49-F238E27FC236}">
                <a16:creationId xmlns:a16="http://schemas.microsoft.com/office/drawing/2014/main" id="{A7E716A9-D472-4AA8-BF4C-3BE09DF2349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05827A72-2B50-425D-A6BD-EE2CA47F38E7}"/>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37891" name="Rectangle 2">
            <a:extLst>
              <a:ext uri="{FF2B5EF4-FFF2-40B4-BE49-F238E27FC236}">
                <a16:creationId xmlns:a16="http://schemas.microsoft.com/office/drawing/2014/main" id="{2E689A6D-823B-4068-82C7-E9B40B6AD09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91F0EE12-4B6A-4E1F-B074-FFB0B469EFAE}"/>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39939" name="Rectangle 2">
            <a:extLst>
              <a:ext uri="{FF2B5EF4-FFF2-40B4-BE49-F238E27FC236}">
                <a16:creationId xmlns:a16="http://schemas.microsoft.com/office/drawing/2014/main" id="{943CDF8E-E044-49A1-95CD-A694EC001DD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id="{DBB98ADE-0A0D-4015-AB48-D49334B3B71F}"/>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41987" name="Rectangle 2">
            <a:extLst>
              <a:ext uri="{FF2B5EF4-FFF2-40B4-BE49-F238E27FC236}">
                <a16:creationId xmlns:a16="http://schemas.microsoft.com/office/drawing/2014/main" id="{2482C3FD-1A24-4F0E-BE1D-2CBE538F429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just put a short list of all of these member grades and talk to it, then move these detailed descriptions to backup?</a:t>
            </a:r>
          </a:p>
        </p:txBody>
      </p:sp>
      <p:sp>
        <p:nvSpPr>
          <p:cNvPr id="4" name="Slide Number Placeholder 3"/>
          <p:cNvSpPr>
            <a:spLocks noGrp="1"/>
          </p:cNvSpPr>
          <p:nvPr>
            <p:ph type="sldNum" sz="quarter" idx="5"/>
          </p:nvPr>
        </p:nvSpPr>
        <p:spPr/>
        <p:txBody>
          <a:bodyPr/>
          <a:lstStyle/>
          <a:p>
            <a:fld id="{BD711C49-634C-40A4-B611-39B3208BDC72}" type="slidenum">
              <a:rPr lang="en-US" smtClean="0"/>
              <a:t>79</a:t>
            </a:fld>
            <a:endParaRPr lang="en-US"/>
          </a:p>
        </p:txBody>
      </p:sp>
    </p:spTree>
    <p:extLst>
      <p:ext uri="{BB962C8B-B14F-4D97-AF65-F5344CB8AC3E}">
        <p14:creationId xmlns:p14="http://schemas.microsoft.com/office/powerpoint/2010/main" val="26544779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84</a:t>
            </a:fld>
            <a:endParaRPr lang="en-US"/>
          </a:p>
        </p:txBody>
      </p:sp>
    </p:spTree>
    <p:extLst>
      <p:ext uri="{BB962C8B-B14F-4D97-AF65-F5344CB8AC3E}">
        <p14:creationId xmlns:p14="http://schemas.microsoft.com/office/powerpoint/2010/main" val="38707342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on elections being automatically reported for officers, but does this include chapter/affinity group officer elections, too?</a:t>
            </a:r>
          </a:p>
        </p:txBody>
      </p:sp>
      <p:sp>
        <p:nvSpPr>
          <p:cNvPr id="4" name="Slide Number Placeholder 3"/>
          <p:cNvSpPr>
            <a:spLocks noGrp="1"/>
          </p:cNvSpPr>
          <p:nvPr>
            <p:ph type="sldNum" sz="quarter" idx="5"/>
          </p:nvPr>
        </p:nvSpPr>
        <p:spPr/>
        <p:txBody>
          <a:bodyPr/>
          <a:lstStyle/>
          <a:p>
            <a:fld id="{BD711C49-634C-40A4-B611-39B3208BDC72}" type="slidenum">
              <a:rPr lang="en-US" smtClean="0"/>
              <a:t>87</a:t>
            </a:fld>
            <a:endParaRPr lang="en-US"/>
          </a:p>
        </p:txBody>
      </p:sp>
    </p:spTree>
    <p:extLst>
      <p:ext uri="{BB962C8B-B14F-4D97-AF65-F5344CB8AC3E}">
        <p14:creationId xmlns:p14="http://schemas.microsoft.com/office/powerpoint/2010/main" val="1571920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PlaceHolder 1"/>
          <p:cNvSpPr>
            <a:spLocks noGrp="1" noRot="1" noChangeAspect="1"/>
          </p:cNvSpPr>
          <p:nvPr>
            <p:ph type="sldImg"/>
          </p:nvPr>
        </p:nvSpPr>
        <p:spPr>
          <a:xfrm>
            <a:off x="219075" y="803275"/>
            <a:ext cx="7123113" cy="4008438"/>
          </a:xfrm>
          <a:prstGeom prst="rect">
            <a:avLst/>
          </a:prstGeom>
          <a:ln w="0">
            <a:noFill/>
          </a:ln>
        </p:spPr>
      </p:sp>
      <p:sp>
        <p:nvSpPr>
          <p:cNvPr id="1026"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27" name="PlaceHolder 3"/>
          <p:cNvSpPr>
            <a:spLocks noGrp="1"/>
          </p:cNvSpPr>
          <p:nvPr>
            <p:ph type="sldNum" idx="151"/>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65099B1C-11D4-475F-9A12-12FCEE266289}" type="slidenum">
              <a:rPr lang="en-US" sz="1300" b="0" strike="noStrike" spc="-1">
                <a:solidFill>
                  <a:schemeClr val="dk1"/>
                </a:solidFill>
                <a:latin typeface="Arial"/>
                <a:ea typeface="Arial"/>
              </a:rPr>
              <a:t>13</a:t>
            </a:fld>
            <a:endParaRPr lang="es-ES" sz="1300" b="0" strike="noStrike" spc="-1">
              <a:solidFill>
                <a:srgbClr val="000000"/>
              </a:solidFill>
              <a:latin typeface="Times New Roman"/>
            </a:endParaRPr>
          </a:p>
        </p:txBody>
      </p:sp>
      <p:sp>
        <p:nvSpPr>
          <p:cNvPr id="1028" name="PlaceHolder 4"/>
          <p:cNvSpPr>
            <a:spLocks noGrp="1"/>
          </p:cNvSpPr>
          <p:nvPr>
            <p:ph type="dt" idx="152"/>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39889690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PlaceHolder 1"/>
          <p:cNvSpPr>
            <a:spLocks noGrp="1" noRot="1" noChangeAspect="1"/>
          </p:cNvSpPr>
          <p:nvPr>
            <p:ph type="sldImg"/>
          </p:nvPr>
        </p:nvSpPr>
        <p:spPr>
          <a:xfrm>
            <a:off x="219075" y="803275"/>
            <a:ext cx="7123113" cy="4008438"/>
          </a:xfrm>
          <a:prstGeom prst="rect">
            <a:avLst/>
          </a:prstGeom>
          <a:ln w="0">
            <a:noFill/>
          </a:ln>
        </p:spPr>
      </p:sp>
      <p:sp>
        <p:nvSpPr>
          <p:cNvPr id="1247"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48" name="PlaceHolder 3"/>
          <p:cNvSpPr>
            <a:spLocks noGrp="1"/>
          </p:cNvSpPr>
          <p:nvPr>
            <p:ph type="dt" idx="246"/>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11275099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 name="PlaceHolder 1"/>
          <p:cNvSpPr>
            <a:spLocks noGrp="1" noRot="1" noChangeAspect="1"/>
          </p:cNvSpPr>
          <p:nvPr>
            <p:ph type="sldImg"/>
          </p:nvPr>
        </p:nvSpPr>
        <p:spPr>
          <a:xfrm>
            <a:off x="219075" y="803275"/>
            <a:ext cx="7123113" cy="4008438"/>
          </a:xfrm>
          <a:prstGeom prst="rect">
            <a:avLst/>
          </a:prstGeom>
          <a:ln w="0">
            <a:noFill/>
          </a:ln>
        </p:spPr>
      </p:sp>
      <p:sp>
        <p:nvSpPr>
          <p:cNvPr id="1253"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54" name="PlaceHolder 3"/>
          <p:cNvSpPr>
            <a:spLocks noGrp="1"/>
          </p:cNvSpPr>
          <p:nvPr>
            <p:ph type="dt" idx="248"/>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4590620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 name="PlaceHolder 1"/>
          <p:cNvSpPr>
            <a:spLocks noGrp="1" noRot="1" noChangeAspect="1"/>
          </p:cNvSpPr>
          <p:nvPr>
            <p:ph type="sldImg"/>
          </p:nvPr>
        </p:nvSpPr>
        <p:spPr>
          <a:xfrm>
            <a:off x="219075" y="803275"/>
            <a:ext cx="7123113" cy="4008438"/>
          </a:xfrm>
          <a:prstGeom prst="rect">
            <a:avLst/>
          </a:prstGeom>
          <a:ln w="0">
            <a:noFill/>
          </a:ln>
        </p:spPr>
      </p:sp>
      <p:sp>
        <p:nvSpPr>
          <p:cNvPr id="1274"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75" name="PlaceHolder 3"/>
          <p:cNvSpPr>
            <a:spLocks noGrp="1"/>
          </p:cNvSpPr>
          <p:nvPr>
            <p:ph type="dt" idx="255"/>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12866449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 name="PlaceHolder 1"/>
          <p:cNvSpPr>
            <a:spLocks noGrp="1" noRot="1" noChangeAspect="1"/>
          </p:cNvSpPr>
          <p:nvPr>
            <p:ph type="sldImg"/>
          </p:nvPr>
        </p:nvSpPr>
        <p:spPr>
          <a:xfrm>
            <a:off x="219075" y="803275"/>
            <a:ext cx="7123113" cy="4008438"/>
          </a:xfrm>
          <a:prstGeom prst="rect">
            <a:avLst/>
          </a:prstGeom>
          <a:ln w="0">
            <a:noFill/>
          </a:ln>
        </p:spPr>
      </p:sp>
      <p:sp>
        <p:nvSpPr>
          <p:cNvPr id="1277"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78" name="PlaceHolder 3"/>
          <p:cNvSpPr>
            <a:spLocks noGrp="1"/>
          </p:cNvSpPr>
          <p:nvPr>
            <p:ph type="dt" idx="256"/>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1133745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9" name="PlaceHolder 1"/>
          <p:cNvSpPr>
            <a:spLocks noGrp="1" noRot="1" noChangeAspect="1"/>
          </p:cNvSpPr>
          <p:nvPr>
            <p:ph type="sldImg"/>
          </p:nvPr>
        </p:nvSpPr>
        <p:spPr>
          <a:xfrm>
            <a:off x="219075" y="803275"/>
            <a:ext cx="7123113" cy="4008438"/>
          </a:xfrm>
          <a:prstGeom prst="rect">
            <a:avLst/>
          </a:prstGeom>
          <a:ln w="0">
            <a:noFill/>
          </a:ln>
        </p:spPr>
      </p:sp>
      <p:sp>
        <p:nvSpPr>
          <p:cNvPr id="1280"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81" name="PlaceHolder 3"/>
          <p:cNvSpPr>
            <a:spLocks noGrp="1"/>
          </p:cNvSpPr>
          <p:nvPr>
            <p:ph type="dt" idx="257"/>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5833586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2" name="PlaceHolder 1"/>
          <p:cNvSpPr>
            <a:spLocks noGrp="1" noRot="1" noChangeAspect="1"/>
          </p:cNvSpPr>
          <p:nvPr>
            <p:ph type="sldImg"/>
          </p:nvPr>
        </p:nvSpPr>
        <p:spPr>
          <a:xfrm>
            <a:off x="219075" y="803275"/>
            <a:ext cx="7123113" cy="4008438"/>
          </a:xfrm>
          <a:prstGeom prst="rect">
            <a:avLst/>
          </a:prstGeom>
          <a:ln w="0">
            <a:noFill/>
          </a:ln>
        </p:spPr>
      </p:sp>
      <p:sp>
        <p:nvSpPr>
          <p:cNvPr id="1313"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314" name="PlaceHolder 3"/>
          <p:cNvSpPr>
            <a:spLocks noGrp="1"/>
          </p:cNvSpPr>
          <p:nvPr>
            <p:ph type="dt" idx="268"/>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 name="PlaceHolder 1"/>
          <p:cNvSpPr>
            <a:spLocks noGrp="1" noRot="1" noChangeAspect="1"/>
          </p:cNvSpPr>
          <p:nvPr>
            <p:ph type="sldImg"/>
          </p:nvPr>
        </p:nvSpPr>
        <p:spPr>
          <a:xfrm>
            <a:off x="219075" y="803275"/>
            <a:ext cx="7123113" cy="4008438"/>
          </a:xfrm>
          <a:prstGeom prst="rect">
            <a:avLst/>
          </a:prstGeom>
          <a:ln w="0">
            <a:noFill/>
          </a:ln>
        </p:spPr>
      </p:sp>
      <p:sp>
        <p:nvSpPr>
          <p:cNvPr id="1316"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317" name="PlaceHolder 3"/>
          <p:cNvSpPr>
            <a:spLocks noGrp="1"/>
          </p:cNvSpPr>
          <p:nvPr>
            <p:ph type="dt" idx="269"/>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 name="PlaceHolder 1"/>
          <p:cNvSpPr>
            <a:spLocks noGrp="1" noRot="1" noChangeAspect="1"/>
          </p:cNvSpPr>
          <p:nvPr>
            <p:ph type="sldImg"/>
          </p:nvPr>
        </p:nvSpPr>
        <p:spPr>
          <a:xfrm>
            <a:off x="219075" y="803275"/>
            <a:ext cx="7123113" cy="4008438"/>
          </a:xfrm>
          <a:prstGeom prst="rect">
            <a:avLst/>
          </a:prstGeom>
          <a:ln w="0">
            <a:noFill/>
          </a:ln>
        </p:spPr>
      </p:sp>
      <p:sp>
        <p:nvSpPr>
          <p:cNvPr id="1319"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320" name="PlaceHolder 3"/>
          <p:cNvSpPr>
            <a:spLocks noGrp="1"/>
          </p:cNvSpPr>
          <p:nvPr>
            <p:ph type="dt" idx="270"/>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 name="PlaceHolder 1"/>
          <p:cNvSpPr>
            <a:spLocks noGrp="1" noRot="1" noChangeAspect="1"/>
          </p:cNvSpPr>
          <p:nvPr>
            <p:ph type="sldImg"/>
          </p:nvPr>
        </p:nvSpPr>
        <p:spPr>
          <a:xfrm>
            <a:off x="219075" y="803275"/>
            <a:ext cx="7123113" cy="4008438"/>
          </a:xfrm>
          <a:prstGeom prst="rect">
            <a:avLst/>
          </a:prstGeom>
          <a:ln w="0">
            <a:noFill/>
          </a:ln>
        </p:spPr>
      </p:sp>
      <p:sp>
        <p:nvSpPr>
          <p:cNvPr id="1322"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323" name="PlaceHolder 3"/>
          <p:cNvSpPr>
            <a:spLocks noGrp="1"/>
          </p:cNvSpPr>
          <p:nvPr>
            <p:ph type="dt" idx="271"/>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 name="PlaceHolder 1"/>
          <p:cNvSpPr>
            <a:spLocks noGrp="1" noRot="1" noChangeAspect="1"/>
          </p:cNvSpPr>
          <p:nvPr>
            <p:ph type="sldImg"/>
          </p:nvPr>
        </p:nvSpPr>
        <p:spPr>
          <a:xfrm>
            <a:off x="219075" y="803275"/>
            <a:ext cx="7123113" cy="4008438"/>
          </a:xfrm>
          <a:prstGeom prst="rect">
            <a:avLst/>
          </a:prstGeom>
          <a:ln w="0">
            <a:noFill/>
          </a:ln>
        </p:spPr>
      </p:sp>
      <p:sp>
        <p:nvSpPr>
          <p:cNvPr id="1010" name="PlaceHolder 2"/>
          <p:cNvSpPr>
            <a:spLocks noGrp="1"/>
          </p:cNvSpPr>
          <p:nvPr>
            <p:ph type="body"/>
          </p:nvPr>
        </p:nvSpPr>
        <p:spPr>
          <a:xfrm>
            <a:off x="756000" y="5077800"/>
            <a:ext cx="6046560" cy="4809600"/>
          </a:xfrm>
          <a:prstGeom prst="rect">
            <a:avLst/>
          </a:prstGeom>
          <a:noFill/>
          <a:ln w="0">
            <a:noFill/>
          </a:ln>
        </p:spPr>
        <p:txBody>
          <a:bodyPr lIns="96480" tIns="48240" rIns="96480" bIns="48240" anchor="t">
            <a:noAutofit/>
          </a:bodyPr>
          <a:lstStyle/>
          <a:p>
            <a:pPr marL="216000" indent="0">
              <a:lnSpc>
                <a:spcPct val="100000"/>
              </a:lnSpc>
              <a:spcBef>
                <a:spcPts val="360"/>
              </a:spcBef>
              <a:buNone/>
              <a:tabLst>
                <a:tab pos="0" algn="l"/>
              </a:tabLst>
            </a:pPr>
            <a:r>
              <a:rPr lang="en-US" sz="1200" b="0" strike="noStrike" spc="-1" dirty="0">
                <a:solidFill>
                  <a:schemeClr val="dk1"/>
                </a:solidFill>
                <a:latin typeface="Calibri"/>
                <a:ea typeface="Calibri"/>
              </a:rPr>
              <a:t> </a:t>
            </a:r>
            <a:endParaRPr lang="es-ES" sz="1200" b="0" strike="noStrike" spc="-1" dirty="0">
              <a:solidFill>
                <a:srgbClr val="000000"/>
              </a:solidFill>
              <a:latin typeface="Arial"/>
            </a:endParaRPr>
          </a:p>
        </p:txBody>
      </p:sp>
      <p:sp>
        <p:nvSpPr>
          <p:cNvPr id="1011" name="PlaceHolder 3"/>
          <p:cNvSpPr>
            <a:spLocks noGrp="1"/>
          </p:cNvSpPr>
          <p:nvPr>
            <p:ph type="sldNum" idx="143"/>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5BDAF3A2-FF3B-407C-822B-D0AD5911215C}" type="slidenum">
              <a:rPr lang="en-US" sz="1300" b="0" strike="noStrike" spc="-1">
                <a:solidFill>
                  <a:schemeClr val="dk1"/>
                </a:solidFill>
                <a:latin typeface="Arial"/>
                <a:ea typeface="Arial"/>
              </a:rPr>
              <a:t>14</a:t>
            </a:fld>
            <a:endParaRPr lang="es-ES" sz="1300" b="0" strike="noStrike" spc="-1">
              <a:solidFill>
                <a:srgbClr val="000000"/>
              </a:solidFill>
              <a:latin typeface="Times New Roman"/>
            </a:endParaRPr>
          </a:p>
        </p:txBody>
      </p:sp>
      <p:sp>
        <p:nvSpPr>
          <p:cNvPr id="1012" name="PlaceHolder 4"/>
          <p:cNvSpPr>
            <a:spLocks noGrp="1"/>
          </p:cNvSpPr>
          <p:nvPr>
            <p:ph type="dt" idx="144"/>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1542764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PlaceHolder 1"/>
          <p:cNvSpPr>
            <a:spLocks noGrp="1" noRot="1" noChangeAspect="1"/>
          </p:cNvSpPr>
          <p:nvPr>
            <p:ph type="sldImg"/>
          </p:nvPr>
        </p:nvSpPr>
        <p:spPr>
          <a:xfrm>
            <a:off x="219075" y="803275"/>
            <a:ext cx="7123113" cy="4008438"/>
          </a:xfrm>
          <a:prstGeom prst="rect">
            <a:avLst/>
          </a:prstGeom>
          <a:ln w="0">
            <a:noFill/>
          </a:ln>
        </p:spPr>
      </p:sp>
      <p:sp>
        <p:nvSpPr>
          <p:cNvPr id="1014" name="PlaceHolder 2"/>
          <p:cNvSpPr>
            <a:spLocks noGrp="1"/>
          </p:cNvSpPr>
          <p:nvPr>
            <p:ph type="body"/>
          </p:nvPr>
        </p:nvSpPr>
        <p:spPr>
          <a:xfrm>
            <a:off x="756000" y="5077800"/>
            <a:ext cx="6046560" cy="4809600"/>
          </a:xfrm>
          <a:prstGeom prst="rect">
            <a:avLst/>
          </a:prstGeom>
          <a:noFill/>
          <a:ln w="0">
            <a:noFill/>
          </a:ln>
        </p:spPr>
        <p:txBody>
          <a:bodyPr lIns="96480" tIns="48240" rIns="96480" bIns="48240" anchor="t">
            <a:noAutofit/>
          </a:bodyPr>
          <a:lstStyle/>
          <a:p>
            <a:pPr marL="216000" indent="0">
              <a:lnSpc>
                <a:spcPct val="100000"/>
              </a:lnSpc>
              <a:buNone/>
              <a:tabLst>
                <a:tab pos="0" algn="l"/>
              </a:tabLst>
            </a:pPr>
            <a:r>
              <a:rPr lang="en-US" sz="1200" b="0" strike="noStrike" spc="-1">
                <a:solidFill>
                  <a:schemeClr val="dk1"/>
                </a:solidFill>
                <a:latin typeface="Calibri"/>
                <a:ea typeface="Calibri"/>
              </a:rPr>
              <a:t>Updated from http://www.ieee.org/about/today/index.html 2015-03-28</a:t>
            </a:r>
            <a:endParaRPr lang="es-ES" sz="1200" b="0" strike="noStrike" spc="-1">
              <a:solidFill>
                <a:srgbClr val="000000"/>
              </a:solidFill>
              <a:latin typeface="Arial"/>
            </a:endParaRPr>
          </a:p>
        </p:txBody>
      </p:sp>
      <p:sp>
        <p:nvSpPr>
          <p:cNvPr id="1015" name="PlaceHolder 3"/>
          <p:cNvSpPr>
            <a:spLocks noGrp="1"/>
          </p:cNvSpPr>
          <p:nvPr>
            <p:ph type="sldNum" idx="145"/>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3A41CE3C-F490-49A7-8ECC-D02D218F362A}" type="slidenum">
              <a:rPr lang="en-US" sz="1300" b="0" strike="noStrike" spc="-1">
                <a:solidFill>
                  <a:schemeClr val="dk1"/>
                </a:solidFill>
                <a:latin typeface="Arial"/>
                <a:ea typeface="Arial"/>
              </a:rPr>
              <a:t>15</a:t>
            </a:fld>
            <a:endParaRPr lang="es-ES" sz="1300" b="0" strike="noStrike" spc="-1">
              <a:solidFill>
                <a:srgbClr val="000000"/>
              </a:solidFill>
              <a:latin typeface="Times New Roman"/>
            </a:endParaRPr>
          </a:p>
        </p:txBody>
      </p:sp>
      <p:sp>
        <p:nvSpPr>
          <p:cNvPr id="1016" name="PlaceHolder 4"/>
          <p:cNvSpPr>
            <a:spLocks noGrp="1"/>
          </p:cNvSpPr>
          <p:nvPr>
            <p:ph type="dt" idx="146"/>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2826225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txBox="1">
            <a:spLocks noGrp="1"/>
          </p:cNvSpPr>
          <p:nvPr>
            <p:ph type="body" idx="1"/>
          </p:nvPr>
        </p:nvSpPr>
        <p:spPr>
          <a:xfrm>
            <a:off x="685800" y="4343402"/>
            <a:ext cx="5486400" cy="4114800"/>
          </a:xfrm>
          <a:prstGeom prst="rect">
            <a:avLst/>
          </a:prstGeom>
        </p:spPr>
        <p:txBody>
          <a:bodyPr wrap="square" lIns="89600" tIns="89600" rIns="89600" bIns="89600" anchor="t" anchorCtr="0">
            <a:noAutofit/>
          </a:bodyPr>
          <a:lstStyle/>
          <a:p>
            <a:pPr marL="415065" indent="-415065">
              <a:buClr>
                <a:srgbClr val="0066A1"/>
              </a:buClr>
              <a:buFont typeface="Verdana"/>
              <a:buChar char="•"/>
            </a:pPr>
            <a:r>
              <a:rPr lang="en-US" sz="2666" b="1" spc="-1" dirty="0">
                <a:solidFill>
                  <a:schemeClr val="dk1"/>
                </a:solidFill>
                <a:latin typeface="+mn-lt"/>
                <a:ea typeface="Calibri"/>
              </a:rPr>
              <a:t>Life member</a:t>
            </a:r>
            <a:r>
              <a:rPr lang="en-US" sz="2666" spc="-1" dirty="0">
                <a:solidFill>
                  <a:schemeClr val="dk1"/>
                </a:solidFill>
                <a:latin typeface="+mn-lt"/>
                <a:ea typeface="Calibri"/>
              </a:rPr>
              <a:t>: Member who has reached the age of 65 years and who has been a member of IEEE (or one of its predecessor societies) for such a period that the sum of his/her age and his/her years of membership equals or exceeds 100 years. </a:t>
            </a:r>
            <a:endParaRPr lang="es-ES" sz="2666" spc="-1" dirty="0">
              <a:solidFill>
                <a:srgbClr val="000000"/>
              </a:solidFill>
              <a:latin typeface="Arial"/>
            </a:endParaRPr>
          </a:p>
          <a:p>
            <a:pPr marL="900187" lvl="1" indent="-345488">
              <a:spcBef>
                <a:spcPts val="427"/>
              </a:spcBef>
              <a:buClr>
                <a:srgbClr val="595959"/>
              </a:buClr>
              <a:buFont typeface="Verdana"/>
              <a:buChar char="-"/>
            </a:pPr>
            <a:r>
              <a:rPr lang="en-US" sz="2133" spc="-1" dirty="0">
                <a:solidFill>
                  <a:schemeClr val="dk1"/>
                </a:solidFill>
                <a:latin typeface="+mn-lt"/>
                <a:ea typeface="Calibri"/>
              </a:rPr>
              <a:t>Basic dues and assessments are waived for those achieving Life member status.</a:t>
            </a:r>
            <a:endParaRPr lang="es-ES" sz="2133" spc="-1" dirty="0">
              <a:solidFill>
                <a:srgbClr val="000000"/>
              </a:solidFill>
              <a:latin typeface="Arial"/>
            </a:endParaRPr>
          </a:p>
          <a:p>
            <a:pPr marL="415065" indent="-415065">
              <a:spcBef>
                <a:spcPts val="533"/>
              </a:spcBef>
              <a:buClr>
                <a:srgbClr val="0066A1"/>
              </a:buClr>
              <a:buFont typeface="Verdana"/>
              <a:buChar char="•"/>
            </a:pPr>
            <a:r>
              <a:rPr lang="en-US" sz="2666" b="1" spc="-1" dirty="0">
                <a:solidFill>
                  <a:schemeClr val="dk1"/>
                </a:solidFill>
                <a:latin typeface="+mn-lt"/>
                <a:ea typeface="Calibri"/>
              </a:rPr>
              <a:t>Young Professionals</a:t>
            </a:r>
            <a:r>
              <a:rPr lang="en-US" sz="2666" spc="-1" dirty="0">
                <a:solidFill>
                  <a:schemeClr val="dk1"/>
                </a:solidFill>
                <a:latin typeface="+mn-lt"/>
                <a:ea typeface="Calibri"/>
              </a:rPr>
              <a:t>: Members who are within 15 years of receiving their first professional degree with an option to participate beyond the 15-year time span.</a:t>
            </a:r>
            <a:endParaRPr lang="es-ES" sz="2666" spc="-1" dirty="0">
              <a:solidFill>
                <a:srgbClr val="000000"/>
              </a:solidFill>
              <a:latin typeface="Arial"/>
            </a:endParaRPr>
          </a:p>
          <a:p>
            <a:pPr marL="415065" indent="-415065">
              <a:spcBef>
                <a:spcPts val="533"/>
              </a:spcBef>
              <a:buClr>
                <a:srgbClr val="0066A1"/>
              </a:buClr>
              <a:buFont typeface="Verdana"/>
              <a:buChar char="•"/>
            </a:pPr>
            <a:r>
              <a:rPr lang="en-US" sz="2666" b="1" spc="-1" dirty="0">
                <a:solidFill>
                  <a:schemeClr val="dk1"/>
                </a:solidFill>
                <a:latin typeface="+mn-lt"/>
                <a:ea typeface="Calibri"/>
              </a:rPr>
              <a:t>Society Affiliates</a:t>
            </a:r>
            <a:r>
              <a:rPr lang="en-US" sz="2666" spc="-1" dirty="0">
                <a:solidFill>
                  <a:schemeClr val="dk1"/>
                </a:solidFill>
                <a:latin typeface="+mn-lt"/>
                <a:ea typeface="Calibri"/>
              </a:rPr>
              <a:t>: Members of an IEEE Society who are not IEEE members and are not entitled to any IEEE benefits or services that are reserved solely for IEEE members. </a:t>
            </a:r>
            <a:endParaRPr lang="es-ES" sz="2666" spc="-1" dirty="0">
              <a:solidFill>
                <a:srgbClr val="000000"/>
              </a:solidFill>
              <a:latin typeface="Arial"/>
            </a:endParaRPr>
          </a:p>
          <a:p>
            <a:pPr marL="900187" lvl="1" indent="-345488">
              <a:spcBef>
                <a:spcPts val="427"/>
              </a:spcBef>
              <a:buClr>
                <a:srgbClr val="595959"/>
              </a:buClr>
              <a:buFont typeface="Verdana"/>
              <a:buChar char="-"/>
            </a:pPr>
            <a:r>
              <a:rPr lang="en-US" sz="2133" spc="-1" dirty="0">
                <a:solidFill>
                  <a:schemeClr val="dk1"/>
                </a:solidFill>
                <a:latin typeface="+mn-lt"/>
                <a:ea typeface="Calibri"/>
              </a:rPr>
              <a:t>All affiliate benefits and services come directly from the individual IEEE Society offering affiliation.</a:t>
            </a:r>
            <a:endParaRPr lang="es-ES" sz="2133" spc="-1" dirty="0">
              <a:solidFill>
                <a:srgbClr val="000000"/>
              </a:solidFill>
              <a:latin typeface="Arial"/>
            </a:endParaRPr>
          </a:p>
          <a:p>
            <a:pPr marL="900187" lvl="1" indent="-345488">
              <a:spcBef>
                <a:spcPts val="427"/>
              </a:spcBef>
              <a:buClr>
                <a:srgbClr val="595959"/>
              </a:buClr>
              <a:buFont typeface="Verdana"/>
              <a:buChar char="-"/>
            </a:pPr>
            <a:r>
              <a:rPr lang="en-US" sz="2133" spc="-1" dirty="0">
                <a:solidFill>
                  <a:schemeClr val="dk1"/>
                </a:solidFill>
                <a:latin typeface="+mn-lt"/>
                <a:ea typeface="Calibri"/>
              </a:rPr>
              <a:t>For each Society one is affiliated with, the applicant pays a separate annual affiliate fee plus that IEEE Society's annual membership dues.</a:t>
            </a:r>
            <a:endParaRPr lang="es-ES" sz="2133" spc="-1" dirty="0">
              <a:solidFill>
                <a:srgbClr val="000000"/>
              </a:solidFill>
              <a:latin typeface="Arial"/>
            </a:endParaRPr>
          </a:p>
          <a:p>
            <a:pPr marL="900187" lvl="1" indent="-345488">
              <a:spcBef>
                <a:spcPts val="427"/>
              </a:spcBef>
              <a:buClr>
                <a:srgbClr val="595959"/>
              </a:buClr>
              <a:buFont typeface="Verdana"/>
              <a:buChar char="-"/>
            </a:pPr>
            <a:r>
              <a:rPr lang="en-US" sz="2133" spc="-1" dirty="0">
                <a:solidFill>
                  <a:schemeClr val="dk1"/>
                </a:solidFill>
                <a:latin typeface="+mn-lt"/>
                <a:ea typeface="Calibri"/>
              </a:rPr>
              <a:t>Not all Societies offer affiliation.</a:t>
            </a:r>
            <a:endParaRPr lang="es-ES" sz="2133" spc="-1" dirty="0">
              <a:solidFill>
                <a:srgbClr val="000000"/>
              </a:solidFill>
              <a:latin typeface="Arial"/>
            </a:endParaRPr>
          </a:p>
          <a:p>
            <a:pPr lvl="0">
              <a:spcBef>
                <a:spcPts val="0"/>
              </a:spcBef>
              <a:buNone/>
            </a:pPr>
            <a:endParaRPr dirty="0"/>
          </a:p>
        </p:txBody>
      </p:sp>
      <p:sp>
        <p:nvSpPr>
          <p:cNvPr id="631" name="Shape 6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7928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B2746-9516-4131-A66B-13D41FE5D1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82867A-808D-4B4C-8147-E20DE8F56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613B5D-7A28-4567-9D95-6D56D75EDDEB}"/>
              </a:ext>
            </a:extLst>
          </p:cNvPr>
          <p:cNvSpPr>
            <a:spLocks noGrp="1"/>
          </p:cNvSpPr>
          <p:nvPr>
            <p:ph type="dt" sz="half" idx="10"/>
          </p:nvPr>
        </p:nvSpPr>
        <p:spPr/>
        <p:txBody>
          <a:bodyPr/>
          <a:lstStyle/>
          <a:p>
            <a:fld id="{E6CF6E10-088A-474C-A2BB-26858750F9E5}" type="datetime1">
              <a:rPr lang="en-US" smtClean="0"/>
              <a:t>3/21/2024</a:t>
            </a:fld>
            <a:endParaRPr lang="en-US"/>
          </a:p>
        </p:txBody>
      </p:sp>
      <p:sp>
        <p:nvSpPr>
          <p:cNvPr id="5" name="Footer Placeholder 4">
            <a:extLst>
              <a:ext uri="{FF2B5EF4-FFF2-40B4-BE49-F238E27FC236}">
                <a16:creationId xmlns:a16="http://schemas.microsoft.com/office/drawing/2014/main" id="{925A833A-68CD-471C-8A62-4A93E2B31FD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C0F18A2-42DA-4AF3-B769-DFD694605B03}"/>
              </a:ext>
            </a:extLst>
          </p:cNvPr>
          <p:cNvSpPr>
            <a:spLocks noGrp="1"/>
          </p:cNvSpPr>
          <p:nvPr>
            <p:ph type="sldNum" sz="quarter" idx="12"/>
          </p:nvPr>
        </p:nvSpPr>
        <p:spPr/>
        <p:txBody>
          <a:bodyPr/>
          <a:lstStyle/>
          <a:p>
            <a:fld id="{FE9165D2-D3B6-435C-A2E0-8337FBEE834F}" type="slidenum">
              <a:rPr lang="en-US" smtClean="0"/>
              <a:t>‹#›</a:t>
            </a:fld>
            <a:endParaRPr lang="en-US" dirty="0"/>
          </a:p>
        </p:txBody>
      </p:sp>
      <p:pic>
        <p:nvPicPr>
          <p:cNvPr id="9" name="Picture 8">
            <a:extLst>
              <a:ext uri="{FF2B5EF4-FFF2-40B4-BE49-F238E27FC236}">
                <a16:creationId xmlns:a16="http://schemas.microsoft.com/office/drawing/2014/main" id="{97A59788-7E7E-4BE1-807C-8B58310132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6701" y="213459"/>
            <a:ext cx="1628452" cy="908904"/>
          </a:xfrm>
          <a:prstGeom prst="rect">
            <a:avLst/>
          </a:prstGeom>
        </p:spPr>
      </p:pic>
      <p:pic>
        <p:nvPicPr>
          <p:cNvPr id="10" name="Picture 9">
            <a:extLst>
              <a:ext uri="{FF2B5EF4-FFF2-40B4-BE49-F238E27FC236}">
                <a16:creationId xmlns:a16="http://schemas.microsoft.com/office/drawing/2014/main" id="{E3AE2D5C-9575-4FC5-9F95-1A92088EAE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09800" y="1366"/>
            <a:ext cx="1405888" cy="1224529"/>
          </a:xfrm>
          <a:prstGeom prst="rect">
            <a:avLst/>
          </a:prstGeom>
        </p:spPr>
      </p:pic>
    </p:spTree>
    <p:extLst>
      <p:ext uri="{BB962C8B-B14F-4D97-AF65-F5344CB8AC3E}">
        <p14:creationId xmlns:p14="http://schemas.microsoft.com/office/powerpoint/2010/main" val="23996762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9DBF9-1070-4D1D-B24A-AC9D4C4B39D5}"/>
              </a:ext>
            </a:extLst>
          </p:cNvPr>
          <p:cNvSpPr>
            <a:spLocks noGrp="1"/>
          </p:cNvSpPr>
          <p:nvPr>
            <p:ph type="title"/>
          </p:nvPr>
        </p:nvSpPr>
        <p:spPr>
          <a:xfrm>
            <a:off x="839788" y="457200"/>
            <a:ext cx="3932237" cy="1143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0785C7-F30C-41C5-B470-AB1FB71145C8}"/>
              </a:ext>
            </a:extLst>
          </p:cNvPr>
          <p:cNvSpPr>
            <a:spLocks noGrp="1"/>
          </p:cNvSpPr>
          <p:nvPr>
            <p:ph type="pic" idx="1"/>
          </p:nvPr>
        </p:nvSpPr>
        <p:spPr>
          <a:xfrm>
            <a:off x="5183188" y="1600200"/>
            <a:ext cx="6172200" cy="470077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FDCA933-8B8C-488C-8599-84327CF05BF2}"/>
              </a:ext>
            </a:extLst>
          </p:cNvPr>
          <p:cNvSpPr>
            <a:spLocks noGrp="1"/>
          </p:cNvSpPr>
          <p:nvPr>
            <p:ph type="body" sz="half" idx="2"/>
          </p:nvPr>
        </p:nvSpPr>
        <p:spPr>
          <a:xfrm>
            <a:off x="839788" y="1600200"/>
            <a:ext cx="3932237" cy="4700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35A62C-4F9F-43DC-8E79-D0E7C60BE11D}"/>
              </a:ext>
            </a:extLst>
          </p:cNvPr>
          <p:cNvSpPr>
            <a:spLocks noGrp="1"/>
          </p:cNvSpPr>
          <p:nvPr>
            <p:ph type="dt" sz="half" idx="10"/>
          </p:nvPr>
        </p:nvSpPr>
        <p:spPr>
          <a:xfrm>
            <a:off x="4867938" y="6356350"/>
            <a:ext cx="2743200" cy="365125"/>
          </a:xfrm>
        </p:spPr>
        <p:txBody>
          <a:bodyPr/>
          <a:lstStyle>
            <a:lvl1pPr algn="ctr">
              <a:defRPr/>
            </a:lvl1pPr>
          </a:lstStyle>
          <a:p>
            <a:fld id="{7F9B0DC5-2C23-46EA-9207-C3334FEAA56E}" type="datetime1">
              <a:rPr lang="en-US" smtClean="0"/>
              <a:pPr/>
              <a:t>3/21/2024</a:t>
            </a:fld>
            <a:endParaRPr lang="en-US"/>
          </a:p>
        </p:txBody>
      </p:sp>
      <p:sp>
        <p:nvSpPr>
          <p:cNvPr id="7" name="Slide Number Placeholder 6">
            <a:extLst>
              <a:ext uri="{FF2B5EF4-FFF2-40B4-BE49-F238E27FC236}">
                <a16:creationId xmlns:a16="http://schemas.microsoft.com/office/drawing/2014/main" id="{F9D4410C-2ADE-4198-AF7C-F1A2A46C3FFA}"/>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6" name="Picture 5">
            <a:extLst>
              <a:ext uri="{FF2B5EF4-FFF2-40B4-BE49-F238E27FC236}">
                <a16:creationId xmlns:a16="http://schemas.microsoft.com/office/drawing/2014/main" id="{F90D4B8B-7A01-8ECB-55A4-54C519A78DF3}"/>
              </a:ext>
            </a:extLst>
          </p:cNvPr>
          <p:cNvPicPr>
            <a:picLocks noChangeAspect="1"/>
          </p:cNvPicPr>
          <p:nvPr userDrawn="1"/>
        </p:nvPicPr>
        <p:blipFill>
          <a:blip r:embed="rId2"/>
          <a:stretch>
            <a:fillRect/>
          </a:stretch>
        </p:blipFill>
        <p:spPr>
          <a:xfrm>
            <a:off x="10281481" y="332162"/>
            <a:ext cx="1095336" cy="957671"/>
          </a:xfrm>
          <a:prstGeom prst="rect">
            <a:avLst/>
          </a:prstGeom>
        </p:spPr>
      </p:pic>
      <p:pic>
        <p:nvPicPr>
          <p:cNvPr id="10" name="Picture 9">
            <a:extLst>
              <a:ext uri="{FF2B5EF4-FFF2-40B4-BE49-F238E27FC236}">
                <a16:creationId xmlns:a16="http://schemas.microsoft.com/office/drawing/2014/main" id="{4770E9F6-FA5E-4B26-A454-8D366B38AD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1" name="Picture 10">
            <a:extLst>
              <a:ext uri="{FF2B5EF4-FFF2-40B4-BE49-F238E27FC236}">
                <a16:creationId xmlns:a16="http://schemas.microsoft.com/office/drawing/2014/main" id="{B47D0050-DDA1-47F5-B1B0-B43EA69BBE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42705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32"/>
        <p:cNvGrpSpPr/>
        <p:nvPr/>
      </p:nvGrpSpPr>
      <p:grpSpPr>
        <a:xfrm>
          <a:off x="0" y="0"/>
          <a:ext cx="0" cy="0"/>
          <a:chOff x="0" y="0"/>
          <a:chExt cx="0" cy="0"/>
        </a:xfrm>
      </p:grpSpPr>
      <p:sp>
        <p:nvSpPr>
          <p:cNvPr id="33" name="Google Shape;33;p12"/>
          <p:cNvSpPr txBox="1">
            <a:spLocks noGrp="1"/>
          </p:cNvSpPr>
          <p:nvPr>
            <p:ph type="title"/>
          </p:nvPr>
        </p:nvSpPr>
        <p:spPr>
          <a:xfrm>
            <a:off x="365760" y="556181"/>
            <a:ext cx="105156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2"/>
          <p:cNvSpPr txBox="1">
            <a:spLocks noGrp="1"/>
          </p:cNvSpPr>
          <p:nvPr>
            <p:ph type="body" idx="1"/>
          </p:nvPr>
        </p:nvSpPr>
        <p:spPr>
          <a:xfrm>
            <a:off x="365760" y="1825627"/>
            <a:ext cx="10515600" cy="3943351"/>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SzPts val="1800"/>
              <a:buChar char="▸"/>
              <a:defRPr/>
            </a:lvl1pPr>
            <a:lvl2pPr marL="914377" lvl="1" indent="-342891" algn="l">
              <a:lnSpc>
                <a:spcPct val="90000"/>
              </a:lnSpc>
              <a:spcBef>
                <a:spcPts val="500"/>
              </a:spcBef>
              <a:spcAft>
                <a:spcPts val="0"/>
              </a:spcAft>
              <a:buSzPts val="1800"/>
              <a:buChar char="-"/>
              <a:defRPr/>
            </a:lvl2pPr>
            <a:lvl3pPr marL="1371566" lvl="2" indent="-342891" algn="l">
              <a:lnSpc>
                <a:spcPct val="90000"/>
              </a:lnSpc>
              <a:spcBef>
                <a:spcPts val="500"/>
              </a:spcBef>
              <a:spcAft>
                <a:spcPts val="0"/>
              </a:spcAft>
              <a:buSzPts val="1800"/>
              <a:buChar char="•"/>
              <a:defRPr/>
            </a:lvl3pPr>
            <a:lvl4pPr marL="1828754" lvl="3" indent="-342891" algn="l">
              <a:lnSpc>
                <a:spcPct val="90000"/>
              </a:lnSpc>
              <a:spcBef>
                <a:spcPts val="500"/>
              </a:spcBef>
              <a:spcAft>
                <a:spcPts val="0"/>
              </a:spcAft>
              <a:buSzPts val="1800"/>
              <a:buChar char="▪"/>
              <a:defRPr/>
            </a:lvl4pPr>
            <a:lvl5pPr marL="2285943" lvl="4" indent="-342891" algn="l">
              <a:lnSpc>
                <a:spcPct val="90000"/>
              </a:lnSpc>
              <a:spcBef>
                <a:spcPts val="500"/>
              </a:spcBef>
              <a:spcAft>
                <a:spcPts val="0"/>
              </a:spcAft>
              <a:buSzPts val="1800"/>
              <a:buChar char="o"/>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5" name="Google Shape;35;p12"/>
          <p:cNvSpPr txBox="1">
            <a:spLocks noGrp="1"/>
          </p:cNvSpPr>
          <p:nvPr>
            <p:ph type="sldNum" idx="12"/>
          </p:nvPr>
        </p:nvSpPr>
        <p:spPr>
          <a:xfrm>
            <a:off x="376389" y="6205392"/>
            <a:ext cx="648879"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
        <p:nvSpPr>
          <p:cNvPr id="36" name="Google Shape;36;p12"/>
          <p:cNvSpPr txBox="1">
            <a:spLocks noGrp="1"/>
          </p:cNvSpPr>
          <p:nvPr>
            <p:ph type="body" idx="2"/>
          </p:nvPr>
        </p:nvSpPr>
        <p:spPr>
          <a:xfrm>
            <a:off x="365760" y="1106197"/>
            <a:ext cx="10515600" cy="356843"/>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SzPts val="2400"/>
              <a:buNone/>
              <a:defRPr sz="2400" b="1" i="1">
                <a:solidFill>
                  <a:srgbClr val="7F7F7F"/>
                </a:solidFill>
              </a:defRPr>
            </a:lvl1pPr>
            <a:lvl2pPr marL="914377" lvl="1" indent="-342891" algn="l">
              <a:lnSpc>
                <a:spcPct val="90000"/>
              </a:lnSpc>
              <a:spcBef>
                <a:spcPts val="500"/>
              </a:spcBef>
              <a:spcAft>
                <a:spcPts val="0"/>
              </a:spcAft>
              <a:buSzPts val="1800"/>
              <a:buChar char="-"/>
              <a:defRPr/>
            </a:lvl2pPr>
            <a:lvl3pPr marL="1371566" lvl="2" indent="-342891" algn="l">
              <a:lnSpc>
                <a:spcPct val="90000"/>
              </a:lnSpc>
              <a:spcBef>
                <a:spcPts val="500"/>
              </a:spcBef>
              <a:spcAft>
                <a:spcPts val="0"/>
              </a:spcAft>
              <a:buSzPts val="1800"/>
              <a:buChar char="•"/>
              <a:defRPr/>
            </a:lvl3pPr>
            <a:lvl4pPr marL="1828754" lvl="3" indent="-342891" algn="l">
              <a:lnSpc>
                <a:spcPct val="90000"/>
              </a:lnSpc>
              <a:spcBef>
                <a:spcPts val="500"/>
              </a:spcBef>
              <a:spcAft>
                <a:spcPts val="0"/>
              </a:spcAft>
              <a:buSzPts val="1800"/>
              <a:buChar char="▪"/>
              <a:defRPr/>
            </a:lvl4pPr>
            <a:lvl5pPr marL="2285943" lvl="4" indent="-342891" algn="l">
              <a:lnSpc>
                <a:spcPct val="90000"/>
              </a:lnSpc>
              <a:spcBef>
                <a:spcPts val="500"/>
              </a:spcBef>
              <a:spcAft>
                <a:spcPts val="0"/>
              </a:spcAft>
              <a:buSzPts val="1800"/>
              <a:buChar char="o"/>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44328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a:xfrm>
            <a:off x="487680" y="556181"/>
            <a:ext cx="10515600" cy="553336"/>
          </a:xfrm>
        </p:spPr>
        <p:txBody>
          <a:bodyPr/>
          <a:lstStyle/>
          <a:p>
            <a:r>
              <a:rPr lang="en-US"/>
              <a:t>Click to edit Master title style</a:t>
            </a:r>
          </a:p>
        </p:txBody>
      </p:sp>
      <p:sp>
        <p:nvSpPr>
          <p:cNvPr id="5" name="Content Placeholder 4"/>
          <p:cNvSpPr>
            <a:spLocks noGrp="1"/>
          </p:cNvSpPr>
          <p:nvPr>
            <p:ph sz="quarter" idx="14"/>
          </p:nvPr>
        </p:nvSpPr>
        <p:spPr>
          <a:xfrm>
            <a:off x="487680" y="1645920"/>
            <a:ext cx="11101917" cy="43891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Box 45">
            <a:extLst>
              <a:ext uri="{FF2B5EF4-FFF2-40B4-BE49-F238E27FC236}">
                <a16:creationId xmlns:a16="http://schemas.microsoft.com/office/drawing/2014/main" id="{93EF0C9D-BBA6-874D-987B-E6A5FB087B11}"/>
              </a:ext>
            </a:extLst>
          </p:cNvPr>
          <p:cNvSpPr txBox="1">
            <a:spLocks noChangeArrowheads="1"/>
          </p:cNvSpPr>
          <p:nvPr userDrawn="1"/>
        </p:nvSpPr>
        <p:spPr bwMode="auto">
          <a:xfrm>
            <a:off x="164592" y="6611098"/>
            <a:ext cx="6904992" cy="307777"/>
          </a:xfrm>
          <a:prstGeom prst="rect">
            <a:avLst/>
          </a:prstGeom>
          <a:noFill/>
          <a:ln w="9525">
            <a:noFill/>
            <a:miter lim="800000"/>
            <a:headEnd/>
            <a:tailEnd/>
          </a:ln>
          <a:effectLst/>
        </p:spPr>
        <p:txBody>
          <a:bodyPr wrap="square" anchor="b">
            <a:spAutoFit/>
          </a:bodyPr>
          <a:lstStyle/>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IEEE PROPRIETARY</a:t>
            </a:r>
          </a:p>
        </p:txBody>
      </p:sp>
    </p:spTree>
    <p:extLst>
      <p:ext uri="{BB962C8B-B14F-4D97-AF65-F5344CB8AC3E}">
        <p14:creationId xmlns:p14="http://schemas.microsoft.com/office/powerpoint/2010/main" val="2820326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77" name="PlaceHolder 1"/>
          <p:cNvSpPr>
            <a:spLocks noGrp="1"/>
          </p:cNvSpPr>
          <p:nvPr>
            <p:ph type="title"/>
          </p:nvPr>
        </p:nvSpPr>
        <p:spPr>
          <a:xfrm>
            <a:off x="838080" y="556200"/>
            <a:ext cx="10515240" cy="5529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478" name="PlaceHolder 2"/>
          <p:cNvSpPr>
            <a:spLocks noGrp="1"/>
          </p:cNvSpPr>
          <p:nvPr>
            <p:ph/>
          </p:nvPr>
        </p:nvSpPr>
        <p:spPr>
          <a:xfrm>
            <a:off x="838080" y="1825560"/>
            <a:ext cx="10515240" cy="394272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chemeClr val="dk1"/>
              </a:solidFill>
              <a:latin typeface="Calibri"/>
            </a:endParaRPr>
          </a:p>
        </p:txBody>
      </p:sp>
      <p:sp>
        <p:nvSpPr>
          <p:cNvPr id="4" name="PlaceHolder 3"/>
          <p:cNvSpPr>
            <a:spLocks noGrp="1"/>
          </p:cNvSpPr>
          <p:nvPr>
            <p:ph type="sldNum" idx="12"/>
          </p:nvPr>
        </p:nvSpPr>
        <p:spPr/>
        <p:txBody>
          <a:bodyPr/>
          <a:lstStyle/>
          <a:p>
            <a:fld id="{92A4ED58-1041-479E-9992-965C050D470A}" type="slidenum">
              <a:t>‹#›</a:t>
            </a:fld>
            <a:endParaRPr/>
          </a:p>
        </p:txBody>
      </p:sp>
    </p:spTree>
    <p:extLst>
      <p:ext uri="{BB962C8B-B14F-4D97-AF65-F5344CB8AC3E}">
        <p14:creationId xmlns:p14="http://schemas.microsoft.com/office/powerpoint/2010/main" val="456188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487680" y="1825626"/>
            <a:ext cx="10515600" cy="3943351"/>
          </a:xfrm>
        </p:spPr>
        <p:txBody>
          <a:bodyPr/>
          <a:lstStyle>
            <a:lvl1pPr>
              <a:buClr>
                <a:srgbClr val="00355C"/>
              </a:buClr>
              <a:defRPr/>
            </a:lvl1pPr>
            <a:lvl2pPr>
              <a:buClr>
                <a:srgbClr val="00355C"/>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4"/>
          </p:nvPr>
        </p:nvSpPr>
        <p:spPr/>
        <p:txBody>
          <a:bodyPr/>
          <a:lstStyle/>
          <a:p>
            <a:pPr defTabSz="1219170">
              <a:defRPr/>
            </a:pPr>
            <a:fld id="{3DD97BEB-BAEF-0344-9D5C-EC73E478698A}" type="slidenum">
              <a:rPr lang="en-US" smtClean="0">
                <a:solidFill>
                  <a:srgbClr val="0066A1"/>
                </a:solidFill>
                <a:cs typeface="Arial"/>
                <a:sym typeface="Arial"/>
              </a:rPr>
              <a:pPr defTabSz="1219170">
                <a:defRPr/>
              </a:pPr>
              <a:t>‹#›</a:t>
            </a:fld>
            <a:endParaRPr lang="en-US">
              <a:solidFill>
                <a:srgbClr val="0066A1"/>
              </a:solidFill>
              <a:cs typeface="Arial"/>
              <a:sym typeface="Arial"/>
            </a:endParaRPr>
          </a:p>
        </p:txBody>
      </p:sp>
      <p:sp>
        <p:nvSpPr>
          <p:cNvPr id="4" name="Text Placeholder 3"/>
          <p:cNvSpPr>
            <a:spLocks noGrp="1"/>
          </p:cNvSpPr>
          <p:nvPr>
            <p:ph type="body" sz="quarter" idx="15" hasCustomPrompt="1"/>
          </p:nvPr>
        </p:nvSpPr>
        <p:spPr>
          <a:xfrm>
            <a:off x="487680" y="1106197"/>
            <a:ext cx="10515600" cy="356843"/>
          </a:xfrm>
        </p:spPr>
        <p:txBody>
          <a:bodyPr anchor="ct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3763105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F8AA4-672F-4E6B-A8DF-43E43537C3B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19B63-9B50-4AE3-8E69-59AF4CE8B49C}"/>
              </a:ext>
            </a:extLst>
          </p:cNvPr>
          <p:cNvSpPr>
            <a:spLocks noGrp="1"/>
          </p:cNvSpPr>
          <p:nvPr>
            <p:ph idx="1"/>
          </p:nvPr>
        </p:nvSpPr>
        <p:spPr>
          <a:xfrm>
            <a:off x="838200" y="1371598"/>
            <a:ext cx="10515600" cy="4933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DFE146CA-3223-49D8-8A04-78A4B0BAE014}"/>
              </a:ext>
            </a:extLst>
          </p:cNvPr>
          <p:cNvSpPr>
            <a:spLocks noGrp="1"/>
          </p:cNvSpPr>
          <p:nvPr>
            <p:ph type="sldNum" sz="quarter" idx="12"/>
          </p:nvPr>
        </p:nvSpPr>
        <p:spPr/>
        <p:txBody>
          <a:bodyPr/>
          <a:lstStyle/>
          <a:p>
            <a:fld id="{FE9165D2-D3B6-435C-A2E0-8337FBEE834F}" type="slidenum">
              <a:rPr lang="en-US" smtClean="0"/>
              <a:t>‹#›</a:t>
            </a:fld>
            <a:endParaRPr lang="en-US"/>
          </a:p>
        </p:txBody>
      </p:sp>
      <p:cxnSp>
        <p:nvCxnSpPr>
          <p:cNvPr id="9" name="Straight Connector 8">
            <a:extLst>
              <a:ext uri="{FF2B5EF4-FFF2-40B4-BE49-F238E27FC236}">
                <a16:creationId xmlns:a16="http://schemas.microsoft.com/office/drawing/2014/main" id="{5A9B48D5-747D-4432-BC9A-3C77664234B5}"/>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2F50DCF-F4CB-4F07-B7CD-C0CCBFA74266}"/>
              </a:ext>
            </a:extLst>
          </p:cNvPr>
          <p:cNvPicPr>
            <a:picLocks noChangeAspect="1"/>
          </p:cNvPicPr>
          <p:nvPr userDrawn="1"/>
        </p:nvPicPr>
        <p:blipFill>
          <a:blip r:embed="rId2"/>
          <a:stretch>
            <a:fillRect/>
          </a:stretch>
        </p:blipFill>
        <p:spPr>
          <a:xfrm>
            <a:off x="10281481" y="303586"/>
            <a:ext cx="1095336" cy="957671"/>
          </a:xfrm>
          <a:prstGeom prst="rect">
            <a:avLst/>
          </a:prstGeom>
        </p:spPr>
      </p:pic>
      <p:pic>
        <p:nvPicPr>
          <p:cNvPr id="10" name="Picture 9">
            <a:extLst>
              <a:ext uri="{FF2B5EF4-FFF2-40B4-BE49-F238E27FC236}">
                <a16:creationId xmlns:a16="http://schemas.microsoft.com/office/drawing/2014/main" id="{10B5F19B-9159-48B6-8D3A-235A1EA0A1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1" name="Picture 10">
            <a:extLst>
              <a:ext uri="{FF2B5EF4-FFF2-40B4-BE49-F238E27FC236}">
                <a16:creationId xmlns:a16="http://schemas.microsoft.com/office/drawing/2014/main" id="{FAF6EE1E-E6DE-4167-A966-26C6F2CCBE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254584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F5EA7-C868-490E-B23A-318ECA48A7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72C6D4-09FA-4CB4-BBE1-0C9A335D3E35}"/>
              </a:ext>
            </a:extLst>
          </p:cNvPr>
          <p:cNvSpPr>
            <a:spLocks noGrp="1"/>
          </p:cNvSpPr>
          <p:nvPr>
            <p:ph type="body" idx="1"/>
          </p:nvPr>
        </p:nvSpPr>
        <p:spPr>
          <a:xfrm>
            <a:off x="831850" y="456247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84D455-26D7-488B-82F6-553A3A7ADEC2}"/>
              </a:ext>
            </a:extLst>
          </p:cNvPr>
          <p:cNvSpPr>
            <a:spLocks noGrp="1"/>
          </p:cNvSpPr>
          <p:nvPr>
            <p:ph type="dt" sz="half" idx="10"/>
          </p:nvPr>
        </p:nvSpPr>
        <p:spPr>
          <a:xfrm>
            <a:off x="4979580" y="6356350"/>
            <a:ext cx="2743200" cy="365125"/>
          </a:xfrm>
        </p:spPr>
        <p:txBody>
          <a:bodyPr/>
          <a:lstStyle>
            <a:lvl1pPr algn="ctr">
              <a:defRPr/>
            </a:lvl1pPr>
          </a:lstStyle>
          <a:p>
            <a:fld id="{3ADABA23-1EE7-4FF7-81E1-1C903E520C5D}" type="datetime1">
              <a:rPr lang="en-US" smtClean="0"/>
              <a:pPr/>
              <a:t>3/21/2024</a:t>
            </a:fld>
            <a:endParaRPr lang="en-US"/>
          </a:p>
        </p:txBody>
      </p:sp>
      <p:sp>
        <p:nvSpPr>
          <p:cNvPr id="6" name="Slide Number Placeholder 5">
            <a:extLst>
              <a:ext uri="{FF2B5EF4-FFF2-40B4-BE49-F238E27FC236}">
                <a16:creationId xmlns:a16="http://schemas.microsoft.com/office/drawing/2014/main" id="{8D2F5C34-085F-499C-8F57-D2607BD49276}"/>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10" name="Picture 9">
            <a:extLst>
              <a:ext uri="{FF2B5EF4-FFF2-40B4-BE49-F238E27FC236}">
                <a16:creationId xmlns:a16="http://schemas.microsoft.com/office/drawing/2014/main" id="{29352316-4A36-4DCD-8BEF-80FF909BC3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1" name="Picture 10">
            <a:extLst>
              <a:ext uri="{FF2B5EF4-FFF2-40B4-BE49-F238E27FC236}">
                <a16:creationId xmlns:a16="http://schemas.microsoft.com/office/drawing/2014/main" id="{0AA0505E-2EBD-4C8A-93AE-08DAA23EA1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1321132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8E7D5-A79C-4556-83E8-6B58CFF10B0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05A1758-89B2-45B0-8905-D8E64D78AFA4}"/>
              </a:ext>
            </a:extLst>
          </p:cNvPr>
          <p:cNvSpPr>
            <a:spLocks noGrp="1"/>
          </p:cNvSpPr>
          <p:nvPr>
            <p:ph sz="half" idx="1"/>
          </p:nvPr>
        </p:nvSpPr>
        <p:spPr>
          <a:xfrm>
            <a:off x="838200" y="1371600"/>
            <a:ext cx="5181600" cy="4933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0545AE-17DA-4C71-83F1-F155B735E45C}"/>
              </a:ext>
            </a:extLst>
          </p:cNvPr>
          <p:cNvSpPr>
            <a:spLocks noGrp="1"/>
          </p:cNvSpPr>
          <p:nvPr>
            <p:ph sz="half" idx="2"/>
          </p:nvPr>
        </p:nvSpPr>
        <p:spPr>
          <a:xfrm>
            <a:off x="6172200" y="1371600"/>
            <a:ext cx="5181600" cy="4933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08DFCAE-B36C-4702-A2EF-1529D21F20B3}"/>
              </a:ext>
            </a:extLst>
          </p:cNvPr>
          <p:cNvSpPr>
            <a:spLocks noGrp="1"/>
          </p:cNvSpPr>
          <p:nvPr>
            <p:ph type="dt" sz="half" idx="10"/>
          </p:nvPr>
        </p:nvSpPr>
        <p:spPr>
          <a:xfrm>
            <a:off x="4862623" y="6328116"/>
            <a:ext cx="2743200" cy="365125"/>
          </a:xfrm>
        </p:spPr>
        <p:txBody>
          <a:bodyPr/>
          <a:lstStyle>
            <a:lvl1pPr algn="ctr">
              <a:defRPr/>
            </a:lvl1pPr>
          </a:lstStyle>
          <a:p>
            <a:fld id="{EBFD83CA-F91E-4889-B6AB-2E0D3BB037F7}" type="datetime1">
              <a:rPr lang="en-US" smtClean="0"/>
              <a:pPr/>
              <a:t>3/21/2024</a:t>
            </a:fld>
            <a:endParaRPr lang="en-US"/>
          </a:p>
        </p:txBody>
      </p:sp>
      <p:sp>
        <p:nvSpPr>
          <p:cNvPr id="7" name="Slide Number Placeholder 6">
            <a:extLst>
              <a:ext uri="{FF2B5EF4-FFF2-40B4-BE49-F238E27FC236}">
                <a16:creationId xmlns:a16="http://schemas.microsoft.com/office/drawing/2014/main" id="{9F82323D-EC91-44B4-8D19-93D7E79087F3}"/>
              </a:ext>
            </a:extLst>
          </p:cNvPr>
          <p:cNvSpPr>
            <a:spLocks noGrp="1"/>
          </p:cNvSpPr>
          <p:nvPr>
            <p:ph type="sldNum" sz="quarter" idx="12"/>
          </p:nvPr>
        </p:nvSpPr>
        <p:spPr/>
        <p:txBody>
          <a:bodyPr/>
          <a:lstStyle/>
          <a:p>
            <a:fld id="{FE9165D2-D3B6-435C-A2E0-8337FBEE834F}" type="slidenum">
              <a:rPr lang="en-US" smtClean="0"/>
              <a:t>‹#›</a:t>
            </a:fld>
            <a:endParaRPr lang="en-US"/>
          </a:p>
        </p:txBody>
      </p:sp>
      <p:cxnSp>
        <p:nvCxnSpPr>
          <p:cNvPr id="12" name="Straight Connector 11">
            <a:extLst>
              <a:ext uri="{FF2B5EF4-FFF2-40B4-BE49-F238E27FC236}">
                <a16:creationId xmlns:a16="http://schemas.microsoft.com/office/drawing/2014/main" id="{F4099521-FBD7-45D2-92CB-9A69E9D0E48F}"/>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5806D80-C007-2055-7074-13E2C560C0B3}"/>
              </a:ext>
            </a:extLst>
          </p:cNvPr>
          <p:cNvPicPr>
            <a:picLocks noChangeAspect="1"/>
          </p:cNvPicPr>
          <p:nvPr userDrawn="1"/>
        </p:nvPicPr>
        <p:blipFill>
          <a:blip r:embed="rId2"/>
          <a:stretch>
            <a:fillRect/>
          </a:stretch>
        </p:blipFill>
        <p:spPr>
          <a:xfrm>
            <a:off x="10281481" y="332162"/>
            <a:ext cx="1095336" cy="957671"/>
          </a:xfrm>
          <a:prstGeom prst="rect">
            <a:avLst/>
          </a:prstGeom>
        </p:spPr>
      </p:pic>
      <p:pic>
        <p:nvPicPr>
          <p:cNvPr id="10" name="Picture 9">
            <a:extLst>
              <a:ext uri="{FF2B5EF4-FFF2-40B4-BE49-F238E27FC236}">
                <a16:creationId xmlns:a16="http://schemas.microsoft.com/office/drawing/2014/main" id="{FAAE1901-43D2-4F3A-9275-4921C6B1F0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1" name="Picture 10">
            <a:extLst>
              <a:ext uri="{FF2B5EF4-FFF2-40B4-BE49-F238E27FC236}">
                <a16:creationId xmlns:a16="http://schemas.microsoft.com/office/drawing/2014/main" id="{A28F877E-7CE9-418A-9691-BCA97252F9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313389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48815-F4F7-410A-B2E9-DC60AECEA7F6}"/>
              </a:ext>
            </a:extLst>
          </p:cNvPr>
          <p:cNvSpPr>
            <a:spLocks noGrp="1"/>
          </p:cNvSpPr>
          <p:nvPr>
            <p:ph type="title"/>
          </p:nvPr>
        </p:nvSpPr>
        <p:spPr>
          <a:xfrm>
            <a:off x="839788" y="365125"/>
            <a:ext cx="9378868" cy="9144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8E8B4D-A7F8-4D7E-8944-717B7F947DED}"/>
              </a:ext>
            </a:extLst>
          </p:cNvPr>
          <p:cNvSpPr>
            <a:spLocks noGrp="1"/>
          </p:cNvSpPr>
          <p:nvPr>
            <p:ph type="body" idx="1"/>
          </p:nvPr>
        </p:nvSpPr>
        <p:spPr>
          <a:xfrm>
            <a:off x="839788" y="1371600"/>
            <a:ext cx="5157787"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04F3D9-108D-4DEB-AF00-C0FD453C3809}"/>
              </a:ext>
            </a:extLst>
          </p:cNvPr>
          <p:cNvSpPr>
            <a:spLocks noGrp="1"/>
          </p:cNvSpPr>
          <p:nvPr>
            <p:ph sz="half" idx="2"/>
          </p:nvPr>
        </p:nvSpPr>
        <p:spPr>
          <a:xfrm>
            <a:off x="839788" y="2057399"/>
            <a:ext cx="5157787" cy="42477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266C876-8A3A-4A74-92FE-1D89B100A36A}"/>
              </a:ext>
            </a:extLst>
          </p:cNvPr>
          <p:cNvSpPr>
            <a:spLocks noGrp="1"/>
          </p:cNvSpPr>
          <p:nvPr>
            <p:ph type="body" sz="quarter" idx="3"/>
          </p:nvPr>
        </p:nvSpPr>
        <p:spPr>
          <a:xfrm>
            <a:off x="6172200" y="1371600"/>
            <a:ext cx="5183188"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481145-5C02-4A69-A774-4E2700B064D3}"/>
              </a:ext>
            </a:extLst>
          </p:cNvPr>
          <p:cNvSpPr>
            <a:spLocks noGrp="1"/>
          </p:cNvSpPr>
          <p:nvPr>
            <p:ph sz="quarter" idx="4"/>
          </p:nvPr>
        </p:nvSpPr>
        <p:spPr>
          <a:xfrm>
            <a:off x="6172200" y="2057401"/>
            <a:ext cx="5183188" cy="4247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5054ACE-E1D0-4EEA-AF0A-122B4714A63C}"/>
              </a:ext>
            </a:extLst>
          </p:cNvPr>
          <p:cNvSpPr>
            <a:spLocks noGrp="1"/>
          </p:cNvSpPr>
          <p:nvPr>
            <p:ph type="dt" sz="half" idx="10"/>
          </p:nvPr>
        </p:nvSpPr>
        <p:spPr>
          <a:xfrm>
            <a:off x="4724399" y="6414829"/>
            <a:ext cx="2743200" cy="365125"/>
          </a:xfrm>
        </p:spPr>
        <p:txBody>
          <a:bodyPr/>
          <a:lstStyle>
            <a:lvl1pPr algn="ctr">
              <a:defRPr/>
            </a:lvl1pPr>
          </a:lstStyle>
          <a:p>
            <a:fld id="{52C753F6-1C0C-417A-BC3A-636F67AE8E6A}" type="datetime1">
              <a:rPr lang="en-US" smtClean="0"/>
              <a:pPr/>
              <a:t>3/21/2024</a:t>
            </a:fld>
            <a:endParaRPr lang="en-US"/>
          </a:p>
        </p:txBody>
      </p:sp>
      <p:sp>
        <p:nvSpPr>
          <p:cNvPr id="9" name="Slide Number Placeholder 8">
            <a:extLst>
              <a:ext uri="{FF2B5EF4-FFF2-40B4-BE49-F238E27FC236}">
                <a16:creationId xmlns:a16="http://schemas.microsoft.com/office/drawing/2014/main" id="{642189F4-B00A-47ED-B6B7-2B915226DDCA}"/>
              </a:ext>
            </a:extLst>
          </p:cNvPr>
          <p:cNvSpPr>
            <a:spLocks noGrp="1"/>
          </p:cNvSpPr>
          <p:nvPr>
            <p:ph type="sldNum" sz="quarter" idx="12"/>
          </p:nvPr>
        </p:nvSpPr>
        <p:spPr/>
        <p:txBody>
          <a:bodyPr/>
          <a:lstStyle/>
          <a:p>
            <a:fld id="{FE9165D2-D3B6-435C-A2E0-8337FBEE834F}" type="slidenum">
              <a:rPr lang="en-US" smtClean="0"/>
              <a:t>‹#›</a:t>
            </a:fld>
            <a:endParaRPr lang="en-US"/>
          </a:p>
        </p:txBody>
      </p:sp>
      <p:cxnSp>
        <p:nvCxnSpPr>
          <p:cNvPr id="13" name="Straight Connector 12">
            <a:extLst>
              <a:ext uri="{FF2B5EF4-FFF2-40B4-BE49-F238E27FC236}">
                <a16:creationId xmlns:a16="http://schemas.microsoft.com/office/drawing/2014/main" id="{01D2F6C1-58C9-4282-9125-E7D07A790849}"/>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3E20D10-B618-AAFD-B71B-77214DD6116C}"/>
              </a:ext>
            </a:extLst>
          </p:cNvPr>
          <p:cNvPicPr>
            <a:picLocks noChangeAspect="1"/>
          </p:cNvPicPr>
          <p:nvPr userDrawn="1"/>
        </p:nvPicPr>
        <p:blipFill>
          <a:blip r:embed="rId2"/>
          <a:stretch>
            <a:fillRect/>
          </a:stretch>
        </p:blipFill>
        <p:spPr>
          <a:xfrm>
            <a:off x="10281481" y="332162"/>
            <a:ext cx="1095336" cy="957671"/>
          </a:xfrm>
          <a:prstGeom prst="rect">
            <a:avLst/>
          </a:prstGeom>
        </p:spPr>
      </p:pic>
      <p:pic>
        <p:nvPicPr>
          <p:cNvPr id="12" name="Picture 11">
            <a:extLst>
              <a:ext uri="{FF2B5EF4-FFF2-40B4-BE49-F238E27FC236}">
                <a16:creationId xmlns:a16="http://schemas.microsoft.com/office/drawing/2014/main" id="{C34923EF-5F62-4EA8-B71C-CE03F5438D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4" name="Picture 13">
            <a:extLst>
              <a:ext uri="{FF2B5EF4-FFF2-40B4-BE49-F238E27FC236}">
                <a16:creationId xmlns:a16="http://schemas.microsoft.com/office/drawing/2014/main" id="{B3DC849D-3365-42CF-A6C1-F474790E24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159012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75E2-5FDD-49C2-817D-1582EE837C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B27A49-99F5-42F1-8613-6F7A554A6A78}"/>
              </a:ext>
            </a:extLst>
          </p:cNvPr>
          <p:cNvSpPr>
            <a:spLocks noGrp="1"/>
          </p:cNvSpPr>
          <p:nvPr>
            <p:ph type="dt" sz="half" idx="10"/>
          </p:nvPr>
        </p:nvSpPr>
        <p:spPr>
          <a:xfrm>
            <a:off x="4671236" y="6356350"/>
            <a:ext cx="2743200" cy="365125"/>
          </a:xfrm>
        </p:spPr>
        <p:txBody>
          <a:bodyPr/>
          <a:lstStyle>
            <a:lvl1pPr algn="ctr">
              <a:defRPr/>
            </a:lvl1pPr>
          </a:lstStyle>
          <a:p>
            <a:fld id="{F3641CA9-E3AA-4498-AC10-74A73C18C207}" type="datetime1">
              <a:rPr lang="en-US" smtClean="0"/>
              <a:pPr/>
              <a:t>3/21/2024</a:t>
            </a:fld>
            <a:endParaRPr lang="en-US" dirty="0"/>
          </a:p>
        </p:txBody>
      </p:sp>
      <p:sp>
        <p:nvSpPr>
          <p:cNvPr id="5" name="Slide Number Placeholder 4">
            <a:extLst>
              <a:ext uri="{FF2B5EF4-FFF2-40B4-BE49-F238E27FC236}">
                <a16:creationId xmlns:a16="http://schemas.microsoft.com/office/drawing/2014/main" id="{4D2F6ADD-9DB3-4E49-AC87-A9AA8F0AA580}"/>
              </a:ext>
            </a:extLst>
          </p:cNvPr>
          <p:cNvSpPr>
            <a:spLocks noGrp="1"/>
          </p:cNvSpPr>
          <p:nvPr>
            <p:ph type="sldNum" sz="quarter" idx="12"/>
          </p:nvPr>
        </p:nvSpPr>
        <p:spPr/>
        <p:txBody>
          <a:bodyPr/>
          <a:lstStyle/>
          <a:p>
            <a:fld id="{FE9165D2-D3B6-435C-A2E0-8337FBEE834F}" type="slidenum">
              <a:rPr lang="en-US" smtClean="0"/>
              <a:t>‹#›</a:t>
            </a:fld>
            <a:endParaRPr lang="en-US"/>
          </a:p>
        </p:txBody>
      </p:sp>
      <p:cxnSp>
        <p:nvCxnSpPr>
          <p:cNvPr id="10" name="Straight Connector 9">
            <a:extLst>
              <a:ext uri="{FF2B5EF4-FFF2-40B4-BE49-F238E27FC236}">
                <a16:creationId xmlns:a16="http://schemas.microsoft.com/office/drawing/2014/main" id="{FB60EE1F-EA91-4806-AA4C-FE3A89BBD870}"/>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490283F-240E-4AE1-9F80-A0B7FDF796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9" name="Picture 8">
            <a:extLst>
              <a:ext uri="{FF2B5EF4-FFF2-40B4-BE49-F238E27FC236}">
                <a16:creationId xmlns:a16="http://schemas.microsoft.com/office/drawing/2014/main" id="{51696B16-E789-47B9-864F-DE761F6A73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194138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DDC535-01AF-40DF-BCF9-1333BDA51ACC}"/>
              </a:ext>
            </a:extLst>
          </p:cNvPr>
          <p:cNvSpPr>
            <a:spLocks noGrp="1"/>
          </p:cNvSpPr>
          <p:nvPr>
            <p:ph type="dt" sz="half" idx="10"/>
          </p:nvPr>
        </p:nvSpPr>
        <p:spPr>
          <a:xfrm>
            <a:off x="4623390" y="6356350"/>
            <a:ext cx="2743200" cy="365125"/>
          </a:xfrm>
        </p:spPr>
        <p:txBody>
          <a:bodyPr/>
          <a:lstStyle>
            <a:lvl1pPr algn="ctr">
              <a:defRPr/>
            </a:lvl1pPr>
          </a:lstStyle>
          <a:p>
            <a:fld id="{E9D43D7C-EB68-4353-A5C8-0CD4D58E9116}" type="datetime1">
              <a:rPr lang="en-US" smtClean="0"/>
              <a:pPr/>
              <a:t>3/21/2024</a:t>
            </a:fld>
            <a:endParaRPr lang="en-US"/>
          </a:p>
        </p:txBody>
      </p:sp>
      <p:sp>
        <p:nvSpPr>
          <p:cNvPr id="4" name="Slide Number Placeholder 3">
            <a:extLst>
              <a:ext uri="{FF2B5EF4-FFF2-40B4-BE49-F238E27FC236}">
                <a16:creationId xmlns:a16="http://schemas.microsoft.com/office/drawing/2014/main" id="{16AA9725-E942-4015-9756-AB4AEA7B2182}"/>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3" name="Picture 2">
            <a:extLst>
              <a:ext uri="{FF2B5EF4-FFF2-40B4-BE49-F238E27FC236}">
                <a16:creationId xmlns:a16="http://schemas.microsoft.com/office/drawing/2014/main" id="{657FF365-1939-365F-6CEB-E11108DD69A3}"/>
              </a:ext>
            </a:extLst>
          </p:cNvPr>
          <p:cNvPicPr>
            <a:picLocks noChangeAspect="1"/>
          </p:cNvPicPr>
          <p:nvPr userDrawn="1"/>
        </p:nvPicPr>
        <p:blipFill>
          <a:blip r:embed="rId2"/>
          <a:stretch>
            <a:fillRect/>
          </a:stretch>
        </p:blipFill>
        <p:spPr>
          <a:xfrm>
            <a:off x="10281481" y="332162"/>
            <a:ext cx="1095336" cy="957671"/>
          </a:xfrm>
          <a:prstGeom prst="rect">
            <a:avLst/>
          </a:prstGeom>
        </p:spPr>
      </p:pic>
      <p:pic>
        <p:nvPicPr>
          <p:cNvPr id="7" name="Picture 6">
            <a:extLst>
              <a:ext uri="{FF2B5EF4-FFF2-40B4-BE49-F238E27FC236}">
                <a16:creationId xmlns:a16="http://schemas.microsoft.com/office/drawing/2014/main" id="{84439596-7566-4AE3-8DD6-6FE5ED8CCB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8" name="Picture 7">
            <a:extLst>
              <a:ext uri="{FF2B5EF4-FFF2-40B4-BE49-F238E27FC236}">
                <a16:creationId xmlns:a16="http://schemas.microsoft.com/office/drawing/2014/main" id="{499DBFD9-76DD-4159-B3B8-2B20399961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1346081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 No Logo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DDC535-01AF-40DF-BCF9-1333BDA51ACC}"/>
              </a:ext>
            </a:extLst>
          </p:cNvPr>
          <p:cNvSpPr>
            <a:spLocks noGrp="1"/>
          </p:cNvSpPr>
          <p:nvPr>
            <p:ph type="dt" sz="half" idx="10"/>
          </p:nvPr>
        </p:nvSpPr>
        <p:spPr/>
        <p:txBody>
          <a:bodyPr/>
          <a:lstStyle/>
          <a:p>
            <a:fld id="{E9D43D7C-EB68-4353-A5C8-0CD4D58E9116}" type="datetime1">
              <a:rPr lang="en-US" smtClean="0"/>
              <a:t>3/21/2024</a:t>
            </a:fld>
            <a:endParaRPr lang="en-US"/>
          </a:p>
        </p:txBody>
      </p:sp>
      <p:sp>
        <p:nvSpPr>
          <p:cNvPr id="4" name="Slide Number Placeholder 3">
            <a:extLst>
              <a:ext uri="{FF2B5EF4-FFF2-40B4-BE49-F238E27FC236}">
                <a16:creationId xmlns:a16="http://schemas.microsoft.com/office/drawing/2014/main" id="{16AA9725-E942-4015-9756-AB4AEA7B2182}"/>
              </a:ext>
            </a:extLst>
          </p:cNvPr>
          <p:cNvSpPr>
            <a:spLocks noGrp="1"/>
          </p:cNvSpPr>
          <p:nvPr>
            <p:ph type="sldNum" sz="quarter" idx="12"/>
          </p:nvPr>
        </p:nvSpPr>
        <p:spPr/>
        <p:txBody>
          <a:bodyPr/>
          <a:lstStyle/>
          <a:p>
            <a:fld id="{FE9165D2-D3B6-435C-A2E0-8337FBEE834F}" type="slidenum">
              <a:rPr lang="en-US" smtClean="0"/>
              <a:t>‹#›</a:t>
            </a:fld>
            <a:endParaRPr lang="en-US"/>
          </a:p>
        </p:txBody>
      </p:sp>
    </p:spTree>
    <p:extLst>
      <p:ext uri="{BB962C8B-B14F-4D97-AF65-F5344CB8AC3E}">
        <p14:creationId xmlns:p14="http://schemas.microsoft.com/office/powerpoint/2010/main" val="87052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3DF11-B347-4596-B6C5-B0574BC41388}"/>
              </a:ext>
            </a:extLst>
          </p:cNvPr>
          <p:cNvSpPr>
            <a:spLocks noGrp="1"/>
          </p:cNvSpPr>
          <p:nvPr>
            <p:ph type="title"/>
          </p:nvPr>
        </p:nvSpPr>
        <p:spPr>
          <a:xfrm>
            <a:off x="839788" y="457200"/>
            <a:ext cx="3932237" cy="11430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7E475C10-DD34-4E31-95BD-ADA20108953A}"/>
              </a:ext>
            </a:extLst>
          </p:cNvPr>
          <p:cNvSpPr>
            <a:spLocks noGrp="1"/>
          </p:cNvSpPr>
          <p:nvPr>
            <p:ph type="body" sz="half" idx="2"/>
          </p:nvPr>
        </p:nvSpPr>
        <p:spPr>
          <a:xfrm>
            <a:off x="839788" y="1600200"/>
            <a:ext cx="3932237" cy="4700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72760-94C0-4F07-9F7B-07C186A40940}"/>
              </a:ext>
            </a:extLst>
          </p:cNvPr>
          <p:cNvSpPr>
            <a:spLocks noGrp="1"/>
          </p:cNvSpPr>
          <p:nvPr>
            <p:ph type="dt" sz="half" idx="10"/>
          </p:nvPr>
        </p:nvSpPr>
        <p:spPr>
          <a:xfrm>
            <a:off x="5091222" y="6358048"/>
            <a:ext cx="2743200" cy="365125"/>
          </a:xfrm>
        </p:spPr>
        <p:txBody>
          <a:bodyPr/>
          <a:lstStyle>
            <a:lvl1pPr algn="ctr">
              <a:defRPr/>
            </a:lvl1pPr>
          </a:lstStyle>
          <a:p>
            <a:fld id="{623B2362-B003-4262-AB00-599FB7FA1887}" type="datetime1">
              <a:rPr lang="en-US" smtClean="0"/>
              <a:pPr/>
              <a:t>3/21/2024</a:t>
            </a:fld>
            <a:endParaRPr lang="en-US"/>
          </a:p>
        </p:txBody>
      </p:sp>
      <p:sp>
        <p:nvSpPr>
          <p:cNvPr id="7" name="Slide Number Placeholder 6">
            <a:extLst>
              <a:ext uri="{FF2B5EF4-FFF2-40B4-BE49-F238E27FC236}">
                <a16:creationId xmlns:a16="http://schemas.microsoft.com/office/drawing/2014/main" id="{795B5755-8F0F-4329-B2EE-F1842085A610}"/>
              </a:ext>
            </a:extLst>
          </p:cNvPr>
          <p:cNvSpPr>
            <a:spLocks noGrp="1"/>
          </p:cNvSpPr>
          <p:nvPr>
            <p:ph type="sldNum" sz="quarter" idx="12"/>
          </p:nvPr>
        </p:nvSpPr>
        <p:spPr/>
        <p:txBody>
          <a:bodyPr/>
          <a:lstStyle/>
          <a:p>
            <a:fld id="{FE9165D2-D3B6-435C-A2E0-8337FBEE834F}" type="slidenum">
              <a:rPr lang="en-US" smtClean="0"/>
              <a:t>‹#›</a:t>
            </a:fld>
            <a:endParaRPr lang="en-US"/>
          </a:p>
        </p:txBody>
      </p:sp>
      <p:sp>
        <p:nvSpPr>
          <p:cNvPr id="3" name="Content Placeholder 2">
            <a:extLst>
              <a:ext uri="{FF2B5EF4-FFF2-40B4-BE49-F238E27FC236}">
                <a16:creationId xmlns:a16="http://schemas.microsoft.com/office/drawing/2014/main" id="{022CC31A-9B29-4A49-9312-701F95A75F83}"/>
              </a:ext>
            </a:extLst>
          </p:cNvPr>
          <p:cNvSpPr>
            <a:spLocks noGrp="1"/>
          </p:cNvSpPr>
          <p:nvPr>
            <p:ph idx="1"/>
          </p:nvPr>
        </p:nvSpPr>
        <p:spPr>
          <a:xfrm>
            <a:off x="5183188" y="1600199"/>
            <a:ext cx="6172200" cy="47007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C7A2075A-FC4F-C35C-5C6E-0FBC8F67FE1A}"/>
              </a:ext>
            </a:extLst>
          </p:cNvPr>
          <p:cNvPicPr>
            <a:picLocks noChangeAspect="1"/>
          </p:cNvPicPr>
          <p:nvPr userDrawn="1"/>
        </p:nvPicPr>
        <p:blipFill>
          <a:blip r:embed="rId2"/>
          <a:stretch>
            <a:fillRect/>
          </a:stretch>
        </p:blipFill>
        <p:spPr>
          <a:xfrm>
            <a:off x="10281481" y="332162"/>
            <a:ext cx="1095336" cy="957671"/>
          </a:xfrm>
          <a:prstGeom prst="rect">
            <a:avLst/>
          </a:prstGeom>
        </p:spPr>
      </p:pic>
      <p:pic>
        <p:nvPicPr>
          <p:cNvPr id="12" name="Picture 11">
            <a:extLst>
              <a:ext uri="{FF2B5EF4-FFF2-40B4-BE49-F238E27FC236}">
                <a16:creationId xmlns:a16="http://schemas.microsoft.com/office/drawing/2014/main" id="{86E958DD-90D0-4B62-A086-FFF4CAA220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3" name="Picture 12">
            <a:extLst>
              <a:ext uri="{FF2B5EF4-FFF2-40B4-BE49-F238E27FC236}">
                <a16:creationId xmlns:a16="http://schemas.microsoft.com/office/drawing/2014/main" id="{956BFC98-96CD-4075-A1A6-6B13671956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1212122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A66D23-FCC2-4FC3-9AE9-8E3E1A47EDDB}"/>
              </a:ext>
            </a:extLst>
          </p:cNvPr>
          <p:cNvSpPr>
            <a:spLocks noGrp="1"/>
          </p:cNvSpPr>
          <p:nvPr>
            <p:ph type="title"/>
          </p:nvPr>
        </p:nvSpPr>
        <p:spPr>
          <a:xfrm>
            <a:off x="838200" y="365125"/>
            <a:ext cx="9380456"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24CED0-24BC-47BC-A404-5DD31B44DED2}"/>
              </a:ext>
            </a:extLst>
          </p:cNvPr>
          <p:cNvSpPr>
            <a:spLocks noGrp="1"/>
          </p:cNvSpPr>
          <p:nvPr>
            <p:ph type="body" idx="1"/>
          </p:nvPr>
        </p:nvSpPr>
        <p:spPr>
          <a:xfrm>
            <a:off x="838200" y="1371600"/>
            <a:ext cx="10515600" cy="49377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7141762-9D66-4C7A-9CA8-2639E87AE914}"/>
              </a:ext>
            </a:extLst>
          </p:cNvPr>
          <p:cNvSpPr>
            <a:spLocks noGrp="1"/>
          </p:cNvSpPr>
          <p:nvPr>
            <p:ph type="dt" sz="half" idx="2"/>
          </p:nvPr>
        </p:nvSpPr>
        <p:spPr>
          <a:xfrm>
            <a:off x="8610599"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9E9083D1-6D31-4A34-9FB3-2BA837F6CB85}" type="datetime1">
              <a:rPr lang="en-US" smtClean="0"/>
              <a:t>3/21/2024</a:t>
            </a:fld>
            <a:endParaRPr lang="en-US" dirty="0"/>
          </a:p>
        </p:txBody>
      </p:sp>
      <p:sp>
        <p:nvSpPr>
          <p:cNvPr id="6" name="Slide Number Placeholder 5">
            <a:extLst>
              <a:ext uri="{FF2B5EF4-FFF2-40B4-BE49-F238E27FC236}">
                <a16:creationId xmlns:a16="http://schemas.microsoft.com/office/drawing/2014/main" id="{4685F490-C0E0-4090-A63F-CC14194A338F}"/>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ctr">
              <a:defRPr sz="1200">
                <a:solidFill>
                  <a:schemeClr val="tx1"/>
                </a:solidFill>
              </a:defRPr>
            </a:lvl1pPr>
          </a:lstStyle>
          <a:p>
            <a:pPr algn="l"/>
            <a:fld id="{FE9165D2-D3B6-435C-A2E0-8337FBEE834F}" type="slidenum">
              <a:rPr lang="en-US" smtClean="0"/>
              <a:pPr algn="l"/>
              <a:t>‹#›</a:t>
            </a:fld>
            <a:endParaRPr lang="en-US" dirty="0"/>
          </a:p>
        </p:txBody>
      </p:sp>
    </p:spTree>
    <p:extLst>
      <p:ext uri="{BB962C8B-B14F-4D97-AF65-F5344CB8AC3E}">
        <p14:creationId xmlns:p14="http://schemas.microsoft.com/office/powerpoint/2010/main" val="668267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6" r:id="rId9"/>
    <p:sldLayoutId id="2147483657" r:id="rId10"/>
    <p:sldLayoutId id="2147483659" r:id="rId11"/>
    <p:sldLayoutId id="2147483660" r:id="rId12"/>
    <p:sldLayoutId id="2147483661" r:id="rId13"/>
    <p:sldLayoutId id="2147483662" r:id="rId14"/>
  </p:sldLayoutIdLst>
  <p:hf sldNum="0" hdr="0" dt="0"/>
  <p:txStyles>
    <p:titleStyle>
      <a:lvl1pPr algn="l" defTabSz="914400" rtl="0" eaLnBrk="1" latinLnBrk="0" hangingPunct="1">
        <a:lnSpc>
          <a:spcPct val="90000"/>
        </a:lnSpc>
        <a:spcBef>
          <a:spcPct val="0"/>
        </a:spcBef>
        <a:buNone/>
        <a:defRPr sz="4800" b="1" kern="1200">
          <a:solidFill>
            <a:srgbClr val="00629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ieeeusa.org/business/startnetwork.asp" TargetMode="External"/><Relationship Id="rId7" Type="http://schemas.openxmlformats.org/officeDocument/2006/relationships/hyperlink" Target="http://entrepreneurship.ieee.or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ieee.org/membership_services/membership/young_professionals/index.html" TargetMode="External"/><Relationship Id="rId5" Type="http://schemas.openxmlformats.org/officeDocument/2006/relationships/hyperlink" Target="https://wie.ieee.org/" TargetMode="External"/><Relationship Id="rId4" Type="http://schemas.openxmlformats.org/officeDocument/2006/relationships/hyperlink" Target="https://life.ieee.or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ieeetv.ieee.org/" TargetMode="External"/><Relationship Id="rId2" Type="http://schemas.openxmlformats.org/officeDocument/2006/relationships/hyperlink" Target="https://ieee-collabratec.ieee.org/" TargetMode="External"/><Relationship Id="rId1" Type="http://schemas.openxmlformats.org/officeDocument/2006/relationships/slideLayout" Target="../slideLayouts/slideLayout7.xml"/><Relationship Id="rId5" Type="http://schemas.openxmlformats.org/officeDocument/2006/relationships/hyperlink" Target="https://www.ieee.org/membership/benefits/index.html?byCareerPhase=Unemployed&amp;byCountry=US" TargetMode="External"/><Relationship Id="rId4" Type="http://schemas.openxmlformats.org/officeDocument/2006/relationships/hyperlink" Target="https://www.ieee.org/membership/mentoring.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mga.ieee.org/board-committees"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www.ieee.org/membership_services/index.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mga.ieee.org/board-committees/operations-manual"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mga.ieee.org/"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https://events.vtools.ieee.org/"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hyperlink" Target="https://mga.ieee.org/volunteer-hub/geographic-unit-operations/geographic-units-and-groups/local-groups" TargetMode="External"/><Relationship Id="rId4" Type="http://schemas.openxmlformats.org/officeDocument/2006/relationships/hyperlink" Target="https://officers.vtools.ieee.or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hyperlink" Target="https://r3.iee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mga.ieee.org/volunteer-hub/geographic-unit-operations/vitality"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mga.ieee.org/images/files/Current_MGA_Operations_Manual_2024__17_Feb_2024.pdf"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mga.ieee.org/images/files/Current_MGA_Operations_Manual_2024__17_Feb_2024.pdf"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s://www.ieee.org/content/dam/ieee-org/ieee/web/org/financial-ops-manual.pdf"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6.xml.rels><?xml version="1.0" encoding="UTF-8" standalone="yes"?>
<Relationships xmlns="http://schemas.openxmlformats.org/package/2006/relationships"><Relationship Id="rId3" Type="http://schemas.openxmlformats.org/officeDocument/2006/relationships/hyperlink" Target="https://mga.ieee.org/volunteer-hub/geographic-unit-operations/geographic-units-and-groups/chapters"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supportcenter.ieee.org/" TargetMode="External"/><Relationship Id="rId2" Type="http://schemas.openxmlformats.org/officeDocument/2006/relationships/hyperlink" Target="https://www.ieee.org/membership_services/membership/renew/index.html" TargetMode="External"/><Relationship Id="rId1" Type="http://schemas.openxmlformats.org/officeDocument/2006/relationships/slideLayout" Target="../slideLayouts/slideLayout7.xml"/><Relationship Id="rId6" Type="http://schemas.openxmlformats.org/officeDocument/2006/relationships/hyperlink" Target="https://vtools.ieee.org/" TargetMode="External"/><Relationship Id="rId5" Type="http://schemas.openxmlformats.org/officeDocument/2006/relationships/hyperlink" Target="https://mga.ieee.org/volunteer-hub/volunteer-tools/ou-analytics" TargetMode="External"/><Relationship Id="rId4" Type="http://schemas.openxmlformats.org/officeDocument/2006/relationships/hyperlink" Target="http://www.ieee.org/about/volunteers/samieee/index.html"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ieee.org/cle" TargetMode="External"/><Relationship Id="rId7" Type="http://schemas.openxmlformats.org/officeDocument/2006/relationships/hyperlink" Target="https://mga.ieee.org/volunteer-hub/geographic-unit-operations/request-for-letter-to-employer"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hyperlink" Target="http://vtools.ieee.org/" TargetMode="External"/><Relationship Id="rId5" Type="http://schemas.openxmlformats.org/officeDocument/2006/relationships/hyperlink" Target="http://www.ieee.org/roster" TargetMode="External"/><Relationship Id="rId4" Type="http://schemas.openxmlformats.org/officeDocument/2006/relationships/hyperlink" Target="https://mga.ieee.org/volunteer-hub/geographic-unit-operations/geographic-units-and-groups" TargetMode="External"/><Relationship Id="rId9" Type="http://schemas.openxmlformats.org/officeDocument/2006/relationships/image" Target="../media/image3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oleObject" Target="../embeddings/oleObject1.bin"/><Relationship Id="rId4" Type="http://schemas.openxmlformats.org/officeDocument/2006/relationships/image" Target="../media/image41.png"/></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43.png"/><Relationship Id="rId4" Type="http://schemas.openxmlformats.org/officeDocument/2006/relationships/image" Target="../media/image41.png"/></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5.em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43.png"/><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1.png"/></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em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image" Target="../media/image41.png"/><Relationship Id="rId4" Type="http://schemas.openxmlformats.org/officeDocument/2006/relationships/image" Target="../media/image40.png"/></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8.emf"/><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41.png"/><Relationship Id="rId4" Type="http://schemas.openxmlformats.org/officeDocument/2006/relationships/image" Target="../media/image40.png"/></Relationships>
</file>

<file path=ppt/slides/_rels/slide76.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0.png"/><Relationship Id="rId7" Type="http://schemas.openxmlformats.org/officeDocument/2006/relationships/oleObject" Target="../embeddings/oleObject7.bin"/><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oleObject" Target="../embeddings/oleObject6.bin"/><Relationship Id="rId4" Type="http://schemas.openxmlformats.org/officeDocument/2006/relationships/image" Target="../media/image41.png"/><Relationship Id="rId9" Type="http://schemas.openxmlformats.org/officeDocument/2006/relationships/image" Target="../media/image43.png"/></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40.png"/><Relationship Id="rId7" Type="http://schemas.openxmlformats.org/officeDocument/2006/relationships/image" Target="../media/image51.emf"/><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oleObject" Target="../embeddings/oleObject8.bin"/><Relationship Id="rId5"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52.emf"/></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43.png"/><Relationship Id="rId7" Type="http://schemas.openxmlformats.org/officeDocument/2006/relationships/image" Target="../media/image53.em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oleObject" Target="../embeddings/oleObject10.bin"/><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54.em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E6EDB-0477-2ADB-78BE-CF139FC129D3}"/>
              </a:ext>
            </a:extLst>
          </p:cNvPr>
          <p:cNvSpPr>
            <a:spLocks noGrp="1"/>
          </p:cNvSpPr>
          <p:nvPr>
            <p:ph type="ctrTitle"/>
          </p:nvPr>
        </p:nvSpPr>
        <p:spPr/>
        <p:txBody>
          <a:bodyPr/>
          <a:lstStyle/>
          <a:p>
            <a:r>
              <a:rPr lang="en-US" spc="-1" dirty="0">
                <a:solidFill>
                  <a:srgbClr val="0066A1"/>
                </a:solidFill>
                <a:ea typeface="Calibri"/>
              </a:rPr>
              <a:t>New Volunteer Orientation</a:t>
            </a:r>
            <a:endParaRPr lang="en-US" dirty="0"/>
          </a:p>
        </p:txBody>
      </p:sp>
      <p:sp>
        <p:nvSpPr>
          <p:cNvPr id="5" name="Subtitle 4">
            <a:extLst>
              <a:ext uri="{FF2B5EF4-FFF2-40B4-BE49-F238E27FC236}">
                <a16:creationId xmlns:a16="http://schemas.microsoft.com/office/drawing/2014/main" id="{A20537DC-833D-D49C-EC88-B8C300EDA39A}"/>
              </a:ext>
            </a:extLst>
          </p:cNvPr>
          <p:cNvSpPr>
            <a:spLocks noGrp="1"/>
          </p:cNvSpPr>
          <p:nvPr>
            <p:ph type="subTitle" idx="1"/>
          </p:nvPr>
        </p:nvSpPr>
        <p:spPr/>
        <p:txBody>
          <a:bodyPr>
            <a:normAutofit lnSpcReduction="10000"/>
          </a:bodyPr>
          <a:lstStyle/>
          <a:p>
            <a:r>
              <a:rPr lang="en-US" dirty="0"/>
              <a:t>Jill Gostin, Past IEEE VP, MGA</a:t>
            </a:r>
          </a:p>
          <a:p>
            <a:r>
              <a:rPr lang="en-US" dirty="0"/>
              <a:t>Cecelia Jankowski, Managing Director, MGA</a:t>
            </a:r>
          </a:p>
          <a:p>
            <a:endParaRPr lang="en-US" dirty="0"/>
          </a:p>
          <a:p>
            <a:r>
              <a:rPr lang="en-US" dirty="0"/>
              <a:t>Presented at </a:t>
            </a:r>
            <a:r>
              <a:rPr lang="en-US" dirty="0" err="1"/>
              <a:t>SoutheastCon</a:t>
            </a:r>
            <a:r>
              <a:rPr lang="en-US" dirty="0"/>
              <a:t> 2024</a:t>
            </a:r>
          </a:p>
        </p:txBody>
      </p:sp>
    </p:spTree>
    <p:extLst>
      <p:ext uri="{BB962C8B-B14F-4D97-AF65-F5344CB8AC3E}">
        <p14:creationId xmlns:p14="http://schemas.microsoft.com/office/powerpoint/2010/main" val="3335817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16F0424A-44EB-2EDF-0C1B-A2BD54E7D5E6}"/>
              </a:ext>
            </a:extLst>
          </p:cNvPr>
          <p:cNvSpPr txBox="1">
            <a:spLocks/>
          </p:cNvSpPr>
          <p:nvPr/>
        </p:nvSpPr>
        <p:spPr>
          <a:xfrm>
            <a:off x="404337" y="6021385"/>
            <a:ext cx="648879" cy="365125"/>
          </a:xfr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BDBF86-6CF7-4654-8617-3D0487D36BB0}" type="slidenum">
              <a:rPr lang="en-US" sz="1600" smtClean="0">
                <a:solidFill>
                  <a:schemeClr val="accent5">
                    <a:lumMod val="50000"/>
                  </a:schemeClr>
                </a:solidFill>
              </a:rPr>
              <a:pPr/>
              <a:t>10</a:t>
            </a:fld>
            <a:endParaRPr lang="en-US" sz="1600" dirty="0">
              <a:solidFill>
                <a:schemeClr val="accent5">
                  <a:lumMod val="50000"/>
                </a:schemeClr>
              </a:solidFill>
            </a:endParaRPr>
          </a:p>
        </p:txBody>
      </p:sp>
      <p:sp>
        <p:nvSpPr>
          <p:cNvPr id="5" name="Title 4">
            <a:extLst>
              <a:ext uri="{FF2B5EF4-FFF2-40B4-BE49-F238E27FC236}">
                <a16:creationId xmlns:a16="http://schemas.microsoft.com/office/drawing/2014/main" id="{4EFF38E4-A795-1AA9-E107-AC372F8B7BFD}"/>
              </a:ext>
            </a:extLst>
          </p:cNvPr>
          <p:cNvSpPr>
            <a:spLocks noGrp="1"/>
          </p:cNvSpPr>
          <p:nvPr>
            <p:ph type="title"/>
          </p:nvPr>
        </p:nvSpPr>
        <p:spPr>
          <a:xfrm>
            <a:off x="487680" y="282715"/>
            <a:ext cx="10515600" cy="553336"/>
          </a:xfrm>
        </p:spPr>
        <p:txBody>
          <a:bodyPr>
            <a:normAutofit fontScale="90000"/>
          </a:bodyPr>
          <a:lstStyle/>
          <a:p>
            <a:r>
              <a:rPr lang="en-US" dirty="0"/>
              <a:t>IEEE Membership by Region</a:t>
            </a:r>
          </a:p>
        </p:txBody>
      </p:sp>
      <p:sp>
        <p:nvSpPr>
          <p:cNvPr id="3" name="Rectangle 10">
            <a:extLst>
              <a:ext uri="{FF2B5EF4-FFF2-40B4-BE49-F238E27FC236}">
                <a16:creationId xmlns:a16="http://schemas.microsoft.com/office/drawing/2014/main" id="{28488590-2223-B841-D3F1-5AF9484D7817}"/>
              </a:ext>
            </a:extLst>
          </p:cNvPr>
          <p:cNvSpPr txBox="1">
            <a:spLocks noChangeArrowheads="1"/>
          </p:cNvSpPr>
          <p:nvPr/>
        </p:nvSpPr>
        <p:spPr>
          <a:xfrm>
            <a:off x="4653404" y="687794"/>
            <a:ext cx="3029266" cy="82769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400" b="1" i="0" kern="1200">
                <a:solidFill>
                  <a:srgbClr val="004578"/>
                </a:solidFill>
                <a:latin typeface="Calibri" charset="0"/>
                <a:ea typeface="Calibri" charset="0"/>
                <a:cs typeface="Calibri" charset="0"/>
              </a:defRPr>
            </a:lvl1pPr>
          </a:lstStyle>
          <a:p>
            <a:r>
              <a:rPr lang="en-US" sz="2400" dirty="0">
                <a:solidFill>
                  <a:schemeClr val="tx1"/>
                </a:solidFill>
              </a:rPr>
              <a:t>31 December 2023</a:t>
            </a:r>
          </a:p>
        </p:txBody>
      </p:sp>
      <p:sp>
        <p:nvSpPr>
          <p:cNvPr id="4" name="Text Box 11">
            <a:extLst>
              <a:ext uri="{FF2B5EF4-FFF2-40B4-BE49-F238E27FC236}">
                <a16:creationId xmlns:a16="http://schemas.microsoft.com/office/drawing/2014/main" id="{3E96B167-3638-9604-9D5E-21EF9E0FBC6A}"/>
              </a:ext>
            </a:extLst>
          </p:cNvPr>
          <p:cNvSpPr txBox="1">
            <a:spLocks noChangeArrowheads="1"/>
          </p:cNvSpPr>
          <p:nvPr/>
        </p:nvSpPr>
        <p:spPr bwMode="auto">
          <a:xfrm>
            <a:off x="3611940" y="5900704"/>
            <a:ext cx="5105400" cy="369332"/>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b="1" dirty="0">
                <a:latin typeface="Arial" charset="0"/>
              </a:rPr>
              <a:t>TOTAL MEMBERSHIP: 460,709</a:t>
            </a:r>
            <a:endParaRPr lang="en-US" dirty="0">
              <a:latin typeface="Arial" charset="0"/>
            </a:endParaRPr>
          </a:p>
        </p:txBody>
      </p:sp>
      <p:pic>
        <p:nvPicPr>
          <p:cNvPr id="6" name="Picture 2" descr="IEEE - IEEE Regional World Map">
            <a:extLst>
              <a:ext uri="{FF2B5EF4-FFF2-40B4-BE49-F238E27FC236}">
                <a16:creationId xmlns:a16="http://schemas.microsoft.com/office/drawing/2014/main" id="{6C63790D-0D74-B782-2DF1-69B2095EE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487" y="1243185"/>
            <a:ext cx="10275026" cy="4552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a:extLst>
              <a:ext uri="{FF2B5EF4-FFF2-40B4-BE49-F238E27FC236}">
                <a16:creationId xmlns:a16="http://schemas.microsoft.com/office/drawing/2014/main" id="{3E3A889D-7E87-8852-3FC9-DAD009C47676}"/>
              </a:ext>
            </a:extLst>
          </p:cNvPr>
          <p:cNvSpPr txBox="1">
            <a:spLocks noChangeArrowheads="1"/>
          </p:cNvSpPr>
          <p:nvPr/>
        </p:nvSpPr>
        <p:spPr bwMode="auto">
          <a:xfrm>
            <a:off x="3393894" y="5501348"/>
            <a:ext cx="1524000" cy="400110"/>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2000" b="1" dirty="0"/>
              <a:t>R9 – </a:t>
            </a:r>
            <a:r>
              <a:rPr lang="en-US" sz="2000" dirty="0"/>
              <a:t>21,447</a:t>
            </a:r>
          </a:p>
        </p:txBody>
      </p:sp>
      <p:sp>
        <p:nvSpPr>
          <p:cNvPr id="19" name="Text Box 6">
            <a:extLst>
              <a:ext uri="{FF2B5EF4-FFF2-40B4-BE49-F238E27FC236}">
                <a16:creationId xmlns:a16="http://schemas.microsoft.com/office/drawing/2014/main" id="{4B2AD5B9-FB06-2B52-9997-058BBE2A9899}"/>
              </a:ext>
            </a:extLst>
          </p:cNvPr>
          <p:cNvSpPr txBox="1">
            <a:spLocks noChangeArrowheads="1"/>
          </p:cNvSpPr>
          <p:nvPr/>
        </p:nvSpPr>
        <p:spPr bwMode="auto">
          <a:xfrm>
            <a:off x="5880895" y="4995915"/>
            <a:ext cx="1600200" cy="400110"/>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2000" b="1" dirty="0"/>
              <a:t>R8 – </a:t>
            </a:r>
            <a:r>
              <a:rPr lang="en-US" sz="2000" dirty="0"/>
              <a:t>84,337</a:t>
            </a:r>
          </a:p>
        </p:txBody>
      </p:sp>
      <p:sp>
        <p:nvSpPr>
          <p:cNvPr id="20" name="Text Box 8">
            <a:extLst>
              <a:ext uri="{FF2B5EF4-FFF2-40B4-BE49-F238E27FC236}">
                <a16:creationId xmlns:a16="http://schemas.microsoft.com/office/drawing/2014/main" id="{7EA46FE1-01B1-82F5-034B-F4BF00F021A3}"/>
              </a:ext>
            </a:extLst>
          </p:cNvPr>
          <p:cNvSpPr txBox="1">
            <a:spLocks noChangeArrowheads="1"/>
          </p:cNvSpPr>
          <p:nvPr/>
        </p:nvSpPr>
        <p:spPr bwMode="auto">
          <a:xfrm>
            <a:off x="827314" y="3855474"/>
            <a:ext cx="2133600" cy="400110"/>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2000" b="1" dirty="0"/>
              <a:t>R1-6 –</a:t>
            </a:r>
            <a:r>
              <a:rPr lang="en-US" sz="2000" dirty="0"/>
              <a:t> 153,204</a:t>
            </a:r>
            <a:endParaRPr lang="en-US" sz="2000" b="1" dirty="0"/>
          </a:p>
        </p:txBody>
      </p:sp>
      <p:sp>
        <p:nvSpPr>
          <p:cNvPr id="21" name="Text Box 9">
            <a:extLst>
              <a:ext uri="{FF2B5EF4-FFF2-40B4-BE49-F238E27FC236}">
                <a16:creationId xmlns:a16="http://schemas.microsoft.com/office/drawing/2014/main" id="{F2EBC0A6-A74A-C67C-3D11-582E80106E83}"/>
              </a:ext>
            </a:extLst>
          </p:cNvPr>
          <p:cNvSpPr txBox="1">
            <a:spLocks noChangeArrowheads="1"/>
          </p:cNvSpPr>
          <p:nvPr/>
        </p:nvSpPr>
        <p:spPr bwMode="auto">
          <a:xfrm>
            <a:off x="2004491" y="1137862"/>
            <a:ext cx="1524000" cy="400110"/>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2000" b="1" dirty="0"/>
              <a:t>R7 – </a:t>
            </a:r>
            <a:r>
              <a:rPr lang="en-US" sz="2000" dirty="0"/>
              <a:t>14,500</a:t>
            </a:r>
          </a:p>
        </p:txBody>
      </p:sp>
      <p:sp>
        <p:nvSpPr>
          <p:cNvPr id="22" name="Line 12">
            <a:extLst>
              <a:ext uri="{FF2B5EF4-FFF2-40B4-BE49-F238E27FC236}">
                <a16:creationId xmlns:a16="http://schemas.microsoft.com/office/drawing/2014/main" id="{57FEC77D-D2DB-B7F8-A5CF-155A35E78AA3}"/>
              </a:ext>
            </a:extLst>
          </p:cNvPr>
          <p:cNvSpPr>
            <a:spLocks noChangeShapeType="1"/>
          </p:cNvSpPr>
          <p:nvPr/>
        </p:nvSpPr>
        <p:spPr bwMode="auto">
          <a:xfrm>
            <a:off x="6562451" y="2871718"/>
            <a:ext cx="34836" cy="2018874"/>
          </a:xfrm>
          <a:prstGeom prst="line">
            <a:avLst/>
          </a:prstGeom>
          <a:noFill/>
          <a:ln w="9525">
            <a:solidFill>
              <a:srgbClr val="2944B7"/>
            </a:solidFill>
            <a:round/>
            <a:headEnd/>
            <a:tailEnd/>
          </a:ln>
          <a:effectLst/>
        </p:spPr>
        <p:txBody>
          <a:bodyPr/>
          <a:lstStyle/>
          <a:p>
            <a:endParaRPr lang="en-US"/>
          </a:p>
        </p:txBody>
      </p:sp>
      <p:sp>
        <p:nvSpPr>
          <p:cNvPr id="23" name="Line 13">
            <a:extLst>
              <a:ext uri="{FF2B5EF4-FFF2-40B4-BE49-F238E27FC236}">
                <a16:creationId xmlns:a16="http://schemas.microsoft.com/office/drawing/2014/main" id="{49030303-9A68-55B2-65D3-90710B285EBB}"/>
              </a:ext>
            </a:extLst>
          </p:cNvPr>
          <p:cNvSpPr>
            <a:spLocks noChangeShapeType="1"/>
          </p:cNvSpPr>
          <p:nvPr/>
        </p:nvSpPr>
        <p:spPr bwMode="auto">
          <a:xfrm>
            <a:off x="8286203" y="3263604"/>
            <a:ext cx="990600" cy="381000"/>
          </a:xfrm>
          <a:prstGeom prst="line">
            <a:avLst/>
          </a:prstGeom>
          <a:noFill/>
          <a:ln w="9525">
            <a:solidFill>
              <a:srgbClr val="2944B7"/>
            </a:solidFill>
            <a:round/>
            <a:headEnd/>
            <a:tailEnd/>
          </a:ln>
          <a:effectLst/>
        </p:spPr>
        <p:txBody>
          <a:bodyPr/>
          <a:lstStyle/>
          <a:p>
            <a:endParaRPr lang="en-US" dirty="0"/>
          </a:p>
        </p:txBody>
      </p:sp>
      <p:sp>
        <p:nvSpPr>
          <p:cNvPr id="24" name="Line 14">
            <a:extLst>
              <a:ext uri="{FF2B5EF4-FFF2-40B4-BE49-F238E27FC236}">
                <a16:creationId xmlns:a16="http://schemas.microsoft.com/office/drawing/2014/main" id="{A3E18EA4-4BA3-6422-9184-E0531ACC6FC1}"/>
              </a:ext>
            </a:extLst>
          </p:cNvPr>
          <p:cNvSpPr>
            <a:spLocks noChangeShapeType="1"/>
          </p:cNvSpPr>
          <p:nvPr/>
        </p:nvSpPr>
        <p:spPr bwMode="auto">
          <a:xfrm flipH="1" flipV="1">
            <a:off x="2812868" y="1493072"/>
            <a:ext cx="296092" cy="950340"/>
          </a:xfrm>
          <a:prstGeom prst="line">
            <a:avLst/>
          </a:prstGeom>
          <a:noFill/>
          <a:ln w="9525">
            <a:solidFill>
              <a:srgbClr val="2944B7"/>
            </a:solidFill>
            <a:round/>
            <a:headEnd/>
            <a:tailEnd/>
          </a:ln>
          <a:effectLst/>
        </p:spPr>
        <p:txBody>
          <a:bodyPr/>
          <a:lstStyle/>
          <a:p>
            <a:endParaRPr lang="en-US"/>
          </a:p>
        </p:txBody>
      </p:sp>
      <p:sp>
        <p:nvSpPr>
          <p:cNvPr id="25" name="Line 15">
            <a:extLst>
              <a:ext uri="{FF2B5EF4-FFF2-40B4-BE49-F238E27FC236}">
                <a16:creationId xmlns:a16="http://schemas.microsoft.com/office/drawing/2014/main" id="{AF31C44F-8F97-D00D-9653-E575B78E1C06}"/>
              </a:ext>
            </a:extLst>
          </p:cNvPr>
          <p:cNvSpPr>
            <a:spLocks noChangeShapeType="1"/>
          </p:cNvSpPr>
          <p:nvPr/>
        </p:nvSpPr>
        <p:spPr bwMode="auto">
          <a:xfrm flipH="1">
            <a:off x="1778152" y="3193934"/>
            <a:ext cx="904087" cy="691001"/>
          </a:xfrm>
          <a:prstGeom prst="line">
            <a:avLst/>
          </a:prstGeom>
          <a:noFill/>
          <a:ln w="9525">
            <a:solidFill>
              <a:srgbClr val="2944B7"/>
            </a:solidFill>
            <a:round/>
            <a:headEnd/>
            <a:tailEnd/>
          </a:ln>
          <a:effectLst/>
        </p:spPr>
        <p:txBody>
          <a:bodyPr/>
          <a:lstStyle/>
          <a:p>
            <a:endParaRPr lang="en-US"/>
          </a:p>
        </p:txBody>
      </p:sp>
      <p:sp>
        <p:nvSpPr>
          <p:cNvPr id="26" name="Line 16">
            <a:extLst>
              <a:ext uri="{FF2B5EF4-FFF2-40B4-BE49-F238E27FC236}">
                <a16:creationId xmlns:a16="http://schemas.microsoft.com/office/drawing/2014/main" id="{BF38C9AF-02CD-19A4-85C9-15BEEE085706}"/>
              </a:ext>
            </a:extLst>
          </p:cNvPr>
          <p:cNvSpPr>
            <a:spLocks noChangeShapeType="1"/>
          </p:cNvSpPr>
          <p:nvPr/>
        </p:nvSpPr>
        <p:spPr bwMode="auto">
          <a:xfrm>
            <a:off x="3840479" y="4474095"/>
            <a:ext cx="34835" cy="921930"/>
          </a:xfrm>
          <a:prstGeom prst="line">
            <a:avLst/>
          </a:prstGeom>
          <a:noFill/>
          <a:ln w="9525">
            <a:solidFill>
              <a:srgbClr val="2944B7"/>
            </a:solidFill>
            <a:round/>
            <a:headEnd/>
            <a:tailEnd/>
          </a:ln>
          <a:effectLst/>
        </p:spPr>
        <p:txBody>
          <a:bodyPr/>
          <a:lstStyle/>
          <a:p>
            <a:endParaRPr lang="en-US"/>
          </a:p>
        </p:txBody>
      </p:sp>
      <p:sp>
        <p:nvSpPr>
          <p:cNvPr id="27" name="Text Box 6">
            <a:extLst>
              <a:ext uri="{FF2B5EF4-FFF2-40B4-BE49-F238E27FC236}">
                <a16:creationId xmlns:a16="http://schemas.microsoft.com/office/drawing/2014/main" id="{51E3F5D9-C2D9-7CC8-1146-B1CD9808C447}"/>
              </a:ext>
            </a:extLst>
          </p:cNvPr>
          <p:cNvSpPr txBox="1">
            <a:spLocks noChangeArrowheads="1"/>
          </p:cNvSpPr>
          <p:nvPr/>
        </p:nvSpPr>
        <p:spPr bwMode="auto">
          <a:xfrm>
            <a:off x="9124379" y="3484886"/>
            <a:ext cx="1957277" cy="400110"/>
          </a:xfrm>
          <a:prstGeom prst="rect">
            <a:avLst/>
          </a:prstGeom>
          <a:noFill/>
          <a:ln w="12700">
            <a:noFill/>
            <a:miter lim="800000"/>
            <a:headEnd type="none" w="sm" len="sm"/>
            <a:tailEnd type="none" w="sm" len="sm"/>
          </a:ln>
          <a:effectLst/>
        </p:spPr>
        <p:txBody>
          <a:bodyPr wrap="square">
            <a:spAutoFit/>
          </a:bodyPr>
          <a:lstStyle/>
          <a:p>
            <a:pPr algn="ctr">
              <a:spcBef>
                <a:spcPct val="50000"/>
              </a:spcBef>
            </a:pPr>
            <a:r>
              <a:rPr lang="en-US" sz="2000" b="1" dirty="0"/>
              <a:t>R10 – </a:t>
            </a:r>
            <a:r>
              <a:rPr lang="en-US" sz="2000" dirty="0"/>
              <a:t>187,221</a:t>
            </a:r>
          </a:p>
        </p:txBody>
      </p:sp>
    </p:spTree>
    <p:extLst>
      <p:ext uri="{BB962C8B-B14F-4D97-AF65-F5344CB8AC3E}">
        <p14:creationId xmlns:p14="http://schemas.microsoft.com/office/powerpoint/2010/main" val="368645204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77" name="Google Shape;377;p57"/>
          <p:cNvSpPr txBox="1"/>
          <p:nvPr/>
        </p:nvSpPr>
        <p:spPr>
          <a:xfrm>
            <a:off x="6263843" y="5830149"/>
            <a:ext cx="5410500" cy="338484"/>
          </a:xfrm>
          <a:prstGeom prst="rect">
            <a:avLst/>
          </a:prstGeom>
          <a:noFill/>
          <a:ln>
            <a:noFill/>
          </a:ln>
        </p:spPr>
        <p:txBody>
          <a:bodyPr spcFirstLastPara="1" wrap="square" lIns="121900" tIns="60925" rIns="121900" bIns="60925" anchor="t" anchorCtr="0">
            <a:spAutoFit/>
          </a:bodyPr>
          <a:lstStyle/>
          <a:p>
            <a:r>
              <a:rPr lang="en-US" sz="1400" dirty="0">
                <a:solidFill>
                  <a:schemeClr val="lt1"/>
                </a:solidFill>
                <a:latin typeface="Calibri"/>
                <a:ea typeface="Calibri"/>
                <a:cs typeface="Calibri"/>
                <a:sym typeface="Calibri"/>
              </a:rPr>
              <a:t>Data: as of 12-31-2020</a:t>
            </a:r>
            <a:endParaRPr sz="1400"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810FBA17-57FA-7C39-75EC-B39B15069706}"/>
              </a:ext>
            </a:extLst>
          </p:cNvPr>
          <p:cNvSpPr>
            <a:spLocks noGrp="1"/>
          </p:cNvSpPr>
          <p:nvPr>
            <p:ph type="title"/>
          </p:nvPr>
        </p:nvSpPr>
        <p:spPr>
          <a:xfrm>
            <a:off x="487679" y="285244"/>
            <a:ext cx="11186663" cy="553336"/>
          </a:xfrm>
        </p:spPr>
        <p:txBody>
          <a:bodyPr>
            <a:noAutofit/>
          </a:bodyPr>
          <a:lstStyle/>
          <a:p>
            <a:r>
              <a:rPr lang="en-US" sz="3600" dirty="0"/>
              <a:t>Membership geographic profile varies by member grade </a:t>
            </a:r>
          </a:p>
        </p:txBody>
      </p:sp>
      <p:graphicFrame>
        <p:nvGraphicFramePr>
          <p:cNvPr id="8" name="Chart 7">
            <a:extLst>
              <a:ext uri="{FF2B5EF4-FFF2-40B4-BE49-F238E27FC236}">
                <a16:creationId xmlns:a16="http://schemas.microsoft.com/office/drawing/2014/main" id="{A205967C-5CF1-ED71-246B-A87721F83B9C}"/>
              </a:ext>
            </a:extLst>
          </p:cNvPr>
          <p:cNvGraphicFramePr>
            <a:graphicFrameLocks/>
          </p:cNvGraphicFramePr>
          <p:nvPr/>
        </p:nvGraphicFramePr>
        <p:xfrm>
          <a:off x="487679" y="843396"/>
          <a:ext cx="4134197" cy="49649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82E9C77E-7F92-86D8-EFF1-A7CD38B9D003}"/>
              </a:ext>
            </a:extLst>
          </p:cNvPr>
          <p:cNvGraphicFramePr>
            <a:graphicFrameLocks/>
          </p:cNvGraphicFramePr>
          <p:nvPr/>
        </p:nvGraphicFramePr>
        <p:xfrm>
          <a:off x="4510160" y="864314"/>
          <a:ext cx="3246931" cy="41066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E5C46CF3-E85A-BCE0-1D3C-E3E1F1E02461}"/>
              </a:ext>
            </a:extLst>
          </p:cNvPr>
          <p:cNvGraphicFramePr>
            <a:graphicFrameLocks/>
          </p:cNvGraphicFramePr>
          <p:nvPr/>
        </p:nvGraphicFramePr>
        <p:xfrm>
          <a:off x="8840955" y="864314"/>
          <a:ext cx="3020089" cy="3124200"/>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 Box 45">
            <a:extLst>
              <a:ext uri="{FF2B5EF4-FFF2-40B4-BE49-F238E27FC236}">
                <a16:creationId xmlns:a16="http://schemas.microsoft.com/office/drawing/2014/main" id="{BEC2DB28-560D-C83A-C9FD-A256DE3FE41C}"/>
              </a:ext>
            </a:extLst>
          </p:cNvPr>
          <p:cNvSpPr txBox="1">
            <a:spLocks noChangeArrowheads="1"/>
          </p:cNvSpPr>
          <p:nvPr/>
        </p:nvSpPr>
        <p:spPr bwMode="auto">
          <a:xfrm>
            <a:off x="853643" y="5980031"/>
            <a:ext cx="5410200" cy="338554"/>
          </a:xfrm>
          <a:prstGeom prst="rect">
            <a:avLst/>
          </a:prstGeom>
          <a:noFill/>
          <a:ln w="9525">
            <a:noFill/>
            <a:miter lim="800000"/>
            <a:headEnd/>
            <a:tailEnd/>
          </a:ln>
          <a:effectLst/>
        </p:spPr>
        <p:txBody>
          <a:bodyPr>
            <a:spAutoFit/>
          </a:bodyPr>
          <a:lstStyle/>
          <a:p>
            <a:pPr>
              <a:spcBef>
                <a:spcPct val="50000"/>
              </a:spcBef>
            </a:pPr>
            <a:r>
              <a:rPr lang="en-US" sz="1600" dirty="0">
                <a:solidFill>
                  <a:schemeClr val="tx1">
                    <a:lumMod val="85000"/>
                    <a:lumOff val="15000"/>
                  </a:schemeClr>
                </a:solidFill>
                <a:cs typeface="Arial" panose="020B0604020202020204" pitchFamily="34" charset="0"/>
              </a:rPr>
              <a:t>Data as of December 2023</a:t>
            </a:r>
          </a:p>
        </p:txBody>
      </p:sp>
      <p:graphicFrame>
        <p:nvGraphicFramePr>
          <p:cNvPr id="25" name="Chart 24">
            <a:extLst>
              <a:ext uri="{FF2B5EF4-FFF2-40B4-BE49-F238E27FC236}">
                <a16:creationId xmlns:a16="http://schemas.microsoft.com/office/drawing/2014/main" id="{527ADC08-3FD5-4F46-9348-A00C06A34C35}"/>
              </a:ext>
            </a:extLst>
          </p:cNvPr>
          <p:cNvGraphicFramePr>
            <a:graphicFrameLocks/>
          </p:cNvGraphicFramePr>
          <p:nvPr/>
        </p:nvGraphicFramePr>
        <p:xfrm>
          <a:off x="7332265" y="3240413"/>
          <a:ext cx="2502255" cy="3328969"/>
        </p:xfrm>
        <a:graphic>
          <a:graphicData uri="http://schemas.openxmlformats.org/drawingml/2006/chart">
            <c:chart xmlns:c="http://schemas.openxmlformats.org/drawingml/2006/chart" xmlns:r="http://schemas.openxmlformats.org/officeDocument/2006/relationships" r:id="rId6"/>
          </a:graphicData>
        </a:graphic>
      </p:graphicFrame>
      <p:sp>
        <p:nvSpPr>
          <p:cNvPr id="26" name="Slide Number Placeholder 4">
            <a:extLst>
              <a:ext uri="{FF2B5EF4-FFF2-40B4-BE49-F238E27FC236}">
                <a16:creationId xmlns:a16="http://schemas.microsoft.com/office/drawing/2014/main" id="{FD900B21-7B68-369F-9D29-1DCC83308DFB}"/>
              </a:ext>
            </a:extLst>
          </p:cNvPr>
          <p:cNvSpPr txBox="1">
            <a:spLocks/>
          </p:cNvSpPr>
          <p:nvPr/>
        </p:nvSpPr>
        <p:spPr>
          <a:xfrm>
            <a:off x="404337" y="6021385"/>
            <a:ext cx="648879"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BDBF86-6CF7-4654-8617-3D0487D36BB0}" type="slidenum">
              <a:rPr lang="en-US" sz="1600" smtClean="0">
                <a:solidFill>
                  <a:schemeClr val="accent5">
                    <a:lumMod val="50000"/>
                  </a:schemeClr>
                </a:solidFill>
              </a:rPr>
              <a:pPr/>
              <a:t>11</a:t>
            </a:fld>
            <a:endParaRPr lang="en-US" sz="1600" dirty="0">
              <a:solidFill>
                <a:schemeClr val="accent5">
                  <a:lumMod val="50000"/>
                </a:schemeClr>
              </a:solidFill>
            </a:endParaRPr>
          </a:p>
        </p:txBody>
      </p:sp>
    </p:spTree>
    <p:extLst>
      <p:ext uri="{BB962C8B-B14F-4D97-AF65-F5344CB8AC3E}">
        <p14:creationId xmlns:p14="http://schemas.microsoft.com/office/powerpoint/2010/main" val="2837595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p:cNvSpPr>
          <p:nvPr>
            <p:ph type="title"/>
          </p:nvPr>
        </p:nvSpPr>
        <p:spPr>
          <a:xfrm>
            <a:off x="915999" y="609411"/>
            <a:ext cx="10544745"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IEEE Section – the basic </a:t>
            </a:r>
            <a:r>
              <a:rPr lang="en-US" sz="4532" spc="-1" dirty="0" err="1">
                <a:solidFill>
                  <a:srgbClr val="0066A1"/>
                </a:solidFill>
                <a:latin typeface="Calibri"/>
                <a:ea typeface="Calibri"/>
              </a:rPr>
              <a:t>GeoUnit</a:t>
            </a:r>
            <a:br>
              <a:rPr sz="4532" dirty="0"/>
            </a:br>
            <a:endParaRPr lang="es-ES" sz="4532" b="0" spc="-1" dirty="0">
              <a:solidFill>
                <a:srgbClr val="000000"/>
              </a:solidFill>
              <a:latin typeface="Arial"/>
            </a:endParaRPr>
          </a:p>
        </p:txBody>
      </p:sp>
      <p:sp>
        <p:nvSpPr>
          <p:cNvPr id="552" name="PlaceHolder 2"/>
          <p:cNvSpPr>
            <a:spLocks noGrp="1"/>
          </p:cNvSpPr>
          <p:nvPr>
            <p:ph/>
          </p:nvPr>
        </p:nvSpPr>
        <p:spPr>
          <a:xfrm>
            <a:off x="915999" y="1447713"/>
            <a:ext cx="10358563" cy="4646886"/>
          </a:xfrm>
          <a:prstGeom prst="rect">
            <a:avLst/>
          </a:prstGeom>
          <a:noFill/>
          <a:ln w="0">
            <a:noFill/>
          </a:ln>
        </p:spPr>
        <p:txBody>
          <a:bodyPr lIns="119963" tIns="59981" rIns="119963" bIns="59981" anchor="t">
            <a:normAutofit fontScale="92000" lnSpcReduction="10000"/>
          </a:bodyPr>
          <a:lstStyle/>
          <a:p>
            <a:pPr marL="419384" indent="-419384">
              <a:buClr>
                <a:srgbClr val="0066A1"/>
              </a:buClr>
              <a:buFont typeface="Verdana"/>
              <a:buChar char="▸"/>
            </a:pPr>
            <a:r>
              <a:rPr lang="en-US" sz="2666" spc="-1" dirty="0">
                <a:solidFill>
                  <a:schemeClr val="dk1"/>
                </a:solidFill>
                <a:latin typeface="Calibri"/>
                <a:ea typeface="Calibri"/>
              </a:rPr>
              <a:t>Sections provide a local community of colleagues</a:t>
            </a:r>
            <a:endParaRPr lang="es-ES" sz="2666" spc="-1" dirty="0">
              <a:solidFill>
                <a:srgbClr val="000000"/>
              </a:solidFill>
              <a:latin typeface="Arial"/>
            </a:endParaRPr>
          </a:p>
          <a:p>
            <a:pPr marL="419384" indent="-419384">
              <a:spcBef>
                <a:spcPts val="533"/>
              </a:spcBef>
              <a:buClr>
                <a:srgbClr val="0066A1"/>
              </a:buClr>
              <a:buFont typeface="Verdana"/>
              <a:buChar char="▸"/>
            </a:pPr>
            <a:r>
              <a:rPr lang="en-US" sz="2666" spc="-1" dirty="0">
                <a:solidFill>
                  <a:schemeClr val="dk1"/>
                </a:solidFill>
                <a:latin typeface="Calibri"/>
                <a:ea typeface="Calibri"/>
              </a:rPr>
              <a:t>Members build a network through activity in </a:t>
            </a:r>
            <a:endParaRPr lang="es-ES" sz="2666" spc="-1" dirty="0">
              <a:solidFill>
                <a:srgbClr val="000000"/>
              </a:solidFill>
              <a:latin typeface="Arial"/>
            </a:endParaRPr>
          </a:p>
          <a:p>
            <a:pPr marL="909784" lvl="1" indent="-349326">
              <a:spcBef>
                <a:spcPts val="480"/>
              </a:spcBef>
              <a:buClr>
                <a:srgbClr val="0066A1"/>
              </a:buClr>
              <a:buFont typeface="Verdana"/>
              <a:buChar char="-"/>
            </a:pPr>
            <a:r>
              <a:rPr lang="en-US" sz="2399" spc="-1" dirty="0">
                <a:solidFill>
                  <a:schemeClr val="dk1"/>
                </a:solidFill>
                <a:latin typeface="Calibri"/>
                <a:ea typeface="Calibri"/>
              </a:rPr>
              <a:t>Sections</a:t>
            </a:r>
            <a:endParaRPr lang="es-ES" sz="2399" spc="-1" dirty="0">
              <a:solidFill>
                <a:srgbClr val="000000"/>
              </a:solidFill>
              <a:latin typeface="Arial"/>
            </a:endParaRPr>
          </a:p>
          <a:p>
            <a:pPr marL="909784" lvl="1" indent="-349326">
              <a:spcBef>
                <a:spcPts val="480"/>
              </a:spcBef>
              <a:buClr>
                <a:srgbClr val="0066A1"/>
              </a:buClr>
              <a:buFont typeface="Verdana"/>
              <a:buChar char="-"/>
            </a:pPr>
            <a:r>
              <a:rPr lang="en-US" sz="2399" spc="-1" dirty="0">
                <a:solidFill>
                  <a:schemeClr val="dk1"/>
                </a:solidFill>
                <a:latin typeface="Calibri"/>
                <a:ea typeface="Calibri"/>
              </a:rPr>
              <a:t>Chapters within the Section</a:t>
            </a:r>
            <a:endParaRPr lang="es-ES" sz="2399" spc="-1" dirty="0">
              <a:solidFill>
                <a:srgbClr val="000000"/>
              </a:solidFill>
              <a:latin typeface="Arial"/>
            </a:endParaRPr>
          </a:p>
          <a:p>
            <a:pPr marL="909784" lvl="1" indent="-349326">
              <a:spcBef>
                <a:spcPts val="480"/>
              </a:spcBef>
              <a:buClr>
                <a:srgbClr val="0066A1"/>
              </a:buClr>
              <a:buFont typeface="Verdana"/>
              <a:buChar char="-"/>
            </a:pPr>
            <a:r>
              <a:rPr lang="en-US" sz="2399" spc="-1" dirty="0">
                <a:solidFill>
                  <a:schemeClr val="dk1"/>
                </a:solidFill>
                <a:latin typeface="Calibri"/>
                <a:ea typeface="Calibri"/>
              </a:rPr>
              <a:t>Student Branches within the Section</a:t>
            </a:r>
            <a:endParaRPr lang="es-ES" sz="2399" spc="-1" dirty="0">
              <a:solidFill>
                <a:srgbClr val="000000"/>
              </a:solidFill>
              <a:latin typeface="Arial"/>
            </a:endParaRPr>
          </a:p>
          <a:p>
            <a:pPr marL="419384" indent="-419384">
              <a:spcBef>
                <a:spcPts val="533"/>
              </a:spcBef>
              <a:buClr>
                <a:srgbClr val="0066A1"/>
              </a:buClr>
              <a:buFont typeface="Verdana"/>
              <a:buChar char="▸"/>
            </a:pPr>
            <a:r>
              <a:rPr lang="en-US" sz="2666" spc="-1" dirty="0">
                <a:solidFill>
                  <a:schemeClr val="dk1"/>
                </a:solidFill>
                <a:latin typeface="Calibri"/>
                <a:ea typeface="Calibri"/>
              </a:rPr>
              <a:t>Volunteers develop new skills and experience:</a:t>
            </a:r>
            <a:endParaRPr lang="es-ES" sz="2666" spc="-1" dirty="0">
              <a:solidFill>
                <a:srgbClr val="000000"/>
              </a:solidFill>
              <a:latin typeface="Arial"/>
            </a:endParaRPr>
          </a:p>
          <a:p>
            <a:pPr marL="909784" lvl="1" indent="-349326">
              <a:spcBef>
                <a:spcPts val="533"/>
              </a:spcBef>
              <a:buClr>
                <a:srgbClr val="0066A1"/>
              </a:buClr>
              <a:buFont typeface="Verdana"/>
              <a:buChar char="-"/>
            </a:pPr>
            <a:r>
              <a:rPr lang="en-US" sz="2666" spc="-1" dirty="0">
                <a:solidFill>
                  <a:schemeClr val="dk1"/>
                </a:solidFill>
                <a:latin typeface="Calibri"/>
                <a:ea typeface="Calibri"/>
              </a:rPr>
              <a:t>Management</a:t>
            </a:r>
            <a:endParaRPr lang="es-ES" sz="2666" spc="-1" dirty="0">
              <a:solidFill>
                <a:srgbClr val="000000"/>
              </a:solidFill>
              <a:latin typeface="Arial"/>
            </a:endParaRPr>
          </a:p>
          <a:p>
            <a:pPr marL="909784" lvl="1" indent="-349326">
              <a:spcBef>
                <a:spcPts val="533"/>
              </a:spcBef>
              <a:buClr>
                <a:srgbClr val="0066A1"/>
              </a:buClr>
              <a:buFont typeface="Verdana"/>
              <a:buChar char="-"/>
            </a:pPr>
            <a:r>
              <a:rPr lang="en-US" sz="2666" spc="-1" dirty="0">
                <a:solidFill>
                  <a:schemeClr val="dk1"/>
                </a:solidFill>
                <a:latin typeface="Calibri"/>
                <a:ea typeface="Calibri"/>
              </a:rPr>
              <a:t>Teamwork</a:t>
            </a:r>
            <a:endParaRPr lang="es-ES" sz="2666" spc="-1" dirty="0">
              <a:solidFill>
                <a:srgbClr val="000000"/>
              </a:solidFill>
              <a:latin typeface="Arial"/>
            </a:endParaRPr>
          </a:p>
          <a:p>
            <a:pPr marL="909784" lvl="1" indent="-349326">
              <a:spcBef>
                <a:spcPts val="533"/>
              </a:spcBef>
              <a:buClr>
                <a:srgbClr val="0066A1"/>
              </a:buClr>
              <a:buFont typeface="Verdana"/>
              <a:buChar char="-"/>
            </a:pPr>
            <a:r>
              <a:rPr lang="en-US" sz="2666" spc="-1" dirty="0">
                <a:solidFill>
                  <a:schemeClr val="dk1"/>
                </a:solidFill>
                <a:latin typeface="Calibri"/>
                <a:ea typeface="Calibri"/>
              </a:rPr>
              <a:t>Leadership </a:t>
            </a:r>
            <a:endParaRPr lang="es-ES" sz="2666" spc="-1" dirty="0">
              <a:solidFill>
                <a:srgbClr val="000000"/>
              </a:solidFill>
              <a:latin typeface="Arial"/>
            </a:endParaRPr>
          </a:p>
          <a:p>
            <a:pPr marL="419384" indent="-419384">
              <a:spcBef>
                <a:spcPts val="533"/>
              </a:spcBef>
              <a:buClr>
                <a:srgbClr val="0066A1"/>
              </a:buClr>
              <a:buFont typeface="Verdana"/>
              <a:buChar char="▸"/>
            </a:pPr>
            <a:r>
              <a:rPr lang="en-US" sz="2666" spc="-1" dirty="0">
                <a:solidFill>
                  <a:schemeClr val="dk1"/>
                </a:solidFill>
                <a:latin typeface="Calibri"/>
                <a:ea typeface="Calibri"/>
              </a:rPr>
              <a:t>Volunteers: </a:t>
            </a:r>
            <a:endParaRPr lang="es-ES" sz="2666" spc="-1" dirty="0">
              <a:solidFill>
                <a:srgbClr val="000000"/>
              </a:solidFill>
              <a:latin typeface="Arial"/>
            </a:endParaRPr>
          </a:p>
          <a:p>
            <a:pPr marL="909784" lvl="1" indent="-349326">
              <a:spcBef>
                <a:spcPts val="480"/>
              </a:spcBef>
              <a:buClr>
                <a:srgbClr val="0066A1"/>
              </a:buClr>
              <a:buFont typeface="Verdana"/>
              <a:buChar char="-"/>
            </a:pPr>
            <a:r>
              <a:rPr lang="en-US" sz="2399" spc="-1" dirty="0">
                <a:solidFill>
                  <a:schemeClr val="dk1"/>
                </a:solidFill>
                <a:latin typeface="Calibri"/>
                <a:ea typeface="Calibri"/>
              </a:rPr>
              <a:t>Gain recognition</a:t>
            </a:r>
            <a:endParaRPr lang="es-ES" sz="2399" spc="-1" dirty="0">
              <a:solidFill>
                <a:srgbClr val="000000"/>
              </a:solidFill>
              <a:latin typeface="Arial"/>
            </a:endParaRPr>
          </a:p>
          <a:p>
            <a:pPr marL="909784" lvl="1" indent="-349326">
              <a:spcBef>
                <a:spcPts val="480"/>
              </a:spcBef>
              <a:buClr>
                <a:srgbClr val="0066A1"/>
              </a:buClr>
              <a:buFont typeface="Verdana"/>
              <a:buChar char="-"/>
            </a:pPr>
            <a:r>
              <a:rPr lang="en-US" sz="2399" spc="-1" dirty="0">
                <a:solidFill>
                  <a:schemeClr val="dk1"/>
                </a:solidFill>
                <a:latin typeface="Calibri"/>
                <a:ea typeface="Calibri"/>
              </a:rPr>
              <a:t>Recognize achievements of others</a:t>
            </a:r>
            <a:endParaRPr lang="es-ES" sz="2399" spc="-1" dirty="0">
              <a:solidFill>
                <a:srgbClr val="000000"/>
              </a:solidFill>
              <a:latin typeface="Arial"/>
            </a:endParaRPr>
          </a:p>
        </p:txBody>
      </p:sp>
      <p:sp>
        <p:nvSpPr>
          <p:cNvPr id="553" name="PlaceHolder 3"/>
          <p:cNvSpPr>
            <a:spLocks noGrp="1"/>
          </p:cNvSpPr>
          <p:nvPr>
            <p:ph type="sldNum" idx="37"/>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CF17D1B8-0B64-43F7-80B2-3A541C5725FE}" type="slidenum">
              <a:rPr lang="en-US"/>
              <a:pPr/>
              <a:t>12</a:t>
            </a:fld>
            <a:endParaRPr lang="es-ES">
              <a:solidFill>
                <a:srgbClr val="000000"/>
              </a:solidFill>
              <a:latin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PlaceHolder 1"/>
          <p:cNvSpPr>
            <a:spLocks noGrp="1"/>
          </p:cNvSpPr>
          <p:nvPr>
            <p:ph type="title"/>
          </p:nvPr>
        </p:nvSpPr>
        <p:spPr>
          <a:xfrm>
            <a:off x="915999" y="51296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IEEE Affinity/Other Groups</a:t>
            </a:r>
            <a:br>
              <a:rPr sz="4532" dirty="0"/>
            </a:br>
            <a:endParaRPr lang="es-ES" sz="4532" b="0" spc="-1" dirty="0">
              <a:solidFill>
                <a:srgbClr val="000000"/>
              </a:solidFill>
              <a:latin typeface="Arial"/>
            </a:endParaRPr>
          </a:p>
        </p:txBody>
      </p:sp>
      <p:sp>
        <p:nvSpPr>
          <p:cNvPr id="540" name="PlaceHolder 2"/>
          <p:cNvSpPr>
            <a:spLocks noGrp="1"/>
          </p:cNvSpPr>
          <p:nvPr>
            <p:ph/>
          </p:nvPr>
        </p:nvSpPr>
        <p:spPr>
          <a:xfrm>
            <a:off x="707743" y="1230820"/>
            <a:ext cx="11224696" cy="5006295"/>
          </a:xfrm>
          <a:prstGeom prst="rect">
            <a:avLst/>
          </a:prstGeom>
          <a:noFill/>
          <a:ln w="0">
            <a:noFill/>
          </a:ln>
        </p:spPr>
        <p:txBody>
          <a:bodyPr lIns="119963" tIns="59981" rIns="119963" bIns="59981" anchor="t">
            <a:normAutofit fontScale="93000"/>
          </a:bodyPr>
          <a:lstStyle/>
          <a:p>
            <a:pPr marL="424182" indent="-424182">
              <a:buClr>
                <a:srgbClr val="0066A1"/>
              </a:buClr>
              <a:buFont typeface="Verdana"/>
              <a:buChar char="▸"/>
            </a:pPr>
            <a:r>
              <a:rPr lang="en-US" sz="2666" spc="-1" dirty="0">
                <a:solidFill>
                  <a:schemeClr val="dk1"/>
                </a:solidFill>
                <a:latin typeface="Calibri"/>
                <a:ea typeface="Calibri"/>
              </a:rPr>
              <a:t>Members may also associate via non-technical interests or affinities.</a:t>
            </a:r>
            <a:endParaRPr lang="es-ES" sz="2666" spc="-1" dirty="0">
              <a:solidFill>
                <a:srgbClr val="000000"/>
              </a:solidFill>
              <a:latin typeface="Arial"/>
            </a:endParaRPr>
          </a:p>
          <a:p>
            <a:pPr marL="424182" indent="-424182">
              <a:spcBef>
                <a:spcPts val="533"/>
              </a:spcBef>
              <a:buClr>
                <a:srgbClr val="0066A1"/>
              </a:buClr>
              <a:buFont typeface="Verdana"/>
              <a:buChar char="▸"/>
            </a:pPr>
            <a:r>
              <a:rPr lang="en-US" sz="2666" spc="-1" dirty="0">
                <a:solidFill>
                  <a:schemeClr val="dk1"/>
                </a:solidFill>
                <a:latin typeface="Calibri"/>
                <a:ea typeface="Calibri"/>
              </a:rPr>
              <a:t>The following have been approved as parent organizational units of local affinity groups:</a:t>
            </a:r>
            <a:endParaRPr lang="es-ES" sz="2666" spc="-1" dirty="0">
              <a:solidFill>
                <a:srgbClr val="000000"/>
              </a:solidFill>
              <a:latin typeface="Arial"/>
            </a:endParaRPr>
          </a:p>
          <a:p>
            <a:pPr marL="919861" lvl="1" indent="-353165">
              <a:spcBef>
                <a:spcPts val="427"/>
              </a:spcBef>
              <a:buClr>
                <a:srgbClr val="0066A1"/>
              </a:buClr>
              <a:buFont typeface="Verdana"/>
              <a:buChar char="-"/>
            </a:pPr>
            <a:r>
              <a:rPr lang="en-US" sz="2133" u="sng" spc="-1" dirty="0">
                <a:solidFill>
                  <a:schemeClr val="hlink"/>
                </a:solidFill>
                <a:latin typeface="Calibri"/>
                <a:ea typeface="Calibri"/>
                <a:hlinkClick r:id="rId3"/>
              </a:rPr>
              <a:t>Consultants Network</a:t>
            </a:r>
            <a:r>
              <a:rPr lang="en-US" sz="2133" spc="-1" dirty="0">
                <a:solidFill>
                  <a:schemeClr val="dk1"/>
                </a:solidFill>
                <a:latin typeface="Calibri"/>
                <a:ea typeface="Calibri"/>
              </a:rPr>
              <a:t> , CN</a:t>
            </a:r>
            <a:endParaRPr lang="es-ES" sz="2133" spc="-1" dirty="0">
              <a:solidFill>
                <a:srgbClr val="000000"/>
              </a:solidFill>
              <a:latin typeface="Arial"/>
            </a:endParaRPr>
          </a:p>
          <a:p>
            <a:pPr marL="919861" lvl="1" indent="-353165">
              <a:spcBef>
                <a:spcPts val="427"/>
              </a:spcBef>
              <a:buClr>
                <a:srgbClr val="0066A1"/>
              </a:buClr>
              <a:buFont typeface="Verdana"/>
              <a:buChar char="-"/>
            </a:pPr>
            <a:r>
              <a:rPr lang="en-US" sz="2133" u="sng" spc="-1" dirty="0">
                <a:solidFill>
                  <a:schemeClr val="hlink"/>
                </a:solidFill>
                <a:latin typeface="Calibri"/>
                <a:ea typeface="Calibri"/>
                <a:hlinkClick r:id="rId4"/>
              </a:rPr>
              <a:t>Life Members </a:t>
            </a:r>
            <a:r>
              <a:rPr lang="en-US" sz="2133" spc="-1" dirty="0">
                <a:solidFill>
                  <a:schemeClr val="dk1"/>
                </a:solidFill>
                <a:latin typeface="Calibri"/>
                <a:ea typeface="Calibri"/>
              </a:rPr>
              <a:t>, LM</a:t>
            </a:r>
            <a:endParaRPr lang="es-ES" sz="2133" spc="-1" dirty="0">
              <a:solidFill>
                <a:srgbClr val="000000"/>
              </a:solidFill>
              <a:latin typeface="Arial"/>
            </a:endParaRPr>
          </a:p>
          <a:p>
            <a:pPr marL="919861" lvl="1" indent="-353165">
              <a:spcBef>
                <a:spcPts val="427"/>
              </a:spcBef>
              <a:buClr>
                <a:srgbClr val="0066A1"/>
              </a:buClr>
              <a:buFont typeface="Verdana"/>
              <a:buChar char="-"/>
            </a:pPr>
            <a:r>
              <a:rPr lang="en-US" sz="2133" u="sng" spc="-1" dirty="0">
                <a:solidFill>
                  <a:schemeClr val="hlink"/>
                </a:solidFill>
                <a:latin typeface="Calibri"/>
                <a:ea typeface="Calibri"/>
                <a:hlinkClick r:id="rId5"/>
              </a:rPr>
              <a:t>Women in Engineering</a:t>
            </a:r>
            <a:r>
              <a:rPr lang="en-US" sz="2133" spc="-1" dirty="0">
                <a:solidFill>
                  <a:schemeClr val="dk1"/>
                </a:solidFill>
                <a:latin typeface="Calibri"/>
                <a:ea typeface="Calibri"/>
              </a:rPr>
              <a:t> , WIE</a:t>
            </a:r>
            <a:endParaRPr lang="es-ES" sz="2133" spc="-1" dirty="0">
              <a:solidFill>
                <a:srgbClr val="000000"/>
              </a:solidFill>
              <a:latin typeface="Arial"/>
            </a:endParaRPr>
          </a:p>
          <a:p>
            <a:pPr marL="919861" lvl="1" indent="-353165">
              <a:spcBef>
                <a:spcPts val="427"/>
              </a:spcBef>
              <a:buClr>
                <a:srgbClr val="0066A1"/>
              </a:buClr>
              <a:buFont typeface="Verdana"/>
              <a:buChar char="-"/>
            </a:pPr>
            <a:r>
              <a:rPr lang="en-US" sz="2133" u="sng" spc="-1" dirty="0">
                <a:solidFill>
                  <a:schemeClr val="hlink"/>
                </a:solidFill>
                <a:latin typeface="Calibri"/>
                <a:ea typeface="Calibri"/>
                <a:hlinkClick r:id="rId6"/>
              </a:rPr>
              <a:t>Young Professionals</a:t>
            </a:r>
            <a:r>
              <a:rPr lang="en-US" sz="2133" spc="-1" dirty="0">
                <a:solidFill>
                  <a:schemeClr val="dk1"/>
                </a:solidFill>
                <a:latin typeface="Calibri"/>
                <a:ea typeface="Calibri"/>
              </a:rPr>
              <a:t> , YP</a:t>
            </a:r>
            <a:endParaRPr lang="es-ES" sz="2133" spc="-1" dirty="0">
              <a:solidFill>
                <a:srgbClr val="000000"/>
              </a:solidFill>
              <a:latin typeface="Arial"/>
            </a:endParaRPr>
          </a:p>
          <a:p>
            <a:pPr marL="424182" indent="-424182">
              <a:spcBef>
                <a:spcPts val="533"/>
              </a:spcBef>
              <a:buClr>
                <a:srgbClr val="0066A1"/>
              </a:buClr>
              <a:buFont typeface="Verdana"/>
              <a:buChar char="▸"/>
            </a:pPr>
            <a:r>
              <a:rPr lang="en-US" sz="2666" spc="-1" dirty="0">
                <a:solidFill>
                  <a:schemeClr val="dk1"/>
                </a:solidFill>
                <a:latin typeface="Calibri"/>
                <a:ea typeface="Calibri"/>
              </a:rPr>
              <a:t>Other groups are:</a:t>
            </a:r>
            <a:endParaRPr lang="es-ES" sz="2666" spc="-1" dirty="0">
              <a:solidFill>
                <a:srgbClr val="000000"/>
              </a:solidFill>
              <a:latin typeface="Arial"/>
            </a:endParaRPr>
          </a:p>
          <a:p>
            <a:pPr marL="919861" lvl="1" indent="-353165">
              <a:spcBef>
                <a:spcPts val="427"/>
              </a:spcBef>
              <a:buClr>
                <a:srgbClr val="0066A1"/>
              </a:buClr>
              <a:buFont typeface="Verdana"/>
              <a:buChar char="-"/>
            </a:pPr>
            <a:r>
              <a:rPr lang="en-US" sz="2133" spc="-1" dirty="0">
                <a:solidFill>
                  <a:schemeClr val="dk1"/>
                </a:solidFill>
                <a:latin typeface="Calibri"/>
                <a:ea typeface="Calibri"/>
              </a:rPr>
              <a:t>IEEE Entrepreneurship ( </a:t>
            </a:r>
            <a:r>
              <a:rPr lang="en-US" sz="2133" u="sng" spc="-1" dirty="0">
                <a:solidFill>
                  <a:schemeClr val="hlink"/>
                </a:solidFill>
                <a:latin typeface="Calibri"/>
                <a:ea typeface="Calibri"/>
                <a:hlinkClick r:id="rId7"/>
              </a:rPr>
              <a:t>http://entrepreneurship.ieee.org/</a:t>
            </a:r>
            <a:r>
              <a:rPr lang="en-US" sz="2133" spc="-1" dirty="0">
                <a:solidFill>
                  <a:schemeClr val="dk1"/>
                </a:solidFill>
                <a:latin typeface="Calibri"/>
                <a:ea typeface="Calibri"/>
              </a:rPr>
              <a:t> )</a:t>
            </a:r>
            <a:endParaRPr lang="es-ES" sz="2133" spc="-1" dirty="0">
              <a:solidFill>
                <a:srgbClr val="000000"/>
              </a:solidFill>
              <a:latin typeface="Arial"/>
            </a:endParaRPr>
          </a:p>
          <a:p>
            <a:pPr marL="919861" lvl="1" indent="-353165">
              <a:spcBef>
                <a:spcPts val="427"/>
              </a:spcBef>
              <a:buClr>
                <a:srgbClr val="0066A1"/>
              </a:buClr>
              <a:buFont typeface="Verdana"/>
              <a:buChar char="-"/>
            </a:pPr>
            <a:r>
              <a:rPr lang="en-US" sz="2133" spc="-1" dirty="0">
                <a:solidFill>
                  <a:schemeClr val="dk1"/>
                </a:solidFill>
                <a:latin typeface="Calibri"/>
                <a:ea typeface="Calibri"/>
              </a:rPr>
              <a:t>Special Interest Group on Humanitarian Technology (</a:t>
            </a:r>
            <a:r>
              <a:rPr lang="en-US" sz="2133" u="sng" spc="-1" dirty="0">
                <a:solidFill>
                  <a:schemeClr val="hlink"/>
                </a:solidFill>
                <a:ea typeface="Calibri"/>
              </a:rPr>
              <a:t>https://sight.ieee.org/</a:t>
            </a:r>
            <a:r>
              <a:rPr lang="en-US" sz="2133" spc="-1" dirty="0">
                <a:solidFill>
                  <a:schemeClr val="dk1"/>
                </a:solidFill>
                <a:latin typeface="Calibri"/>
                <a:ea typeface="Calibri"/>
              </a:rPr>
              <a:t>) and other groups focusing on humanitarian efforts</a:t>
            </a:r>
          </a:p>
          <a:p>
            <a:pPr marL="919861" lvl="1" indent="-353165">
              <a:spcBef>
                <a:spcPts val="427"/>
              </a:spcBef>
              <a:buClr>
                <a:srgbClr val="0066A1"/>
              </a:buClr>
              <a:buFont typeface="Verdana"/>
              <a:buChar char="-"/>
            </a:pPr>
            <a:r>
              <a:rPr lang="en-US" sz="2133" spc="-1" dirty="0">
                <a:solidFill>
                  <a:schemeClr val="dk1"/>
                </a:solidFill>
                <a:latin typeface="Calibri"/>
              </a:rPr>
              <a:t>Local Groups (covered later, and available for multiple uses)</a:t>
            </a:r>
            <a:endParaRPr lang="es-ES" sz="2133" spc="-1" dirty="0">
              <a:solidFill>
                <a:srgbClr val="000000"/>
              </a:solidFill>
              <a:latin typeface="Arial"/>
            </a:endParaRPr>
          </a:p>
          <a:p>
            <a:pPr marL="919861" lvl="1" indent="-353165">
              <a:spcBef>
                <a:spcPts val="427"/>
              </a:spcBef>
              <a:buClr>
                <a:srgbClr val="0066A1"/>
              </a:buClr>
              <a:buFont typeface="Verdana"/>
              <a:buChar char="-"/>
            </a:pPr>
            <a:r>
              <a:rPr lang="en-US" sz="2133" spc="-1" dirty="0">
                <a:solidFill>
                  <a:schemeClr val="dk1"/>
                </a:solidFill>
                <a:latin typeface="Calibri"/>
                <a:ea typeface="Calibri"/>
              </a:rPr>
              <a:t>Multiple virtual communities</a:t>
            </a:r>
            <a:endParaRPr lang="es-ES" sz="2133" spc="-1" dirty="0">
              <a:solidFill>
                <a:srgbClr val="000000"/>
              </a:solidFill>
              <a:latin typeface="Arial"/>
            </a:endParaRPr>
          </a:p>
        </p:txBody>
      </p:sp>
      <p:sp>
        <p:nvSpPr>
          <p:cNvPr id="541" name="PlaceHolder 3"/>
          <p:cNvSpPr>
            <a:spLocks noGrp="1"/>
          </p:cNvSpPr>
          <p:nvPr>
            <p:ph type="sldNum" idx="33"/>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D35C5FF7-2FD7-4751-9851-C23BC835CB41}" type="slidenum">
              <a:rPr lang="en-US"/>
              <a:pPr/>
              <a:t>13</a:t>
            </a:fld>
            <a:endParaRPr lang="es-ES">
              <a:solidFill>
                <a:srgbClr val="000000"/>
              </a:solidFill>
              <a:latin typeface="Times New Roman"/>
            </a:endParaRPr>
          </a:p>
        </p:txBody>
      </p:sp>
    </p:spTree>
    <p:extLst>
      <p:ext uri="{BB962C8B-B14F-4D97-AF65-F5344CB8AC3E}">
        <p14:creationId xmlns:p14="http://schemas.microsoft.com/office/powerpoint/2010/main" val="4212686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IEEE Quick Facts (1)</a:t>
            </a:r>
            <a:br>
              <a:rPr sz="4532" dirty="0"/>
            </a:br>
            <a:endParaRPr lang="es-ES" sz="4532" b="0" spc="-1" dirty="0">
              <a:solidFill>
                <a:srgbClr val="000000"/>
              </a:solidFill>
              <a:latin typeface="Arial"/>
            </a:endParaRPr>
          </a:p>
        </p:txBody>
      </p:sp>
      <p:sp>
        <p:nvSpPr>
          <p:cNvPr id="510" name="PlaceHolder 2"/>
          <p:cNvSpPr>
            <a:spLocks noGrp="1"/>
          </p:cNvSpPr>
          <p:nvPr>
            <p:ph/>
          </p:nvPr>
        </p:nvSpPr>
        <p:spPr>
          <a:xfrm>
            <a:off x="713022" y="1428587"/>
            <a:ext cx="10358563" cy="4393017"/>
          </a:xfrm>
          <a:prstGeom prst="rect">
            <a:avLst/>
          </a:prstGeom>
          <a:noFill/>
          <a:ln w="0">
            <a:noFill/>
          </a:ln>
        </p:spPr>
        <p:txBody>
          <a:bodyPr lIns="119963" tIns="59981" rIns="119963" bIns="59981" anchor="t">
            <a:noAutofit/>
          </a:bodyPr>
          <a:lstStyle/>
          <a:p>
            <a:r>
              <a:rPr lang="en-US" sz="2500" dirty="0"/>
              <a:t>Over </a:t>
            </a:r>
            <a:r>
              <a:rPr lang="en-US" sz="2500" b="1" dirty="0"/>
              <a:t>460,000 members </a:t>
            </a:r>
            <a:r>
              <a:rPr lang="en-US" sz="2500" dirty="0"/>
              <a:t>in more than 190 countries,                                            34% live in the US (R1-R6), 66% in R7-R10 </a:t>
            </a:r>
          </a:p>
          <a:p>
            <a:r>
              <a:rPr lang="en-US" sz="2500" dirty="0"/>
              <a:t>More than </a:t>
            </a:r>
            <a:r>
              <a:rPr lang="en-US" sz="2500" b="1" dirty="0"/>
              <a:t>171,000 Student members</a:t>
            </a:r>
          </a:p>
          <a:p>
            <a:r>
              <a:rPr lang="en-US" sz="2500" b="1" dirty="0"/>
              <a:t>344 Sections </a:t>
            </a:r>
            <a:r>
              <a:rPr lang="en-US" sz="2500" dirty="0"/>
              <a:t>in 10 geographic Regions worldwide</a:t>
            </a:r>
          </a:p>
          <a:p>
            <a:r>
              <a:rPr lang="en-US" sz="2500" b="1" dirty="0"/>
              <a:t>2,709 Chapters </a:t>
            </a:r>
            <a:r>
              <a:rPr lang="en-US" sz="2500" dirty="0"/>
              <a:t>that unite local members with similar technical interests</a:t>
            </a:r>
          </a:p>
          <a:p>
            <a:r>
              <a:rPr lang="en-US" sz="2500" b="1" dirty="0"/>
              <a:t>3,635 Student Branches </a:t>
            </a:r>
            <a:r>
              <a:rPr lang="en-US" sz="2500" dirty="0"/>
              <a:t>at colleges and universities in over 100 countries</a:t>
            </a:r>
          </a:p>
          <a:p>
            <a:r>
              <a:rPr lang="en-US" sz="2500" b="1" dirty="0"/>
              <a:t>4,194 Student Branch Chapters </a:t>
            </a:r>
            <a:r>
              <a:rPr lang="en-US" sz="2500" dirty="0"/>
              <a:t>of IEEE technical Societies</a:t>
            </a:r>
          </a:p>
          <a:p>
            <a:r>
              <a:rPr lang="en-US" sz="2500" b="1" dirty="0"/>
              <a:t>639 Affinity Groups</a:t>
            </a:r>
            <a:r>
              <a:rPr lang="en-US" sz="2500" dirty="0"/>
              <a:t>; non-technical sub-units, Young Professionals (YP), Women in Engineering (WIE), Life Members (LM), IEEE-USA Consultants Network</a:t>
            </a:r>
          </a:p>
        </p:txBody>
      </p:sp>
      <p:sp>
        <p:nvSpPr>
          <p:cNvPr id="511" name="PlaceHolder 3"/>
          <p:cNvSpPr>
            <a:spLocks noGrp="1"/>
          </p:cNvSpPr>
          <p:nvPr>
            <p:ph type="sldNum" idx="23"/>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F620AB9A-F9E3-4DD0-ABD4-F2B38EB28C19}" type="slidenum">
              <a:rPr lang="en-US"/>
              <a:pPr/>
              <a:t>14</a:t>
            </a:fld>
            <a:endParaRPr lang="es-ES">
              <a:solidFill>
                <a:srgbClr val="000000"/>
              </a:solidFill>
              <a:latin typeface="Times New Roman"/>
            </a:endParaRPr>
          </a:p>
        </p:txBody>
      </p:sp>
    </p:spTree>
    <p:extLst>
      <p:ext uri="{BB962C8B-B14F-4D97-AF65-F5344CB8AC3E}">
        <p14:creationId xmlns:p14="http://schemas.microsoft.com/office/powerpoint/2010/main" val="3050619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IEEE Quick Facts (2)</a:t>
            </a:r>
            <a:br>
              <a:rPr sz="4532" dirty="0"/>
            </a:br>
            <a:endParaRPr lang="es-ES" sz="4532" b="0" spc="-1" dirty="0">
              <a:solidFill>
                <a:srgbClr val="000000"/>
              </a:solidFill>
              <a:latin typeface="Arial"/>
            </a:endParaRPr>
          </a:p>
        </p:txBody>
      </p:sp>
      <p:sp>
        <p:nvSpPr>
          <p:cNvPr id="513" name="PlaceHolder 2"/>
          <p:cNvSpPr>
            <a:spLocks noGrp="1"/>
          </p:cNvSpPr>
          <p:nvPr>
            <p:ph/>
          </p:nvPr>
        </p:nvSpPr>
        <p:spPr>
          <a:xfrm>
            <a:off x="713022" y="1409613"/>
            <a:ext cx="9459678" cy="4646886"/>
          </a:xfrm>
          <a:prstGeom prst="rect">
            <a:avLst/>
          </a:prstGeom>
          <a:noFill/>
          <a:ln w="0">
            <a:noFill/>
          </a:ln>
        </p:spPr>
        <p:txBody>
          <a:bodyPr lIns="119963" tIns="59981" rIns="119963" bIns="59981" anchor="t">
            <a:noAutofit/>
          </a:bodyPr>
          <a:lstStyle/>
          <a:p>
            <a:pPr marL="457291" indent="-457291">
              <a:spcBef>
                <a:spcPts val="533"/>
              </a:spcBef>
              <a:buClr>
                <a:srgbClr val="0066A1"/>
              </a:buClr>
              <a:buFont typeface="Verdana"/>
              <a:buChar char="▸"/>
              <a:tabLst>
                <a:tab pos="0" algn="l"/>
              </a:tabLst>
            </a:pPr>
            <a:r>
              <a:rPr lang="en-US" sz="2500" b="1" spc="-1" dirty="0">
                <a:solidFill>
                  <a:schemeClr val="dk1"/>
                </a:solidFill>
                <a:ea typeface="Calibri"/>
              </a:rPr>
              <a:t>39 Societies </a:t>
            </a:r>
            <a:r>
              <a:rPr lang="en-US" sz="2500" spc="-1" dirty="0">
                <a:solidFill>
                  <a:schemeClr val="dk1"/>
                </a:solidFill>
                <a:ea typeface="Calibri"/>
              </a:rPr>
              <a:t>and </a:t>
            </a:r>
            <a:r>
              <a:rPr lang="en-US" sz="2500" b="1" spc="-1" dirty="0">
                <a:solidFill>
                  <a:schemeClr val="dk1"/>
                </a:solidFill>
                <a:ea typeface="Calibri"/>
              </a:rPr>
              <a:t>8 technical Councils </a:t>
            </a:r>
            <a:r>
              <a:rPr lang="en-US" sz="2500" spc="-1" dirty="0">
                <a:solidFill>
                  <a:schemeClr val="dk1"/>
                </a:solidFill>
                <a:ea typeface="Calibri"/>
              </a:rPr>
              <a:t>representing the wide range of IEEE technical interests (see list by Division in Backup)</a:t>
            </a:r>
          </a:p>
          <a:p>
            <a:pPr marL="457291" indent="-457291">
              <a:spcBef>
                <a:spcPts val="533"/>
              </a:spcBef>
              <a:buClr>
                <a:srgbClr val="0066A1"/>
              </a:buClr>
              <a:buFont typeface="Verdana"/>
              <a:buChar char="▸"/>
              <a:tabLst>
                <a:tab pos="0" algn="l"/>
              </a:tabLst>
            </a:pPr>
            <a:r>
              <a:rPr lang="en-US" sz="2500" spc="-1" dirty="0">
                <a:solidFill>
                  <a:srgbClr val="000000"/>
                </a:solidFill>
              </a:rPr>
              <a:t>More than </a:t>
            </a:r>
            <a:r>
              <a:rPr lang="en-US" sz="2500" b="1" spc="-1" dirty="0">
                <a:solidFill>
                  <a:srgbClr val="000000"/>
                </a:solidFill>
              </a:rPr>
              <a:t>6 million documents </a:t>
            </a:r>
            <a:r>
              <a:rPr lang="en-US" sz="2500" spc="-1" dirty="0">
                <a:solidFill>
                  <a:srgbClr val="000000"/>
                </a:solidFill>
              </a:rPr>
              <a:t>in the IEEE Xplore® Digital Library</a:t>
            </a:r>
          </a:p>
          <a:p>
            <a:pPr marL="457291" indent="-457291">
              <a:spcBef>
                <a:spcPts val="533"/>
              </a:spcBef>
              <a:buClr>
                <a:srgbClr val="0066A1"/>
              </a:buClr>
              <a:buFont typeface="Verdana"/>
              <a:buChar char="▸"/>
              <a:tabLst>
                <a:tab pos="0" algn="l"/>
              </a:tabLst>
            </a:pPr>
            <a:r>
              <a:rPr lang="en-US" sz="2500" b="1" spc="-1" dirty="0">
                <a:solidFill>
                  <a:srgbClr val="000000"/>
                </a:solidFill>
              </a:rPr>
              <a:t>1,144 active standards, </a:t>
            </a:r>
            <a:r>
              <a:rPr lang="en-US" sz="2500" spc="-1" dirty="0">
                <a:solidFill>
                  <a:srgbClr val="000000"/>
                </a:solidFill>
              </a:rPr>
              <a:t>more than </a:t>
            </a:r>
            <a:r>
              <a:rPr lang="en-US" sz="2500" b="1" spc="-1" dirty="0">
                <a:solidFill>
                  <a:srgbClr val="000000"/>
                </a:solidFill>
              </a:rPr>
              <a:t>1,018 projects under development</a:t>
            </a:r>
          </a:p>
          <a:p>
            <a:pPr marL="457291" indent="-457291">
              <a:spcBef>
                <a:spcPts val="533"/>
              </a:spcBef>
              <a:buClr>
                <a:srgbClr val="0066A1"/>
              </a:buClr>
              <a:buFont typeface="Verdana"/>
              <a:buChar char="▸"/>
              <a:tabLst>
                <a:tab pos="0" algn="l"/>
              </a:tabLst>
            </a:pPr>
            <a:r>
              <a:rPr lang="en-US" sz="2500" spc="-1" dirty="0">
                <a:solidFill>
                  <a:srgbClr val="000000"/>
                </a:solidFill>
              </a:rPr>
              <a:t>Publishes more than </a:t>
            </a:r>
            <a:r>
              <a:rPr lang="en-US" sz="2500" b="1" spc="-1" dirty="0">
                <a:solidFill>
                  <a:srgbClr val="000000"/>
                </a:solidFill>
              </a:rPr>
              <a:t>200 transactions, journals, and magazines</a:t>
            </a:r>
          </a:p>
          <a:p>
            <a:pPr marL="457291" indent="-457291">
              <a:spcBef>
                <a:spcPts val="533"/>
              </a:spcBef>
              <a:buClr>
                <a:srgbClr val="0066A1"/>
              </a:buClr>
              <a:buFont typeface="Verdana"/>
              <a:buChar char="▸"/>
              <a:tabLst>
                <a:tab pos="0" algn="l"/>
              </a:tabLst>
            </a:pPr>
            <a:r>
              <a:rPr lang="en-US" sz="2500" spc="-1" dirty="0">
                <a:solidFill>
                  <a:srgbClr val="000000"/>
                </a:solidFill>
              </a:rPr>
              <a:t>Sponsors more than </a:t>
            </a:r>
            <a:r>
              <a:rPr lang="en-US" sz="2500" b="1" spc="-1" dirty="0">
                <a:solidFill>
                  <a:srgbClr val="000000"/>
                </a:solidFill>
              </a:rPr>
              <a:t>2,000 conferences and events </a:t>
            </a:r>
            <a:r>
              <a:rPr lang="en-US" sz="2500" spc="-1" dirty="0">
                <a:solidFill>
                  <a:srgbClr val="000000"/>
                </a:solidFill>
              </a:rPr>
              <a:t>in 190 countries</a:t>
            </a:r>
          </a:p>
          <a:p>
            <a:pPr marL="914491" lvl="1" indent="-457291">
              <a:spcBef>
                <a:spcPts val="533"/>
              </a:spcBef>
              <a:buClr>
                <a:srgbClr val="0066A1"/>
              </a:buClr>
              <a:buFont typeface="Verdana"/>
              <a:buChar char="▸"/>
              <a:tabLst>
                <a:tab pos="0" algn="l"/>
              </a:tabLst>
            </a:pPr>
            <a:r>
              <a:rPr lang="en-US" sz="2500" spc="-1" dirty="0">
                <a:solidFill>
                  <a:srgbClr val="000000"/>
                </a:solidFill>
              </a:rPr>
              <a:t>Contributed over </a:t>
            </a:r>
            <a:r>
              <a:rPr lang="en-US" sz="2500" b="1" spc="-1" dirty="0">
                <a:solidFill>
                  <a:srgbClr val="000000"/>
                </a:solidFill>
              </a:rPr>
              <a:t>4 million total conference papers </a:t>
            </a:r>
            <a:r>
              <a:rPr lang="en-US" sz="2500" spc="-1" dirty="0">
                <a:solidFill>
                  <a:srgbClr val="000000"/>
                </a:solidFill>
              </a:rPr>
              <a:t>to IEEE Xplore since 1936</a:t>
            </a:r>
          </a:p>
          <a:p>
            <a:pPr marL="914491" lvl="1" indent="-457291">
              <a:spcBef>
                <a:spcPts val="533"/>
              </a:spcBef>
              <a:buClr>
                <a:srgbClr val="0066A1"/>
              </a:buClr>
              <a:buFont typeface="Verdana"/>
              <a:buChar char="▸"/>
              <a:tabLst>
                <a:tab pos="0" algn="l"/>
              </a:tabLst>
            </a:pPr>
            <a:r>
              <a:rPr lang="en-US" sz="2500" spc="-1" dirty="0">
                <a:solidFill>
                  <a:srgbClr val="000000"/>
                </a:solidFill>
              </a:rPr>
              <a:t>More than </a:t>
            </a:r>
            <a:r>
              <a:rPr lang="en-US" sz="2500" b="1" spc="-1" dirty="0">
                <a:solidFill>
                  <a:srgbClr val="000000"/>
                </a:solidFill>
              </a:rPr>
              <a:t>200,000 new papers </a:t>
            </a:r>
            <a:r>
              <a:rPr lang="en-US" sz="2500" spc="-1" dirty="0">
                <a:solidFill>
                  <a:srgbClr val="000000"/>
                </a:solidFill>
              </a:rPr>
              <a:t>added annually</a:t>
            </a:r>
            <a:endParaRPr lang="es-ES" sz="2500" spc="-1" dirty="0">
              <a:solidFill>
                <a:srgbClr val="000000"/>
              </a:solidFill>
            </a:endParaRPr>
          </a:p>
          <a:p>
            <a:pPr marL="457291" indent="0">
              <a:spcBef>
                <a:spcPts val="268"/>
              </a:spcBef>
              <a:buNone/>
              <a:tabLst>
                <a:tab pos="0" algn="l"/>
              </a:tabLst>
            </a:pPr>
            <a:endParaRPr lang="es-ES" sz="2500" spc="-1" dirty="0">
              <a:solidFill>
                <a:srgbClr val="000000"/>
              </a:solidFill>
            </a:endParaRPr>
          </a:p>
        </p:txBody>
      </p:sp>
      <p:sp>
        <p:nvSpPr>
          <p:cNvPr id="514" name="PlaceHolder 3"/>
          <p:cNvSpPr>
            <a:spLocks noGrp="1"/>
          </p:cNvSpPr>
          <p:nvPr>
            <p:ph type="sldNum" idx="24"/>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603657E0-6100-471D-91C9-DE76B01B8B02}" type="slidenum">
              <a:rPr lang="en-US"/>
              <a:pPr/>
              <a:t>15</a:t>
            </a:fld>
            <a:endParaRPr lang="es-ES">
              <a:solidFill>
                <a:srgbClr val="000000"/>
              </a:solidFill>
              <a:latin typeface="Times New Roman"/>
            </a:endParaRPr>
          </a:p>
        </p:txBody>
      </p:sp>
    </p:spTree>
    <p:extLst>
      <p:ext uri="{BB962C8B-B14F-4D97-AF65-F5344CB8AC3E}">
        <p14:creationId xmlns:p14="http://schemas.microsoft.com/office/powerpoint/2010/main" val="2290734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Shape 633"/>
          <p:cNvSpPr/>
          <p:nvPr/>
        </p:nvSpPr>
        <p:spPr>
          <a:xfrm>
            <a:off x="404337" y="169039"/>
            <a:ext cx="10170363" cy="857251"/>
          </a:xfrm>
          <a:prstGeom prst="rect">
            <a:avLst/>
          </a:prstGeom>
          <a:noFill/>
          <a:ln>
            <a:noFill/>
          </a:ln>
        </p:spPr>
        <p:txBody>
          <a:bodyPr wrap="square" lIns="91425" tIns="45700" rIns="91425" bIns="45700" anchor="ctr" anchorCtr="0">
            <a:noAutofit/>
          </a:bodyPr>
          <a:lstStyle/>
          <a:p>
            <a:pPr defTabSz="914377">
              <a:lnSpc>
                <a:spcPct val="90000"/>
              </a:lnSpc>
              <a:spcBef>
                <a:spcPct val="0"/>
              </a:spcBef>
              <a:buSzPct val="25000"/>
            </a:pPr>
            <a:r>
              <a:rPr lang="en-US" sz="3400" b="1" dirty="0">
                <a:solidFill>
                  <a:srgbClr val="004578"/>
                </a:solidFill>
                <a:latin typeface="Calibri" charset="0"/>
                <a:cs typeface="Calibri" charset="0"/>
                <a:sym typeface="Verdana"/>
              </a:rPr>
              <a:t>The 7 Grades of Membership: 460,709 total members</a:t>
            </a:r>
          </a:p>
        </p:txBody>
      </p:sp>
      <p:graphicFrame>
        <p:nvGraphicFramePr>
          <p:cNvPr id="634" name="Shape 634"/>
          <p:cNvGraphicFramePr/>
          <p:nvPr>
            <p:extLst>
              <p:ext uri="{D42A27DB-BD31-4B8C-83A1-F6EECF244321}">
                <p14:modId xmlns:p14="http://schemas.microsoft.com/office/powerpoint/2010/main" val="2030189285"/>
              </p:ext>
            </p:extLst>
          </p:nvPr>
        </p:nvGraphicFramePr>
        <p:xfrm>
          <a:off x="1266738" y="1350140"/>
          <a:ext cx="9655728" cy="2483773"/>
        </p:xfrm>
        <a:graphic>
          <a:graphicData uri="http://schemas.openxmlformats.org/drawingml/2006/table">
            <a:tbl>
              <a:tblPr>
                <a:noFill/>
              </a:tblPr>
              <a:tblGrid>
                <a:gridCol w="1374862">
                  <a:extLst>
                    <a:ext uri="{9D8B030D-6E8A-4147-A177-3AD203B41FA5}">
                      <a16:colId xmlns:a16="http://schemas.microsoft.com/office/drawing/2014/main" val="20000"/>
                    </a:ext>
                  </a:extLst>
                </a:gridCol>
                <a:gridCol w="1276629">
                  <a:extLst>
                    <a:ext uri="{9D8B030D-6E8A-4147-A177-3AD203B41FA5}">
                      <a16:colId xmlns:a16="http://schemas.microsoft.com/office/drawing/2014/main" val="20001"/>
                    </a:ext>
                  </a:extLst>
                </a:gridCol>
                <a:gridCol w="1380191">
                  <a:extLst>
                    <a:ext uri="{9D8B030D-6E8A-4147-A177-3AD203B41FA5}">
                      <a16:colId xmlns:a16="http://schemas.microsoft.com/office/drawing/2014/main" val="20002"/>
                    </a:ext>
                  </a:extLst>
                </a:gridCol>
                <a:gridCol w="1276993">
                  <a:extLst>
                    <a:ext uri="{9D8B030D-6E8A-4147-A177-3AD203B41FA5}">
                      <a16:colId xmlns:a16="http://schemas.microsoft.com/office/drawing/2014/main" val="20003"/>
                    </a:ext>
                  </a:extLst>
                </a:gridCol>
                <a:gridCol w="1485353">
                  <a:extLst>
                    <a:ext uri="{9D8B030D-6E8A-4147-A177-3AD203B41FA5}">
                      <a16:colId xmlns:a16="http://schemas.microsoft.com/office/drawing/2014/main" val="20004"/>
                    </a:ext>
                  </a:extLst>
                </a:gridCol>
                <a:gridCol w="1489154">
                  <a:extLst>
                    <a:ext uri="{9D8B030D-6E8A-4147-A177-3AD203B41FA5}">
                      <a16:colId xmlns:a16="http://schemas.microsoft.com/office/drawing/2014/main" val="20006"/>
                    </a:ext>
                  </a:extLst>
                </a:gridCol>
                <a:gridCol w="1372546">
                  <a:extLst>
                    <a:ext uri="{9D8B030D-6E8A-4147-A177-3AD203B41FA5}">
                      <a16:colId xmlns:a16="http://schemas.microsoft.com/office/drawing/2014/main" val="20008"/>
                    </a:ext>
                  </a:extLst>
                </a:gridCol>
              </a:tblGrid>
              <a:tr h="428553">
                <a:tc>
                  <a:txBody>
                    <a:bodyPr/>
                    <a:lstStyle/>
                    <a:p>
                      <a:pPr marL="0" marR="0" lvl="0" indent="-44450" algn="ctr" rtl="0">
                        <a:lnSpc>
                          <a:spcPct val="100000"/>
                        </a:lnSpc>
                        <a:spcBef>
                          <a:spcPts val="0"/>
                        </a:spcBef>
                        <a:spcAft>
                          <a:spcPts val="0"/>
                        </a:spcAft>
                        <a:buClr>
                          <a:srgbClr val="CC3300"/>
                        </a:buClr>
                        <a:buSzPct val="50000"/>
                        <a:buFont typeface="Arial"/>
                        <a:buNone/>
                      </a:pPr>
                      <a:r>
                        <a:rPr lang="en-US" sz="2000" b="1" i="0" u="none" strike="noStrike" cap="none" dirty="0">
                          <a:solidFill>
                            <a:schemeClr val="lt1"/>
                          </a:solidFill>
                          <a:latin typeface="Arial"/>
                          <a:ea typeface="Arial"/>
                          <a:cs typeface="Arial"/>
                          <a:sym typeface="Arial"/>
                        </a:rPr>
                        <a:t>1</a:t>
                      </a:r>
                    </a:p>
                  </a:txBody>
                  <a:tcPr marL="91451" marR="91451" marT="34300" marB="343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000" b="1" i="0" u="none" strike="noStrike" cap="none" dirty="0">
                          <a:solidFill>
                            <a:schemeClr val="lt1"/>
                          </a:solidFill>
                          <a:latin typeface="Arial"/>
                          <a:ea typeface="Arial"/>
                          <a:cs typeface="Arial"/>
                          <a:sym typeface="Arial"/>
                        </a:rPr>
                        <a:t>2</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000" b="1" i="0" u="none" strike="noStrike" cap="none" dirty="0">
                          <a:solidFill>
                            <a:schemeClr val="lt1"/>
                          </a:solidFill>
                          <a:latin typeface="Arial"/>
                          <a:ea typeface="Arial"/>
                          <a:cs typeface="Arial"/>
                          <a:sym typeface="Arial"/>
                        </a:rPr>
                        <a:t>3</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000" b="1" i="0" u="none" strike="noStrike" cap="none" dirty="0">
                          <a:solidFill>
                            <a:schemeClr val="lt1"/>
                          </a:solidFill>
                          <a:latin typeface="Arial"/>
                          <a:ea typeface="Arial"/>
                          <a:cs typeface="Arial"/>
                          <a:sym typeface="Arial"/>
                        </a:rPr>
                        <a:t>4</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000" b="1" i="0" u="none" strike="noStrike" cap="none" dirty="0">
                          <a:solidFill>
                            <a:schemeClr val="lt1"/>
                          </a:solidFill>
                          <a:latin typeface="Arial"/>
                          <a:ea typeface="Arial"/>
                          <a:cs typeface="Arial"/>
                          <a:sym typeface="Arial"/>
                        </a:rPr>
                        <a:t>5</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000" b="1" i="0" u="none" strike="noStrike" cap="none" dirty="0">
                          <a:solidFill>
                            <a:schemeClr val="lt1"/>
                          </a:solidFill>
                          <a:latin typeface="Arial"/>
                          <a:ea typeface="Arial"/>
                          <a:cs typeface="Arial"/>
                          <a:sym typeface="Arial"/>
                        </a:rPr>
                        <a:t>6</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rtl="0">
                        <a:spcBef>
                          <a:spcPts val="0"/>
                        </a:spcBef>
                        <a:buSzPct val="25000"/>
                        <a:buNone/>
                      </a:pPr>
                      <a:r>
                        <a:rPr lang="en-US" sz="2000" b="1" u="none" strike="noStrike" cap="none" dirty="0">
                          <a:solidFill>
                            <a:schemeClr val="lt1"/>
                          </a:solidFill>
                        </a:rPr>
                        <a:t>7</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2055220">
                <a:tc>
                  <a:txBody>
                    <a:bodyPr/>
                    <a:lstStyle/>
                    <a:p>
                      <a:pPr marL="0" marR="0" lvl="0" indent="-44450" algn="ctr" rtl="0">
                        <a:lnSpc>
                          <a:spcPct val="100000"/>
                        </a:lnSpc>
                        <a:spcBef>
                          <a:spcPts val="0"/>
                        </a:spcBef>
                        <a:spcAft>
                          <a:spcPts val="0"/>
                        </a:spcAft>
                        <a:buClr>
                          <a:srgbClr val="CC3300"/>
                        </a:buClr>
                        <a:buSzPct val="50000"/>
                        <a:buFont typeface="Arial"/>
                        <a:buNone/>
                      </a:pPr>
                      <a:r>
                        <a:rPr lang="en-US" sz="2400" b="1" i="0" u="none" strike="noStrike" cap="none" dirty="0">
                          <a:solidFill>
                            <a:schemeClr val="accent5">
                              <a:lumMod val="50000"/>
                            </a:schemeClr>
                          </a:solidFill>
                          <a:latin typeface="+mn-lt"/>
                          <a:ea typeface="Arial"/>
                          <a:cs typeface="Aharoni" panose="02010803020104030203" pitchFamily="2" charset="-79"/>
                          <a:sym typeface="Arial"/>
                        </a:rPr>
                        <a:t>Honorary</a:t>
                      </a:r>
                      <a:endParaRPr lang="en-US" sz="18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0"/>
                        </a:spcBef>
                        <a:spcAft>
                          <a:spcPts val="0"/>
                        </a:spcAft>
                        <a:buClr>
                          <a:srgbClr val="CC3300"/>
                        </a:buClr>
                        <a:buSzPct val="50000"/>
                        <a:buFont typeface="Arial"/>
                        <a:buNone/>
                      </a:pPr>
                      <a:endParaRPr lang="en-US" sz="18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0"/>
                        </a:spcBef>
                        <a:spcAft>
                          <a:spcPts val="0"/>
                        </a:spcAft>
                        <a:buClr>
                          <a:srgbClr val="CC3300"/>
                        </a:buClr>
                        <a:buSzPct val="50000"/>
                        <a:buFont typeface="Arial"/>
                        <a:buNone/>
                      </a:pPr>
                      <a:endParaRPr lang="en-US" sz="18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37</a:t>
                      </a: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(0.01%)</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400" b="1" i="0" u="none" strike="noStrike" cap="none" dirty="0">
                          <a:solidFill>
                            <a:schemeClr val="accent5">
                              <a:lumMod val="50000"/>
                            </a:schemeClr>
                          </a:solidFill>
                          <a:latin typeface="+mn-lt"/>
                          <a:ea typeface="Arial"/>
                          <a:cs typeface="Aharoni" panose="02010803020104030203" pitchFamily="2" charset="-79"/>
                          <a:sym typeface="Arial"/>
                        </a:rPr>
                        <a:t>Fellow</a:t>
                      </a:r>
                      <a:endParaRPr lang="en-US" sz="18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0"/>
                        </a:spcBef>
                        <a:spcAft>
                          <a:spcPts val="0"/>
                        </a:spcAft>
                        <a:buClr>
                          <a:srgbClr val="CC3300"/>
                        </a:buClr>
                        <a:buSzPct val="50000"/>
                        <a:buFont typeface="Arial"/>
                        <a:buNone/>
                      </a:pPr>
                      <a:endParaRPr lang="en-US" sz="18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0"/>
                        </a:spcBef>
                        <a:spcAft>
                          <a:spcPts val="0"/>
                        </a:spcAft>
                        <a:buClr>
                          <a:srgbClr val="CC3300"/>
                        </a:buClr>
                        <a:buSzPct val="50000"/>
                        <a:buFont typeface="Arial"/>
                        <a:buNone/>
                      </a:pPr>
                      <a:endParaRPr lang="en-US" sz="18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7,995</a:t>
                      </a: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(1.8%)</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400" b="1" i="0" u="none" strike="noStrike" cap="none" dirty="0">
                          <a:solidFill>
                            <a:schemeClr val="accent5">
                              <a:lumMod val="50000"/>
                            </a:schemeClr>
                          </a:solidFill>
                          <a:latin typeface="+mn-lt"/>
                          <a:ea typeface="Arial"/>
                          <a:cs typeface="Aharoni" panose="02010803020104030203" pitchFamily="2" charset="-79"/>
                          <a:sym typeface="Arial"/>
                        </a:rPr>
                        <a:t>Senior</a:t>
                      </a:r>
                      <a:r>
                        <a:rPr lang="en-US" sz="2000" b="1" i="0" u="none" strike="noStrike" cap="none" dirty="0">
                          <a:solidFill>
                            <a:schemeClr val="accent5">
                              <a:lumMod val="50000"/>
                            </a:schemeClr>
                          </a:solidFill>
                          <a:latin typeface="+mn-lt"/>
                          <a:ea typeface="Arial"/>
                          <a:cs typeface="Aharoni" panose="02010803020104030203" pitchFamily="2" charset="-79"/>
                          <a:sym typeface="Arial"/>
                        </a:rPr>
                        <a:t> </a:t>
                      </a:r>
                      <a:r>
                        <a:rPr lang="en-US" sz="2400" b="1" i="0" u="none" strike="noStrike" cap="none" dirty="0">
                          <a:solidFill>
                            <a:schemeClr val="accent5">
                              <a:lumMod val="50000"/>
                            </a:schemeClr>
                          </a:solidFill>
                          <a:latin typeface="+mn-lt"/>
                          <a:ea typeface="Arial"/>
                          <a:cs typeface="Aharoni" panose="02010803020104030203" pitchFamily="2" charset="-79"/>
                          <a:sym typeface="Arial"/>
                        </a:rPr>
                        <a:t>Member</a:t>
                      </a:r>
                    </a:p>
                    <a:p>
                      <a:pPr marL="0" marR="0" lvl="0" indent="-44450" algn="ctr" rtl="0">
                        <a:lnSpc>
                          <a:spcPct val="100000"/>
                        </a:lnSpc>
                        <a:spcBef>
                          <a:spcPts val="0"/>
                        </a:spcBef>
                        <a:spcAft>
                          <a:spcPts val="0"/>
                        </a:spcAft>
                        <a:buClr>
                          <a:srgbClr val="CC3300"/>
                        </a:buClr>
                        <a:buSzPct val="50000"/>
                        <a:buFont typeface="Arial"/>
                        <a:buNone/>
                      </a:pPr>
                      <a:endParaRPr lang="en-US" sz="20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56,107</a:t>
                      </a: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(12.2%)</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400" b="1" i="0" u="none" strike="noStrike" cap="none" dirty="0">
                          <a:solidFill>
                            <a:schemeClr val="accent5">
                              <a:lumMod val="50000"/>
                            </a:schemeClr>
                          </a:solidFill>
                          <a:latin typeface="+mn-lt"/>
                          <a:ea typeface="Arial"/>
                          <a:cs typeface="Aharoni" panose="02010803020104030203" pitchFamily="2" charset="-79"/>
                          <a:sym typeface="Arial"/>
                        </a:rPr>
                        <a:t>Member</a:t>
                      </a:r>
                      <a:endParaRPr lang="en-US" sz="20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0"/>
                        </a:spcBef>
                        <a:spcAft>
                          <a:spcPts val="0"/>
                        </a:spcAft>
                        <a:buClr>
                          <a:srgbClr val="CC3300"/>
                        </a:buClr>
                        <a:buSzPct val="50000"/>
                        <a:buFont typeface="Arial"/>
                        <a:buNone/>
                      </a:pPr>
                      <a:endParaRPr lang="en-US" sz="18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0"/>
                        </a:spcBef>
                        <a:spcAft>
                          <a:spcPts val="0"/>
                        </a:spcAft>
                        <a:buClr>
                          <a:srgbClr val="CC3300"/>
                        </a:buClr>
                        <a:buSzPct val="50000"/>
                        <a:buFont typeface="Arial"/>
                        <a:buNone/>
                      </a:pPr>
                      <a:endParaRPr lang="en-US" sz="18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219,842</a:t>
                      </a: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(47.7%)</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400" b="1" i="0" u="none" strike="noStrike" cap="none" dirty="0">
                          <a:solidFill>
                            <a:schemeClr val="accent5">
                              <a:lumMod val="50000"/>
                            </a:schemeClr>
                          </a:solidFill>
                          <a:latin typeface="+mn-lt"/>
                          <a:ea typeface="Arial"/>
                          <a:cs typeface="Aharoni" panose="02010803020104030203" pitchFamily="2" charset="-79"/>
                          <a:sym typeface="Arial"/>
                        </a:rPr>
                        <a:t>Associate Member</a:t>
                      </a:r>
                    </a:p>
                    <a:p>
                      <a:pPr marL="0" marR="0" lvl="0" indent="-44450" algn="ctr" rtl="0">
                        <a:lnSpc>
                          <a:spcPct val="100000"/>
                        </a:lnSpc>
                        <a:spcBef>
                          <a:spcPts val="0"/>
                        </a:spcBef>
                        <a:spcAft>
                          <a:spcPts val="0"/>
                        </a:spcAft>
                        <a:buClr>
                          <a:srgbClr val="CC3300"/>
                        </a:buClr>
                        <a:buSzPct val="50000"/>
                        <a:buFont typeface="Arial"/>
                        <a:buNone/>
                      </a:pPr>
                      <a:endParaRPr lang="en-US" sz="24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5,672</a:t>
                      </a: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(1.2%)</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400" b="1" i="0" u="none" strike="noStrike" cap="none" dirty="0">
                          <a:solidFill>
                            <a:schemeClr val="accent5">
                              <a:lumMod val="50000"/>
                            </a:schemeClr>
                          </a:solidFill>
                          <a:latin typeface="+mn-lt"/>
                          <a:ea typeface="Arial"/>
                          <a:cs typeface="Aharoni" panose="02010803020104030203" pitchFamily="2" charset="-79"/>
                          <a:sym typeface="Arial"/>
                        </a:rPr>
                        <a:t>Graduate Student Member</a:t>
                      </a: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57,550</a:t>
                      </a: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(12.5%)</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400" b="1" i="0" u="none" strike="noStrike" cap="none" dirty="0">
                          <a:solidFill>
                            <a:schemeClr val="accent5">
                              <a:lumMod val="50000"/>
                            </a:schemeClr>
                          </a:solidFill>
                          <a:latin typeface="+mn-lt"/>
                          <a:ea typeface="Arial"/>
                          <a:cs typeface="Aharoni" panose="02010803020104030203" pitchFamily="2" charset="-79"/>
                          <a:sym typeface="Arial"/>
                        </a:rPr>
                        <a:t>Student Member</a:t>
                      </a:r>
                    </a:p>
                    <a:p>
                      <a:pPr marL="0" marR="0" lvl="0" indent="-44450" algn="ctr" rtl="0">
                        <a:lnSpc>
                          <a:spcPct val="100000"/>
                        </a:lnSpc>
                        <a:spcBef>
                          <a:spcPts val="0"/>
                        </a:spcBef>
                        <a:spcAft>
                          <a:spcPts val="0"/>
                        </a:spcAft>
                        <a:buClr>
                          <a:srgbClr val="CC3300"/>
                        </a:buClr>
                        <a:buSzPct val="50000"/>
                        <a:buFont typeface="Arial"/>
                        <a:buNone/>
                      </a:pPr>
                      <a:endParaRPr lang="en-US" sz="24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113,506</a:t>
                      </a: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(24.6%)</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635" name="Shape 635"/>
          <p:cNvSpPr txBox="1"/>
          <p:nvPr/>
        </p:nvSpPr>
        <p:spPr>
          <a:xfrm>
            <a:off x="2380593" y="5769921"/>
            <a:ext cx="5410200" cy="230833"/>
          </a:xfrm>
          <a:prstGeom prst="rect">
            <a:avLst/>
          </a:prstGeom>
          <a:noFill/>
          <a:ln>
            <a:noFill/>
          </a:ln>
        </p:spPr>
        <p:txBody>
          <a:bodyPr wrap="square" lIns="91425" tIns="45700" rIns="91425" bIns="45700" anchor="t" anchorCtr="0">
            <a:noAutofit/>
          </a:bodyPr>
          <a:lstStyle/>
          <a:p>
            <a:pPr>
              <a:buSzPct val="25000"/>
            </a:pPr>
            <a:r>
              <a:rPr lang="en-US" sz="1400" dirty="0">
                <a:solidFill>
                  <a:schemeClr val="lt1"/>
                </a:solidFill>
                <a:latin typeface="Arial"/>
                <a:ea typeface="Arial"/>
                <a:cs typeface="Arial"/>
                <a:sym typeface="Arial"/>
              </a:rPr>
              <a:t>Data as of 12-31-2017</a:t>
            </a:r>
          </a:p>
        </p:txBody>
      </p:sp>
      <p:sp>
        <p:nvSpPr>
          <p:cNvPr id="636" name="Shape 636"/>
          <p:cNvSpPr txBox="1"/>
          <p:nvPr/>
        </p:nvSpPr>
        <p:spPr>
          <a:xfrm>
            <a:off x="1266738" y="4992267"/>
            <a:ext cx="8260976" cy="1038747"/>
          </a:xfrm>
          <a:prstGeom prst="rect">
            <a:avLst/>
          </a:prstGeom>
          <a:noFill/>
          <a:ln>
            <a:noFill/>
          </a:ln>
        </p:spPr>
        <p:txBody>
          <a:bodyPr wrap="square" lIns="91425" tIns="45700" rIns="91425" bIns="45700" anchor="t" anchorCtr="0">
            <a:noAutofit/>
          </a:bodyPr>
          <a:lstStyle/>
          <a:p>
            <a:pPr marL="687388" indent="-687388">
              <a:buSzPct val="25000"/>
            </a:pPr>
            <a:r>
              <a:rPr lang="en-US" dirty="0">
                <a:solidFill>
                  <a:schemeClr val="dk1"/>
                </a:solidFill>
                <a:cs typeface="Arial"/>
                <a:sym typeface="Arial"/>
              </a:rPr>
              <a:t>Notes:	1) Higher Grade Members – columns 1-5 above; </a:t>
            </a:r>
            <a:r>
              <a:rPr lang="en-US" dirty="0">
                <a:solidFill>
                  <a:schemeClr val="dk1"/>
                </a:solidFill>
                <a:ea typeface="Arial"/>
                <a:cs typeface="Arial"/>
                <a:sym typeface="Arial"/>
              </a:rPr>
              <a:t>2) Voting Members – columns 1-4 and 6 above; 3) Society </a:t>
            </a:r>
            <a:r>
              <a:rPr lang="en-US" i="1" dirty="0">
                <a:solidFill>
                  <a:schemeClr val="dk1"/>
                </a:solidFill>
                <a:ea typeface="Arial"/>
                <a:cs typeface="Arial"/>
                <a:sym typeface="Arial"/>
              </a:rPr>
              <a:t>Affiliates</a:t>
            </a:r>
            <a:r>
              <a:rPr lang="en-US" dirty="0">
                <a:solidFill>
                  <a:schemeClr val="dk1"/>
                </a:solidFill>
                <a:ea typeface="Arial"/>
                <a:cs typeface="Arial"/>
                <a:sym typeface="Arial"/>
              </a:rPr>
              <a:t> are not members of IEEE.</a:t>
            </a:r>
          </a:p>
          <a:p>
            <a:pPr>
              <a:spcBef>
                <a:spcPts val="1200"/>
              </a:spcBef>
            </a:pPr>
            <a:endParaRPr sz="2000" dirty="0">
              <a:solidFill>
                <a:schemeClr val="dk1"/>
              </a:solidFill>
              <a:ea typeface="Arial"/>
              <a:cs typeface="Arial"/>
              <a:sym typeface="Arial"/>
            </a:endParaRPr>
          </a:p>
        </p:txBody>
      </p:sp>
      <p:sp>
        <p:nvSpPr>
          <p:cNvPr id="2" name="Rectangle 1"/>
          <p:cNvSpPr/>
          <p:nvPr/>
        </p:nvSpPr>
        <p:spPr>
          <a:xfrm>
            <a:off x="1266738" y="3840994"/>
            <a:ext cx="7415868" cy="400110"/>
          </a:xfrm>
          <a:prstGeom prst="rect">
            <a:avLst/>
          </a:prstGeom>
          <a:solidFill>
            <a:schemeClr val="accent5">
              <a:lumMod val="75000"/>
            </a:schemeClr>
          </a:solidFill>
          <a:ln w="12700">
            <a:solidFill>
              <a:schemeClr val="tx1"/>
            </a:solidFill>
          </a:ln>
        </p:spPr>
        <p:txBody>
          <a:bodyPr wrap="square">
            <a:spAutoFit/>
          </a:bodyPr>
          <a:lstStyle/>
          <a:p>
            <a:r>
              <a:rPr lang="en-US" sz="2000" b="1" dirty="0">
                <a:solidFill>
                  <a:schemeClr val="bg1"/>
                </a:solidFill>
              </a:rPr>
              <a:t>Voting Members – 341,531 (74.1%)</a:t>
            </a:r>
            <a:endParaRPr lang="en-US" sz="3600" dirty="0">
              <a:solidFill>
                <a:schemeClr val="bg1"/>
              </a:solidFill>
            </a:endParaRPr>
          </a:p>
        </p:txBody>
      </p:sp>
      <p:sp>
        <p:nvSpPr>
          <p:cNvPr id="3" name="Rectangle 2"/>
          <p:cNvSpPr/>
          <p:nvPr/>
        </p:nvSpPr>
        <p:spPr>
          <a:xfrm>
            <a:off x="1266738" y="4235012"/>
            <a:ext cx="6910045" cy="369332"/>
          </a:xfrm>
          <a:prstGeom prst="rect">
            <a:avLst/>
          </a:prstGeom>
          <a:solidFill>
            <a:srgbClr val="E9B3DD"/>
          </a:solidFill>
          <a:ln w="12700">
            <a:solidFill>
              <a:schemeClr val="tx1"/>
            </a:solidFill>
          </a:ln>
        </p:spPr>
        <p:txBody>
          <a:bodyPr wrap="square">
            <a:spAutoFit/>
          </a:bodyPr>
          <a:lstStyle/>
          <a:p>
            <a:r>
              <a:rPr lang="en-US" b="1" dirty="0">
                <a:solidFill>
                  <a:srgbClr val="002060"/>
                </a:solidFill>
              </a:rPr>
              <a:t>Higher-Grade Members – 289,653 (62.9%) </a:t>
            </a:r>
          </a:p>
        </p:txBody>
      </p:sp>
      <p:sp>
        <p:nvSpPr>
          <p:cNvPr id="4" name="Rectangle 3"/>
          <p:cNvSpPr/>
          <p:nvPr/>
        </p:nvSpPr>
        <p:spPr>
          <a:xfrm>
            <a:off x="1266738" y="4604344"/>
            <a:ext cx="3042535" cy="369332"/>
          </a:xfrm>
          <a:prstGeom prst="rect">
            <a:avLst/>
          </a:prstGeom>
          <a:solidFill>
            <a:srgbClr val="00B0F0"/>
          </a:solidFill>
          <a:ln w="12700">
            <a:solidFill>
              <a:schemeClr val="tx1"/>
            </a:solidFill>
          </a:ln>
        </p:spPr>
        <p:txBody>
          <a:bodyPr wrap="square">
            <a:spAutoFit/>
          </a:bodyPr>
          <a:lstStyle/>
          <a:p>
            <a:r>
              <a:rPr lang="en-US" b="1" dirty="0">
                <a:solidFill>
                  <a:schemeClr val="accent1">
                    <a:lumMod val="50000"/>
                  </a:schemeClr>
                </a:solidFill>
              </a:rPr>
              <a:t>Life Members – 37,756 (8.2%) </a:t>
            </a:r>
          </a:p>
        </p:txBody>
      </p:sp>
      <p:sp>
        <p:nvSpPr>
          <p:cNvPr id="5" name="Text Box 45">
            <a:extLst>
              <a:ext uri="{FF2B5EF4-FFF2-40B4-BE49-F238E27FC236}">
                <a16:creationId xmlns:a16="http://schemas.microsoft.com/office/drawing/2014/main" id="{F25569BF-6469-8A81-2A7E-8AA15C505147}"/>
              </a:ext>
            </a:extLst>
          </p:cNvPr>
          <p:cNvSpPr txBox="1">
            <a:spLocks noChangeArrowheads="1"/>
          </p:cNvSpPr>
          <p:nvPr/>
        </p:nvSpPr>
        <p:spPr bwMode="auto">
          <a:xfrm>
            <a:off x="838201" y="5958222"/>
            <a:ext cx="5410200" cy="338554"/>
          </a:xfrm>
          <a:prstGeom prst="rect">
            <a:avLst/>
          </a:prstGeom>
          <a:noFill/>
          <a:ln w="9525">
            <a:noFill/>
            <a:miter lim="800000"/>
            <a:headEnd/>
            <a:tailEnd/>
          </a:ln>
          <a:effectLst/>
        </p:spPr>
        <p:txBody>
          <a:bodyPr>
            <a:spAutoFit/>
          </a:bodyPr>
          <a:lstStyle/>
          <a:p>
            <a:pPr>
              <a:spcBef>
                <a:spcPct val="50000"/>
              </a:spcBef>
            </a:pPr>
            <a:r>
              <a:rPr lang="en-US" sz="1600" dirty="0">
                <a:solidFill>
                  <a:schemeClr val="tx1">
                    <a:lumMod val="85000"/>
                    <a:lumOff val="15000"/>
                  </a:schemeClr>
                </a:solidFill>
                <a:cs typeface="Arial" panose="020B0604020202020204" pitchFamily="34" charset="0"/>
              </a:rPr>
              <a:t>Data as of December 2023</a:t>
            </a:r>
          </a:p>
        </p:txBody>
      </p:sp>
      <p:sp>
        <p:nvSpPr>
          <p:cNvPr id="6" name="Slide Number Placeholder 4">
            <a:extLst>
              <a:ext uri="{FF2B5EF4-FFF2-40B4-BE49-F238E27FC236}">
                <a16:creationId xmlns:a16="http://schemas.microsoft.com/office/drawing/2014/main" id="{1906FF67-FDB7-3910-6F76-6785484E47E7}"/>
              </a:ext>
            </a:extLst>
          </p:cNvPr>
          <p:cNvSpPr>
            <a:spLocks noGrp="1"/>
          </p:cNvSpPr>
          <p:nvPr>
            <p:ph type="sldNum" sz="quarter" idx="10"/>
          </p:nvPr>
        </p:nvSpPr>
        <p:spPr>
          <a:xfrm>
            <a:off x="404337" y="6021385"/>
            <a:ext cx="648879" cy="365125"/>
          </a:xfrm>
        </p:spPr>
        <p:txBody>
          <a:bodyPr/>
          <a:lstStyle/>
          <a:p>
            <a:pPr>
              <a:defRPr/>
            </a:pPr>
            <a:fld id="{B7BDBF86-6CF7-4654-8617-3D0487D36BB0}" type="slidenum">
              <a:rPr lang="en-US" sz="1600" smtClean="0">
                <a:solidFill>
                  <a:schemeClr val="accent5">
                    <a:lumMod val="50000"/>
                  </a:schemeClr>
                </a:solidFill>
              </a:rPr>
              <a:pPr>
                <a:defRPr/>
              </a:pPr>
              <a:t>16</a:t>
            </a:fld>
            <a:endParaRPr lang="en-US" sz="1600" dirty="0">
              <a:solidFill>
                <a:schemeClr val="accent5">
                  <a:lumMod val="50000"/>
                </a:schemeClr>
              </a:solidFill>
            </a:endParaRPr>
          </a:p>
        </p:txBody>
      </p:sp>
    </p:spTree>
    <p:extLst>
      <p:ext uri="{BB962C8B-B14F-4D97-AF65-F5344CB8AC3E}">
        <p14:creationId xmlns:p14="http://schemas.microsoft.com/office/powerpoint/2010/main" val="1981925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PlaceHolder 1"/>
          <p:cNvSpPr>
            <a:spLocks noGrp="1"/>
          </p:cNvSpPr>
          <p:nvPr>
            <p:ph type="title"/>
          </p:nvPr>
        </p:nvSpPr>
        <p:spPr>
          <a:xfrm>
            <a:off x="930874" y="40163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Benefits of membership (1)</a:t>
            </a:r>
            <a:br>
              <a:rPr sz="4532" dirty="0"/>
            </a:br>
            <a:endParaRPr lang="es-ES" sz="4532" b="0" spc="-1" dirty="0">
              <a:solidFill>
                <a:srgbClr val="000000"/>
              </a:solidFill>
              <a:latin typeface="Arial"/>
            </a:endParaRPr>
          </a:p>
        </p:txBody>
      </p:sp>
      <p:sp>
        <p:nvSpPr>
          <p:cNvPr id="502" name="PlaceHolder 2"/>
          <p:cNvSpPr>
            <a:spLocks noGrp="1"/>
          </p:cNvSpPr>
          <p:nvPr>
            <p:ph/>
          </p:nvPr>
        </p:nvSpPr>
        <p:spPr>
          <a:xfrm>
            <a:off x="454861" y="1097421"/>
            <a:ext cx="11475658"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3199" spc="-1" dirty="0">
                <a:solidFill>
                  <a:schemeClr val="dk1"/>
                </a:solidFill>
                <a:latin typeface="Calibri"/>
                <a:ea typeface="Calibri"/>
              </a:rPr>
              <a:t>Rely on the trusted voice of IEEE</a:t>
            </a:r>
            <a:endParaRPr lang="es-ES" sz="3199" spc="-1" dirty="0">
              <a:solidFill>
                <a:srgbClr val="000000"/>
              </a:solidFill>
              <a:latin typeface="Arial"/>
            </a:endParaRPr>
          </a:p>
          <a:p>
            <a:pPr marL="457291" indent="-457291">
              <a:spcBef>
                <a:spcPts val="638"/>
              </a:spcBef>
              <a:buClr>
                <a:srgbClr val="0066A1"/>
              </a:buClr>
              <a:buFont typeface="Verdana"/>
              <a:buChar char="•"/>
            </a:pPr>
            <a:r>
              <a:rPr lang="en-US" sz="3199" spc="-1" dirty="0">
                <a:solidFill>
                  <a:schemeClr val="dk1"/>
                </a:solidFill>
                <a:latin typeface="Calibri"/>
                <a:ea typeface="Calibri"/>
              </a:rPr>
              <a:t>Connect with a global community</a:t>
            </a:r>
          </a:p>
          <a:p>
            <a:pPr marL="457291" indent="-457291">
              <a:spcBef>
                <a:spcPts val="638"/>
              </a:spcBef>
              <a:buClr>
                <a:srgbClr val="0066A1"/>
              </a:buClr>
              <a:buFont typeface="Verdana"/>
              <a:buChar char="•"/>
            </a:pPr>
            <a:r>
              <a:rPr lang="en-US" sz="3199" spc="-1" dirty="0">
                <a:solidFill>
                  <a:schemeClr val="dk1"/>
                </a:solidFill>
                <a:latin typeface="Calibri"/>
                <a:ea typeface="Calibri"/>
              </a:rPr>
              <a:t>Profession:</a:t>
            </a:r>
            <a:endParaRPr lang="es-ES" sz="3199" spc="-1" dirty="0">
              <a:solidFill>
                <a:srgbClr val="000000"/>
              </a:solidFill>
              <a:latin typeface="Arial"/>
            </a:endParaRPr>
          </a:p>
          <a:p>
            <a:pPr marL="990398" lvl="1" indent="-380996">
              <a:spcBef>
                <a:spcPts val="638"/>
              </a:spcBef>
              <a:buClr>
                <a:srgbClr val="595959"/>
              </a:buClr>
              <a:buFont typeface="Verdana"/>
              <a:buChar char="-"/>
            </a:pPr>
            <a:r>
              <a:rPr lang="en-US" sz="3199" spc="-1" dirty="0">
                <a:solidFill>
                  <a:schemeClr val="dk1"/>
                </a:solidFill>
                <a:latin typeface="Calibri"/>
                <a:ea typeface="Calibri"/>
              </a:rPr>
              <a:t>Keep technically current</a:t>
            </a:r>
            <a:endParaRPr lang="es-ES" sz="3199" spc="-1" dirty="0">
              <a:solidFill>
                <a:srgbClr val="000000"/>
              </a:solidFill>
              <a:latin typeface="Arial"/>
            </a:endParaRPr>
          </a:p>
          <a:p>
            <a:pPr marL="990398" lvl="1" indent="-380996">
              <a:spcBef>
                <a:spcPts val="638"/>
              </a:spcBef>
              <a:buClr>
                <a:srgbClr val="595959"/>
              </a:buClr>
              <a:buFont typeface="Verdana"/>
              <a:buChar char="-"/>
            </a:pPr>
            <a:r>
              <a:rPr lang="en-US" sz="3199" spc="-1" dirty="0">
                <a:solidFill>
                  <a:schemeClr val="dk1"/>
                </a:solidFill>
                <a:latin typeface="Calibri"/>
                <a:ea typeface="Calibri"/>
              </a:rPr>
              <a:t>Utilize career resources and opportunities for recognition</a:t>
            </a:r>
            <a:endParaRPr lang="es-ES" sz="3199" spc="-1" dirty="0">
              <a:solidFill>
                <a:srgbClr val="000000"/>
              </a:solidFill>
              <a:latin typeface="Arial"/>
            </a:endParaRPr>
          </a:p>
          <a:p>
            <a:pPr marL="990398" lvl="1" indent="-380996">
              <a:spcBef>
                <a:spcPts val="638"/>
              </a:spcBef>
              <a:buClr>
                <a:srgbClr val="595959"/>
              </a:buClr>
              <a:buFont typeface="Verdana"/>
              <a:buChar char="-"/>
            </a:pPr>
            <a:r>
              <a:rPr lang="en-US" sz="3199" spc="-1" dirty="0">
                <a:solidFill>
                  <a:schemeClr val="dk1"/>
                </a:solidFill>
                <a:latin typeface="Calibri"/>
                <a:ea typeface="Calibri"/>
              </a:rPr>
              <a:t>Professional networking</a:t>
            </a:r>
            <a:endParaRPr lang="es-ES" sz="3199" spc="-1" dirty="0">
              <a:solidFill>
                <a:srgbClr val="000000"/>
              </a:solidFill>
              <a:latin typeface="Arial"/>
            </a:endParaRPr>
          </a:p>
          <a:p>
            <a:pPr marL="990398" lvl="1" indent="-380996">
              <a:spcBef>
                <a:spcPts val="638"/>
              </a:spcBef>
              <a:buClr>
                <a:srgbClr val="595959"/>
              </a:buClr>
              <a:buFont typeface="Verdana"/>
              <a:buChar char="-"/>
            </a:pPr>
            <a:r>
              <a:rPr lang="en-US" sz="3199" spc="-1" dirty="0">
                <a:solidFill>
                  <a:schemeClr val="dk1"/>
                </a:solidFill>
                <a:latin typeface="Calibri"/>
                <a:ea typeface="Calibri"/>
              </a:rPr>
              <a:t>Continuing education</a:t>
            </a:r>
          </a:p>
          <a:p>
            <a:pPr marL="990398" lvl="1" indent="-380996">
              <a:spcBef>
                <a:spcPts val="638"/>
              </a:spcBef>
              <a:buClr>
                <a:srgbClr val="595959"/>
              </a:buClr>
              <a:buFont typeface="Verdana"/>
              <a:buChar char="-"/>
            </a:pPr>
            <a:r>
              <a:rPr lang="en-US" sz="3199" spc="-1" dirty="0">
                <a:solidFill>
                  <a:schemeClr val="dk1"/>
                </a:solidFill>
                <a:latin typeface="Calibri"/>
              </a:rPr>
              <a:t>Build / expand leadership skills</a:t>
            </a:r>
            <a:endParaRPr lang="es-ES" sz="3199" spc="-1" dirty="0">
              <a:solidFill>
                <a:srgbClr val="000000"/>
              </a:solidFill>
              <a:latin typeface="Arial"/>
            </a:endParaRPr>
          </a:p>
          <a:p>
            <a:pPr marL="457291" indent="-457291">
              <a:spcBef>
                <a:spcPts val="638"/>
              </a:spcBef>
              <a:buClr>
                <a:srgbClr val="0066A1"/>
              </a:buClr>
              <a:buFont typeface="Verdana"/>
              <a:buChar char="•"/>
            </a:pPr>
            <a:r>
              <a:rPr lang="en-US" sz="3199" spc="-1" dirty="0">
                <a:solidFill>
                  <a:schemeClr val="dk1"/>
                </a:solidFill>
                <a:latin typeface="Calibri"/>
                <a:ea typeface="Calibri"/>
              </a:rPr>
              <a:t>Member discounts</a:t>
            </a:r>
          </a:p>
          <a:p>
            <a:pPr marL="457291" indent="-457291">
              <a:spcBef>
                <a:spcPts val="638"/>
              </a:spcBef>
              <a:buClr>
                <a:srgbClr val="0066A1"/>
              </a:buClr>
              <a:buFont typeface="Verdana"/>
              <a:buChar char="•"/>
            </a:pPr>
            <a:r>
              <a:rPr lang="en-US" sz="3199" spc="-1" dirty="0">
                <a:solidFill>
                  <a:schemeClr val="dk1"/>
                </a:solidFill>
                <a:latin typeface="Calibri"/>
              </a:rPr>
              <a:t>Participate in Humanitarian programs</a:t>
            </a:r>
            <a:endParaRPr lang="es-ES" sz="3199" spc="-1" dirty="0">
              <a:solidFill>
                <a:srgbClr val="000000"/>
              </a:solidFill>
              <a:latin typeface="Arial"/>
            </a:endParaRPr>
          </a:p>
          <a:p>
            <a:pPr marL="609402" indent="0">
              <a:spcBef>
                <a:spcPts val="692"/>
              </a:spcBef>
              <a:buNone/>
              <a:tabLst>
                <a:tab pos="0" algn="l"/>
              </a:tabLst>
            </a:pPr>
            <a:endParaRPr lang="es-ES" sz="2399" spc="-1" dirty="0">
              <a:solidFill>
                <a:srgbClr val="000000"/>
              </a:solidFill>
              <a:latin typeface="Arial"/>
            </a:endParaRPr>
          </a:p>
          <a:p>
            <a:pPr marL="990398" indent="0">
              <a:spcBef>
                <a:spcPts val="692"/>
              </a:spcBef>
              <a:buNone/>
              <a:tabLst>
                <a:tab pos="0" algn="l"/>
              </a:tabLst>
            </a:pPr>
            <a:endParaRPr lang="es-ES" sz="2399" spc="-1" dirty="0">
              <a:solidFill>
                <a:srgbClr val="000000"/>
              </a:solidFill>
              <a:latin typeface="Arial"/>
            </a:endParaRPr>
          </a:p>
        </p:txBody>
      </p:sp>
      <p:sp>
        <p:nvSpPr>
          <p:cNvPr id="503" name="PlaceHolder 3"/>
          <p:cNvSpPr>
            <a:spLocks noGrp="1"/>
          </p:cNvSpPr>
          <p:nvPr>
            <p:ph type="sldNum" idx="21"/>
          </p:nvPr>
        </p:nvSpPr>
        <p:spPr>
          <a:xfrm>
            <a:off x="793157"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37D1BC1D-3056-4A68-9E68-A758DA6F261C}" type="slidenum">
              <a:rPr lang="en-US"/>
              <a:pPr/>
              <a:t>17</a:t>
            </a:fld>
            <a:endParaRPr lang="es-ES">
              <a:solidFill>
                <a:srgbClr val="000000"/>
              </a:solidFill>
              <a:latin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PlaceHolder 1"/>
          <p:cNvSpPr>
            <a:spLocks noGrp="1"/>
          </p:cNvSpPr>
          <p:nvPr>
            <p:ph type="title"/>
          </p:nvPr>
        </p:nvSpPr>
        <p:spPr>
          <a:xfrm>
            <a:off x="930874" y="40163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Benefits of membership (2)</a:t>
            </a:r>
            <a:br>
              <a:rPr sz="4532" dirty="0"/>
            </a:br>
            <a:endParaRPr lang="es-ES" sz="4532" b="0" spc="-1" dirty="0">
              <a:solidFill>
                <a:srgbClr val="000000"/>
              </a:solidFill>
              <a:latin typeface="Arial"/>
            </a:endParaRPr>
          </a:p>
        </p:txBody>
      </p:sp>
      <p:sp>
        <p:nvSpPr>
          <p:cNvPr id="505" name="PlaceHolder 2"/>
          <p:cNvSpPr>
            <a:spLocks noGrp="1"/>
          </p:cNvSpPr>
          <p:nvPr>
            <p:ph/>
          </p:nvPr>
        </p:nvSpPr>
        <p:spPr>
          <a:xfrm>
            <a:off x="454861" y="1169399"/>
            <a:ext cx="11475658"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3199" spc="-1" dirty="0">
                <a:solidFill>
                  <a:schemeClr val="dk1"/>
                </a:solidFill>
                <a:latin typeface="Calibri"/>
                <a:ea typeface="Calibri"/>
              </a:rPr>
              <a:t>IEEE membership benefits include:</a:t>
            </a:r>
            <a:endParaRPr lang="es-ES" sz="3199" spc="-1" dirty="0">
              <a:solidFill>
                <a:srgbClr val="000000"/>
              </a:solidFill>
              <a:latin typeface="Arial"/>
            </a:endParaRPr>
          </a:p>
          <a:p>
            <a:pPr marL="990398" lvl="1" indent="-380996">
              <a:spcBef>
                <a:spcPts val="638"/>
              </a:spcBef>
              <a:buClr>
                <a:srgbClr val="595959"/>
              </a:buClr>
              <a:buFont typeface="Verdana"/>
              <a:buChar char="-"/>
            </a:pPr>
            <a:r>
              <a:rPr lang="en-US" sz="3199" spc="-1" dirty="0">
                <a:solidFill>
                  <a:schemeClr val="dk1"/>
                </a:solidFill>
                <a:latin typeface="Calibri"/>
                <a:ea typeface="Calibri"/>
              </a:rPr>
              <a:t>IEEE Spectrum magazine subscription</a:t>
            </a:r>
            <a:endParaRPr lang="es-ES" sz="3199" spc="-1" dirty="0">
              <a:solidFill>
                <a:srgbClr val="000000"/>
              </a:solidFill>
              <a:latin typeface="Arial"/>
            </a:endParaRPr>
          </a:p>
          <a:p>
            <a:pPr marL="990398" lvl="1" indent="-380996">
              <a:spcBef>
                <a:spcPts val="638"/>
              </a:spcBef>
              <a:buClr>
                <a:srgbClr val="595959"/>
              </a:buClr>
              <a:buFont typeface="Verdana"/>
              <a:buChar char="-"/>
            </a:pPr>
            <a:r>
              <a:rPr lang="en-US" sz="3199" spc="-1" dirty="0">
                <a:solidFill>
                  <a:schemeClr val="dk1"/>
                </a:solidFill>
                <a:latin typeface="Calibri"/>
                <a:ea typeface="Calibri"/>
                <a:hlinkClick r:id="rId2"/>
              </a:rPr>
              <a:t>IEEE Collabratec</a:t>
            </a:r>
            <a:r>
              <a:rPr lang="en-US" sz="3199" spc="-1" dirty="0">
                <a:solidFill>
                  <a:schemeClr val="dk1"/>
                </a:solidFill>
                <a:latin typeface="Calibri"/>
                <a:ea typeface="Calibri"/>
              </a:rPr>
              <a:t> member exclusive access</a:t>
            </a:r>
          </a:p>
          <a:p>
            <a:pPr marL="990398" lvl="1" indent="-380996">
              <a:spcBef>
                <a:spcPts val="638"/>
              </a:spcBef>
              <a:buClr>
                <a:srgbClr val="595959"/>
              </a:buClr>
              <a:buFont typeface="Verdana"/>
              <a:buChar char="-"/>
            </a:pPr>
            <a:r>
              <a:rPr lang="en-US" sz="3199" spc="-1" dirty="0">
                <a:solidFill>
                  <a:schemeClr val="dk1"/>
                </a:solidFill>
                <a:latin typeface="Calibri"/>
              </a:rPr>
              <a:t>Members-only </a:t>
            </a:r>
            <a:r>
              <a:rPr lang="en-US" sz="3199" spc="-1" dirty="0">
                <a:solidFill>
                  <a:schemeClr val="dk1"/>
                </a:solidFill>
                <a:latin typeface="Calibri"/>
                <a:hlinkClick r:id="rId3"/>
              </a:rPr>
              <a:t>IEEE.tv </a:t>
            </a:r>
            <a:r>
              <a:rPr lang="en-US" sz="3199" spc="-1" dirty="0">
                <a:solidFill>
                  <a:schemeClr val="dk1"/>
                </a:solidFill>
                <a:latin typeface="Calibri"/>
              </a:rPr>
              <a:t>programming</a:t>
            </a:r>
          </a:p>
          <a:p>
            <a:pPr marL="990398" lvl="1" indent="-380996">
              <a:spcBef>
                <a:spcPts val="638"/>
              </a:spcBef>
              <a:buClr>
                <a:srgbClr val="595959"/>
              </a:buClr>
              <a:buFont typeface="Verdana"/>
              <a:buChar char="-"/>
            </a:pPr>
            <a:r>
              <a:rPr lang="en-US" sz="3199" spc="-1" dirty="0">
                <a:solidFill>
                  <a:schemeClr val="dk1"/>
                </a:solidFill>
                <a:latin typeface="Calibri"/>
              </a:rPr>
              <a:t>Exclusive ieee.org email account</a:t>
            </a:r>
            <a:endParaRPr lang="es-ES" sz="3199" spc="-1" dirty="0">
              <a:solidFill>
                <a:srgbClr val="000000"/>
              </a:solidFill>
              <a:latin typeface="Arial"/>
            </a:endParaRPr>
          </a:p>
          <a:p>
            <a:pPr marL="990398" lvl="1" indent="-380996">
              <a:spcBef>
                <a:spcPts val="638"/>
              </a:spcBef>
              <a:buClr>
                <a:srgbClr val="595959"/>
              </a:buClr>
              <a:buFont typeface="Verdana"/>
              <a:buChar char="-"/>
            </a:pPr>
            <a:r>
              <a:rPr lang="en-US" sz="3199" spc="-1" dirty="0">
                <a:solidFill>
                  <a:schemeClr val="dk1"/>
                </a:solidFill>
                <a:latin typeface="Calibri"/>
                <a:ea typeface="Calibri"/>
              </a:rPr>
              <a:t>IEEE Xplore Digital Library discounts</a:t>
            </a:r>
            <a:endParaRPr lang="es-ES" sz="3199" spc="-1" dirty="0">
              <a:solidFill>
                <a:srgbClr val="000000"/>
              </a:solidFill>
              <a:latin typeface="Arial"/>
            </a:endParaRPr>
          </a:p>
          <a:p>
            <a:pPr marL="990398" lvl="1" indent="-380996">
              <a:spcBef>
                <a:spcPts val="638"/>
              </a:spcBef>
              <a:buClr>
                <a:srgbClr val="595959"/>
              </a:buClr>
              <a:buFont typeface="Verdana"/>
              <a:buChar char="-"/>
            </a:pPr>
            <a:r>
              <a:rPr lang="en-US" sz="3199" spc="-1" dirty="0">
                <a:solidFill>
                  <a:schemeClr val="dk1"/>
                </a:solidFill>
                <a:latin typeface="Calibri"/>
                <a:ea typeface="Calibri"/>
              </a:rPr>
              <a:t>IEEE </a:t>
            </a:r>
            <a:r>
              <a:rPr lang="en-US" sz="3199" spc="-1" dirty="0">
                <a:solidFill>
                  <a:schemeClr val="dk1"/>
                </a:solidFill>
                <a:latin typeface="Calibri"/>
                <a:ea typeface="Calibri"/>
                <a:hlinkClick r:id="rId4"/>
              </a:rPr>
              <a:t>Mentoring</a:t>
            </a:r>
            <a:r>
              <a:rPr lang="en-US" sz="3199" spc="-1" dirty="0">
                <a:solidFill>
                  <a:schemeClr val="dk1"/>
                </a:solidFill>
                <a:latin typeface="Calibri"/>
                <a:ea typeface="Calibri"/>
              </a:rPr>
              <a:t> Program</a:t>
            </a:r>
          </a:p>
          <a:p>
            <a:pPr marL="990398" lvl="1" indent="-380996">
              <a:spcBef>
                <a:spcPts val="638"/>
              </a:spcBef>
              <a:buClr>
                <a:srgbClr val="595959"/>
              </a:buClr>
              <a:buFont typeface="Verdana"/>
              <a:buChar char="-"/>
            </a:pPr>
            <a:r>
              <a:rPr lang="en-US" sz="3199" spc="-1" dirty="0">
                <a:solidFill>
                  <a:schemeClr val="dk1"/>
                </a:solidFill>
                <a:latin typeface="Calibri"/>
              </a:rPr>
              <a:t>Conference discounts</a:t>
            </a:r>
          </a:p>
          <a:p>
            <a:pPr marL="533198" indent="-380996">
              <a:spcBef>
                <a:spcPts val="638"/>
              </a:spcBef>
              <a:buClr>
                <a:srgbClr val="595959"/>
              </a:buClr>
              <a:buFont typeface="Verdana"/>
              <a:buChar char="-"/>
            </a:pPr>
            <a:r>
              <a:rPr lang="en-US" sz="3599" spc="-1" dirty="0">
                <a:solidFill>
                  <a:schemeClr val="dk1"/>
                </a:solidFill>
                <a:latin typeface="Calibri"/>
              </a:rPr>
              <a:t>See </a:t>
            </a:r>
            <a:r>
              <a:rPr lang="en-US" sz="3599" spc="-1" dirty="0">
                <a:solidFill>
                  <a:schemeClr val="dk1"/>
                </a:solidFill>
                <a:latin typeface="Calibri"/>
                <a:hlinkClick r:id="rId5"/>
              </a:rPr>
              <a:t>Global Benefits Finder</a:t>
            </a:r>
            <a:endParaRPr lang="es-ES" sz="3599" spc="-1" dirty="0">
              <a:solidFill>
                <a:srgbClr val="000000"/>
              </a:solidFill>
              <a:latin typeface="Arial"/>
            </a:endParaRPr>
          </a:p>
          <a:p>
            <a:pPr marL="990398" indent="0">
              <a:spcBef>
                <a:spcPts val="692"/>
              </a:spcBef>
              <a:buNone/>
              <a:tabLst>
                <a:tab pos="0" algn="l"/>
              </a:tabLst>
            </a:pPr>
            <a:endParaRPr lang="es-ES" sz="2399" spc="-1" dirty="0">
              <a:solidFill>
                <a:srgbClr val="000000"/>
              </a:solidFill>
              <a:latin typeface="Arial"/>
            </a:endParaRPr>
          </a:p>
        </p:txBody>
      </p:sp>
      <p:sp>
        <p:nvSpPr>
          <p:cNvPr id="506" name="PlaceHolder 3"/>
          <p:cNvSpPr>
            <a:spLocks noGrp="1"/>
          </p:cNvSpPr>
          <p:nvPr>
            <p:ph type="sldNum" idx="22"/>
          </p:nvPr>
        </p:nvSpPr>
        <p:spPr>
          <a:xfrm>
            <a:off x="728857"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464A85ED-59BD-45AB-9DC8-46AFFE9EBC59}" type="slidenum">
              <a:rPr lang="en-US"/>
              <a:pPr/>
              <a:t>18</a:t>
            </a:fld>
            <a:endParaRPr lang="es-ES">
              <a:solidFill>
                <a:srgbClr val="000000"/>
              </a:solidFill>
              <a:latin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C410C7-32DF-7656-E550-3DD24349A369}"/>
              </a:ext>
            </a:extLst>
          </p:cNvPr>
          <p:cNvSpPr>
            <a:spLocks noGrp="1"/>
          </p:cNvSpPr>
          <p:nvPr>
            <p:ph type="title"/>
          </p:nvPr>
        </p:nvSpPr>
        <p:spPr/>
        <p:txBody>
          <a:bodyPr>
            <a:normAutofit fontScale="90000"/>
          </a:bodyPr>
          <a:lstStyle/>
          <a:p>
            <a:r>
              <a:rPr lang="en-US" dirty="0"/>
              <a:t>Overview of Member and Geographic Activities (MGA) Board</a:t>
            </a:r>
            <a:br>
              <a:rPr lang="en-US" dirty="0"/>
            </a:br>
            <a:endParaRPr lang="en-US" sz="2400" dirty="0"/>
          </a:p>
        </p:txBody>
      </p:sp>
    </p:spTree>
    <p:extLst>
      <p:ext uri="{BB962C8B-B14F-4D97-AF65-F5344CB8AC3E}">
        <p14:creationId xmlns:p14="http://schemas.microsoft.com/office/powerpoint/2010/main" val="3317664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6B88-F243-0967-CFD0-2F53A1CADB32}"/>
              </a:ext>
            </a:extLst>
          </p:cNvPr>
          <p:cNvSpPr>
            <a:spLocks noGrp="1"/>
          </p:cNvSpPr>
          <p:nvPr>
            <p:ph type="title"/>
          </p:nvPr>
        </p:nvSpPr>
        <p:spPr/>
        <p:txBody>
          <a:bodyPr/>
          <a:lstStyle/>
          <a:p>
            <a:r>
              <a:rPr lang="en-US" spc="-1" dirty="0">
                <a:solidFill>
                  <a:srgbClr val="0066A1"/>
                </a:solidFill>
                <a:ea typeface="Calibri"/>
              </a:rPr>
              <a:t>Outline</a:t>
            </a:r>
            <a:endParaRPr lang="en-US" dirty="0"/>
          </a:p>
        </p:txBody>
      </p:sp>
      <p:sp>
        <p:nvSpPr>
          <p:cNvPr id="3" name="Content Placeholder 2">
            <a:extLst>
              <a:ext uri="{FF2B5EF4-FFF2-40B4-BE49-F238E27FC236}">
                <a16:creationId xmlns:a16="http://schemas.microsoft.com/office/drawing/2014/main" id="{8C98F4F2-9D58-2CB0-CA76-7E6CD9A9ACD7}"/>
              </a:ext>
            </a:extLst>
          </p:cNvPr>
          <p:cNvSpPr>
            <a:spLocks noGrp="1"/>
          </p:cNvSpPr>
          <p:nvPr>
            <p:ph idx="1"/>
          </p:nvPr>
        </p:nvSpPr>
        <p:spPr/>
        <p:txBody>
          <a:bodyPr>
            <a:normAutofit/>
          </a:bodyPr>
          <a:lstStyle/>
          <a:p>
            <a:pPr marL="457200" indent="-457200">
              <a:buClr>
                <a:srgbClr val="0066A1"/>
              </a:buClr>
              <a:buFont typeface="Verdana"/>
              <a:buAutoNum type="arabicPeriod"/>
            </a:pPr>
            <a:r>
              <a:rPr lang="en-US" b="1" spc="-1" dirty="0">
                <a:solidFill>
                  <a:schemeClr val="dk1"/>
                </a:solidFill>
                <a:ea typeface="Calibri"/>
              </a:rPr>
              <a:t>Introduction</a:t>
            </a:r>
          </a:p>
          <a:p>
            <a:pPr marL="457200" indent="-457200">
              <a:buClr>
                <a:srgbClr val="0066A1"/>
              </a:buClr>
              <a:buFont typeface="Verdana"/>
              <a:buAutoNum type="arabicPeriod"/>
            </a:pPr>
            <a:r>
              <a:rPr lang="en-US" b="1" spc="-1" dirty="0">
                <a:solidFill>
                  <a:schemeClr val="dk1"/>
                </a:solidFill>
                <a:ea typeface="Calibri"/>
              </a:rPr>
              <a:t>Overview of IEEE</a:t>
            </a:r>
          </a:p>
          <a:p>
            <a:pPr marL="457200" indent="-457200">
              <a:buClr>
                <a:srgbClr val="0066A1"/>
              </a:buClr>
              <a:buFont typeface="Verdana"/>
              <a:buAutoNum type="arabicPeriod"/>
            </a:pPr>
            <a:r>
              <a:rPr lang="en-US" b="1" spc="-1" dirty="0">
                <a:solidFill>
                  <a:schemeClr val="dk1"/>
                </a:solidFill>
                <a:ea typeface="Calibri"/>
              </a:rPr>
              <a:t>Overview of Member and Geographic Activities Board </a:t>
            </a:r>
            <a:endParaRPr lang="es-ES" spc="-1" dirty="0">
              <a:solidFill>
                <a:srgbClr val="000000"/>
              </a:solidFill>
              <a:latin typeface="Arial"/>
            </a:endParaRPr>
          </a:p>
          <a:p>
            <a:pPr marL="457200" indent="-457200">
              <a:spcBef>
                <a:spcPts val="479"/>
              </a:spcBef>
              <a:buClr>
                <a:srgbClr val="0066A1"/>
              </a:buClr>
              <a:buFont typeface="Verdana"/>
              <a:buAutoNum type="arabicPeriod"/>
            </a:pPr>
            <a:r>
              <a:rPr lang="en-US" b="1" spc="-1" dirty="0">
                <a:solidFill>
                  <a:schemeClr val="dk1"/>
                </a:solidFill>
                <a:ea typeface="Calibri"/>
              </a:rPr>
              <a:t>Overview of Region 3</a:t>
            </a:r>
            <a:endParaRPr lang="es-ES" spc="-1" dirty="0">
              <a:solidFill>
                <a:srgbClr val="000000"/>
              </a:solidFill>
              <a:latin typeface="Arial"/>
            </a:endParaRPr>
          </a:p>
          <a:p>
            <a:pPr marL="457200" indent="-457200">
              <a:spcBef>
                <a:spcPts val="479"/>
              </a:spcBef>
              <a:buClr>
                <a:srgbClr val="0066A1"/>
              </a:buClr>
              <a:buFont typeface="Verdana"/>
              <a:buAutoNum type="arabicPeriod"/>
            </a:pPr>
            <a:r>
              <a:rPr lang="en-US" b="1" spc="-1" dirty="0">
                <a:solidFill>
                  <a:schemeClr val="dk1"/>
                </a:solidFill>
                <a:ea typeface="Calibri"/>
              </a:rPr>
              <a:t>Running a Section successfully</a:t>
            </a:r>
            <a:endParaRPr lang="es-ES" spc="-1" dirty="0">
              <a:solidFill>
                <a:srgbClr val="000000"/>
              </a:solidFill>
              <a:latin typeface="Arial"/>
            </a:endParaRPr>
          </a:p>
          <a:p>
            <a:pPr marL="457200" indent="-457200">
              <a:spcBef>
                <a:spcPts val="479"/>
              </a:spcBef>
              <a:buClr>
                <a:srgbClr val="0066A1"/>
              </a:buClr>
              <a:buFont typeface="Verdana"/>
              <a:buAutoNum type="arabicPeriod"/>
            </a:pPr>
            <a:r>
              <a:rPr lang="en-US" b="1" spc="-1" dirty="0">
                <a:solidFill>
                  <a:schemeClr val="dk1"/>
                </a:solidFill>
                <a:ea typeface="Calibri"/>
              </a:rPr>
              <a:t>Concluding Remarks and Q&amp;A</a:t>
            </a:r>
            <a:endParaRPr lang="es-ES" spc="-1" dirty="0">
              <a:solidFill>
                <a:srgbClr val="000000"/>
              </a:solidFill>
              <a:latin typeface="Arial"/>
            </a:endParaRPr>
          </a:p>
          <a:p>
            <a:endParaRPr lang="en-US" dirty="0"/>
          </a:p>
        </p:txBody>
      </p:sp>
      <p:sp>
        <p:nvSpPr>
          <p:cNvPr id="4" name="TextBox 3">
            <a:extLst>
              <a:ext uri="{FF2B5EF4-FFF2-40B4-BE49-F238E27FC236}">
                <a16:creationId xmlns:a16="http://schemas.microsoft.com/office/drawing/2014/main" id="{D4237BE9-5B01-4F86-B527-D2A5EE5A3AC1}"/>
              </a:ext>
            </a:extLst>
          </p:cNvPr>
          <p:cNvSpPr txBox="1"/>
          <p:nvPr/>
        </p:nvSpPr>
        <p:spPr>
          <a:xfrm>
            <a:off x="7289074" y="1371598"/>
            <a:ext cx="3788228" cy="369332"/>
          </a:xfrm>
          <a:prstGeom prst="rect">
            <a:avLst/>
          </a:prstGeom>
          <a:noFill/>
        </p:spPr>
        <p:txBody>
          <a:bodyPr wrap="square" rtlCol="0">
            <a:spAutoFit/>
          </a:bodyPr>
          <a:lstStyle/>
          <a:p>
            <a:r>
              <a:rPr lang="en-US" dirty="0"/>
              <a:t>Shorten a lot of this. </a:t>
            </a:r>
          </a:p>
        </p:txBody>
      </p:sp>
    </p:spTree>
    <p:extLst>
      <p:ext uri="{BB962C8B-B14F-4D97-AF65-F5344CB8AC3E}">
        <p14:creationId xmlns:p14="http://schemas.microsoft.com/office/powerpoint/2010/main" val="1770259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1ed275c5122_0_86"/>
          <p:cNvSpPr txBox="1">
            <a:spLocks noGrp="1"/>
          </p:cNvSpPr>
          <p:nvPr>
            <p:ph type="title"/>
          </p:nvPr>
        </p:nvSpPr>
        <p:spPr>
          <a:xfrm>
            <a:off x="771633" y="675232"/>
            <a:ext cx="10515600" cy="637200"/>
          </a:xfrm>
          <a:prstGeom prst="rect">
            <a:avLst/>
          </a:prstGeom>
          <a:noFill/>
          <a:ln>
            <a:noFill/>
          </a:ln>
        </p:spPr>
        <p:txBody>
          <a:bodyPr spcFirstLastPara="1" vert="horz" wrap="square" lIns="69400" tIns="34700" rIns="69400" bIns="34700" rtlCol="0" anchor="t" anchorCtr="0">
            <a:noAutofit/>
          </a:bodyPr>
          <a:lstStyle/>
          <a:p>
            <a:pPr>
              <a:spcBef>
                <a:spcPts val="0"/>
              </a:spcBef>
              <a:buSzPts val="1000"/>
            </a:pPr>
            <a:r>
              <a:rPr lang="en-US"/>
              <a:t>IEEE Simplified Structure</a:t>
            </a:r>
            <a:endParaRPr/>
          </a:p>
        </p:txBody>
      </p:sp>
      <p:sp>
        <p:nvSpPr>
          <p:cNvPr id="235" name="Google Shape;235;g1ed275c5122_0_86"/>
          <p:cNvSpPr/>
          <p:nvPr/>
        </p:nvSpPr>
        <p:spPr>
          <a:xfrm>
            <a:off x="5415171" y="2117139"/>
            <a:ext cx="990800" cy="4192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cxnSp>
        <p:nvCxnSpPr>
          <p:cNvPr id="236" name="Google Shape;236;g1ed275c5122_0_86"/>
          <p:cNvCxnSpPr/>
          <p:nvPr/>
        </p:nvCxnSpPr>
        <p:spPr>
          <a:xfrm rot="10800000">
            <a:off x="5910471" y="2555440"/>
            <a:ext cx="0" cy="742800"/>
          </a:xfrm>
          <a:prstGeom prst="straightConnector1">
            <a:avLst/>
          </a:prstGeom>
          <a:noFill/>
          <a:ln w="50800" cap="flat" cmpd="sng">
            <a:solidFill>
              <a:srgbClr val="003300"/>
            </a:solidFill>
            <a:prstDash val="solid"/>
            <a:round/>
            <a:headEnd type="none" w="sm" len="sm"/>
            <a:tailEnd type="none" w="sm" len="sm"/>
          </a:ln>
        </p:spPr>
      </p:cxnSp>
      <p:cxnSp>
        <p:nvCxnSpPr>
          <p:cNvPr id="237" name="Google Shape;237;g1ed275c5122_0_86"/>
          <p:cNvCxnSpPr/>
          <p:nvPr/>
        </p:nvCxnSpPr>
        <p:spPr>
          <a:xfrm>
            <a:off x="5224671" y="2898189"/>
            <a:ext cx="686000" cy="0"/>
          </a:xfrm>
          <a:prstGeom prst="straightConnector1">
            <a:avLst/>
          </a:prstGeom>
          <a:noFill/>
          <a:ln w="50800" cap="flat" cmpd="sng">
            <a:solidFill>
              <a:srgbClr val="003300"/>
            </a:solidFill>
            <a:prstDash val="solid"/>
            <a:round/>
            <a:headEnd type="none" w="sm" len="sm"/>
            <a:tailEnd type="none" w="sm" len="sm"/>
          </a:ln>
        </p:spPr>
      </p:cxnSp>
      <p:sp>
        <p:nvSpPr>
          <p:cNvPr id="238" name="Google Shape;238;g1ed275c5122_0_86"/>
          <p:cNvSpPr/>
          <p:nvPr/>
        </p:nvSpPr>
        <p:spPr>
          <a:xfrm>
            <a:off x="6096732" y="3615981"/>
            <a:ext cx="867600" cy="346800"/>
          </a:xfrm>
          <a:prstGeom prst="rect">
            <a:avLst/>
          </a:prstGeom>
          <a:no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PSPB</a:t>
            </a:r>
            <a:endParaRPr sz="2400"/>
          </a:p>
        </p:txBody>
      </p:sp>
      <p:cxnSp>
        <p:nvCxnSpPr>
          <p:cNvPr id="239" name="Google Shape;239;g1ed275c5122_0_86"/>
          <p:cNvCxnSpPr/>
          <p:nvPr/>
        </p:nvCxnSpPr>
        <p:spPr>
          <a:xfrm>
            <a:off x="3395871" y="3298239"/>
            <a:ext cx="5200800" cy="0"/>
          </a:xfrm>
          <a:prstGeom prst="straightConnector1">
            <a:avLst/>
          </a:prstGeom>
          <a:noFill/>
          <a:ln w="50800" cap="flat" cmpd="sng">
            <a:solidFill>
              <a:srgbClr val="003300"/>
            </a:solidFill>
            <a:prstDash val="solid"/>
            <a:round/>
            <a:headEnd type="none" w="sm" len="sm"/>
            <a:tailEnd type="none" w="sm" len="sm"/>
          </a:ln>
        </p:spPr>
      </p:cxnSp>
      <p:cxnSp>
        <p:nvCxnSpPr>
          <p:cNvPr id="240" name="Google Shape;240;g1ed275c5122_0_86"/>
          <p:cNvCxnSpPr/>
          <p:nvPr/>
        </p:nvCxnSpPr>
        <p:spPr>
          <a:xfrm>
            <a:off x="3410159" y="3288713"/>
            <a:ext cx="0" cy="285600"/>
          </a:xfrm>
          <a:prstGeom prst="straightConnector1">
            <a:avLst/>
          </a:prstGeom>
          <a:noFill/>
          <a:ln w="50800" cap="flat" cmpd="sng">
            <a:solidFill>
              <a:srgbClr val="003300"/>
            </a:solidFill>
            <a:prstDash val="solid"/>
            <a:round/>
            <a:headEnd type="none" w="sm" len="sm"/>
            <a:tailEnd type="none" w="sm" len="sm"/>
          </a:ln>
        </p:spPr>
      </p:cxnSp>
      <p:cxnSp>
        <p:nvCxnSpPr>
          <p:cNvPr id="241" name="Google Shape;241;g1ed275c5122_0_86"/>
          <p:cNvCxnSpPr/>
          <p:nvPr/>
        </p:nvCxnSpPr>
        <p:spPr>
          <a:xfrm>
            <a:off x="5510421" y="3298239"/>
            <a:ext cx="0" cy="285600"/>
          </a:xfrm>
          <a:prstGeom prst="straightConnector1">
            <a:avLst/>
          </a:prstGeom>
          <a:noFill/>
          <a:ln w="50800" cap="flat" cmpd="sng">
            <a:solidFill>
              <a:srgbClr val="003300"/>
            </a:solidFill>
            <a:prstDash val="solid"/>
            <a:round/>
            <a:headEnd type="none" w="sm" len="sm"/>
            <a:tailEnd type="none" w="sm" len="sm"/>
          </a:ln>
        </p:spPr>
      </p:cxnSp>
      <p:cxnSp>
        <p:nvCxnSpPr>
          <p:cNvPr id="242" name="Google Shape;242;g1ed275c5122_0_86"/>
          <p:cNvCxnSpPr/>
          <p:nvPr/>
        </p:nvCxnSpPr>
        <p:spPr>
          <a:xfrm>
            <a:off x="4481721" y="3298239"/>
            <a:ext cx="0" cy="285600"/>
          </a:xfrm>
          <a:prstGeom prst="straightConnector1">
            <a:avLst/>
          </a:prstGeom>
          <a:noFill/>
          <a:ln w="50800" cap="flat" cmpd="sng">
            <a:solidFill>
              <a:srgbClr val="003300"/>
            </a:solidFill>
            <a:prstDash val="solid"/>
            <a:round/>
            <a:headEnd type="none" w="sm" len="sm"/>
            <a:tailEnd type="none" w="sm" len="sm"/>
          </a:ln>
        </p:spPr>
      </p:cxnSp>
      <p:cxnSp>
        <p:nvCxnSpPr>
          <p:cNvPr id="243" name="Google Shape;243;g1ed275c5122_0_86"/>
          <p:cNvCxnSpPr/>
          <p:nvPr/>
        </p:nvCxnSpPr>
        <p:spPr>
          <a:xfrm>
            <a:off x="6539121" y="3298239"/>
            <a:ext cx="0" cy="285600"/>
          </a:xfrm>
          <a:prstGeom prst="straightConnector1">
            <a:avLst/>
          </a:prstGeom>
          <a:noFill/>
          <a:ln w="50800" cap="flat" cmpd="sng">
            <a:solidFill>
              <a:srgbClr val="003300"/>
            </a:solidFill>
            <a:prstDash val="solid"/>
            <a:round/>
            <a:headEnd type="none" w="sm" len="sm"/>
            <a:tailEnd type="none" w="sm" len="sm"/>
          </a:ln>
        </p:spPr>
      </p:cxnSp>
      <p:cxnSp>
        <p:nvCxnSpPr>
          <p:cNvPr id="244" name="Google Shape;244;g1ed275c5122_0_86"/>
          <p:cNvCxnSpPr/>
          <p:nvPr/>
        </p:nvCxnSpPr>
        <p:spPr>
          <a:xfrm>
            <a:off x="7567821" y="3298239"/>
            <a:ext cx="0" cy="285600"/>
          </a:xfrm>
          <a:prstGeom prst="straightConnector1">
            <a:avLst/>
          </a:prstGeom>
          <a:noFill/>
          <a:ln w="50800" cap="flat" cmpd="sng">
            <a:solidFill>
              <a:srgbClr val="003300"/>
            </a:solidFill>
            <a:prstDash val="solid"/>
            <a:round/>
            <a:headEnd type="none" w="sm" len="sm"/>
            <a:tailEnd type="none" w="sm" len="sm"/>
          </a:ln>
        </p:spPr>
      </p:cxnSp>
      <p:cxnSp>
        <p:nvCxnSpPr>
          <p:cNvPr id="245" name="Google Shape;245;g1ed275c5122_0_86"/>
          <p:cNvCxnSpPr/>
          <p:nvPr/>
        </p:nvCxnSpPr>
        <p:spPr>
          <a:xfrm>
            <a:off x="8577471" y="3298239"/>
            <a:ext cx="0" cy="285600"/>
          </a:xfrm>
          <a:prstGeom prst="straightConnector1">
            <a:avLst/>
          </a:prstGeom>
          <a:noFill/>
          <a:ln w="50800" cap="flat" cmpd="sng">
            <a:solidFill>
              <a:srgbClr val="003300"/>
            </a:solidFill>
            <a:prstDash val="solid"/>
            <a:round/>
            <a:headEnd type="none" w="sm" len="sm"/>
            <a:tailEnd type="none" w="sm" len="sm"/>
          </a:ln>
        </p:spPr>
      </p:cxnSp>
      <p:sp>
        <p:nvSpPr>
          <p:cNvPr id="246" name="Google Shape;246;g1ed275c5122_0_86"/>
          <p:cNvSpPr/>
          <p:nvPr/>
        </p:nvSpPr>
        <p:spPr>
          <a:xfrm>
            <a:off x="7928581" y="4585305"/>
            <a:ext cx="1550000" cy="623600"/>
          </a:xfrm>
          <a:prstGeom prst="rect">
            <a:avLst/>
          </a:prstGeom>
          <a:noFill/>
          <a:ln>
            <a:noFill/>
          </a:ln>
        </p:spPr>
        <p:txBody>
          <a:bodyPr spcFirstLastPara="1" wrap="square" lIns="69033" tIns="34500" rIns="69033" bIns="34500" anchor="t" anchorCtr="0">
            <a:noAutofit/>
          </a:bodyPr>
          <a:lstStyle/>
          <a:p>
            <a:r>
              <a:rPr lang="en-US" b="1">
                <a:solidFill>
                  <a:srgbClr val="FF0000"/>
                </a:solidFill>
                <a:latin typeface="Arial"/>
                <a:ea typeface="Arial"/>
                <a:cs typeface="Arial"/>
                <a:sym typeface="Arial"/>
              </a:rPr>
              <a:t>10 Regions</a:t>
            </a:r>
            <a:endParaRPr sz="2400"/>
          </a:p>
          <a:p>
            <a:r>
              <a:rPr lang="en-US" b="1">
                <a:solidFill>
                  <a:srgbClr val="FF0000"/>
                </a:solidFill>
                <a:latin typeface="Arial"/>
                <a:ea typeface="Arial"/>
                <a:cs typeface="Arial"/>
                <a:sym typeface="Arial"/>
              </a:rPr>
              <a:t>344 Sections</a:t>
            </a:r>
            <a:endParaRPr sz="2400"/>
          </a:p>
        </p:txBody>
      </p:sp>
      <p:grpSp>
        <p:nvGrpSpPr>
          <p:cNvPr id="247" name="Google Shape;247;g1ed275c5122_0_86"/>
          <p:cNvGrpSpPr/>
          <p:nvPr/>
        </p:nvGrpSpPr>
        <p:grpSpPr>
          <a:xfrm>
            <a:off x="4910346" y="4269790"/>
            <a:ext cx="1177529" cy="357188"/>
            <a:chOff x="1968" y="2718"/>
            <a:chExt cx="989" cy="300"/>
          </a:xfrm>
        </p:grpSpPr>
        <p:cxnSp>
          <p:nvCxnSpPr>
            <p:cNvPr id="248" name="Google Shape;248;g1ed275c5122_0_86"/>
            <p:cNvCxnSpPr/>
            <p:nvPr/>
          </p:nvCxnSpPr>
          <p:spPr>
            <a:xfrm>
              <a:off x="1984"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49" name="Google Shape;249;g1ed275c5122_0_86"/>
            <p:cNvCxnSpPr/>
            <p:nvPr/>
          </p:nvCxnSpPr>
          <p:spPr>
            <a:xfrm>
              <a:off x="2146"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0" name="Google Shape;250;g1ed275c5122_0_86"/>
            <p:cNvCxnSpPr/>
            <p:nvPr/>
          </p:nvCxnSpPr>
          <p:spPr>
            <a:xfrm>
              <a:off x="2309"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1" name="Google Shape;251;g1ed275c5122_0_86"/>
            <p:cNvCxnSpPr/>
            <p:nvPr/>
          </p:nvCxnSpPr>
          <p:spPr>
            <a:xfrm>
              <a:off x="2472"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2" name="Google Shape;252;g1ed275c5122_0_86"/>
            <p:cNvCxnSpPr/>
            <p:nvPr/>
          </p:nvCxnSpPr>
          <p:spPr>
            <a:xfrm>
              <a:off x="2634"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3" name="Google Shape;253;g1ed275c5122_0_86"/>
            <p:cNvCxnSpPr/>
            <p:nvPr/>
          </p:nvCxnSpPr>
          <p:spPr>
            <a:xfrm>
              <a:off x="2957"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4" name="Google Shape;254;g1ed275c5122_0_86"/>
            <p:cNvCxnSpPr/>
            <p:nvPr/>
          </p:nvCxnSpPr>
          <p:spPr>
            <a:xfrm>
              <a:off x="1968" y="2718"/>
              <a:ext cx="900" cy="0"/>
            </a:xfrm>
            <a:prstGeom prst="straightConnector1">
              <a:avLst/>
            </a:prstGeom>
            <a:noFill/>
            <a:ln w="50800" cap="flat" cmpd="sng">
              <a:solidFill>
                <a:srgbClr val="003300"/>
              </a:solidFill>
              <a:prstDash val="solid"/>
              <a:round/>
              <a:headEnd type="none" w="sm" len="sm"/>
              <a:tailEnd type="none" w="sm" len="sm"/>
            </a:ln>
          </p:spPr>
        </p:cxnSp>
        <p:cxnSp>
          <p:nvCxnSpPr>
            <p:cNvPr id="255" name="Google Shape;255;g1ed275c5122_0_86"/>
            <p:cNvCxnSpPr/>
            <p:nvPr/>
          </p:nvCxnSpPr>
          <p:spPr>
            <a:xfrm>
              <a:off x="2797" y="2718"/>
              <a:ext cx="0" cy="300"/>
            </a:xfrm>
            <a:prstGeom prst="straightConnector1">
              <a:avLst/>
            </a:prstGeom>
            <a:noFill/>
            <a:ln w="50800" cap="flat" cmpd="sng">
              <a:solidFill>
                <a:srgbClr val="003300"/>
              </a:solidFill>
              <a:prstDash val="solid"/>
              <a:round/>
              <a:headEnd type="none" w="sm" len="sm"/>
              <a:tailEnd type="none" w="sm" len="sm"/>
            </a:ln>
          </p:spPr>
        </p:cxnSp>
      </p:grpSp>
      <p:sp>
        <p:nvSpPr>
          <p:cNvPr id="256" name="Google Shape;256;g1ed275c5122_0_86"/>
          <p:cNvSpPr/>
          <p:nvPr/>
        </p:nvSpPr>
        <p:spPr>
          <a:xfrm>
            <a:off x="4912776" y="4621073"/>
            <a:ext cx="1588400" cy="623600"/>
          </a:xfrm>
          <a:prstGeom prst="rect">
            <a:avLst/>
          </a:prstGeom>
          <a:noFill/>
          <a:ln>
            <a:noFill/>
          </a:ln>
        </p:spPr>
        <p:txBody>
          <a:bodyPr spcFirstLastPara="1" wrap="square" lIns="69033" tIns="34500" rIns="69033" bIns="34500" anchor="t" anchorCtr="0">
            <a:noAutofit/>
          </a:bodyPr>
          <a:lstStyle/>
          <a:p>
            <a:r>
              <a:rPr lang="en-US" b="1">
                <a:solidFill>
                  <a:srgbClr val="FF0000"/>
                </a:solidFill>
                <a:latin typeface="Arial"/>
                <a:ea typeface="Arial"/>
                <a:cs typeface="Arial"/>
                <a:sym typeface="Arial"/>
              </a:rPr>
              <a:t>46 Societies </a:t>
            </a:r>
            <a:endParaRPr sz="2400"/>
          </a:p>
          <a:p>
            <a:r>
              <a:rPr lang="en-US" b="1">
                <a:solidFill>
                  <a:srgbClr val="FF0000"/>
                </a:solidFill>
                <a:latin typeface="Arial"/>
                <a:ea typeface="Arial"/>
                <a:cs typeface="Arial"/>
                <a:sym typeface="Arial"/>
              </a:rPr>
              <a:t>and Councils</a:t>
            </a:r>
            <a:endParaRPr sz="2400"/>
          </a:p>
        </p:txBody>
      </p:sp>
      <p:sp>
        <p:nvSpPr>
          <p:cNvPr id="257" name="Google Shape;257;g1ed275c5122_0_86"/>
          <p:cNvSpPr/>
          <p:nvPr/>
        </p:nvSpPr>
        <p:spPr>
          <a:xfrm>
            <a:off x="2981533" y="3604869"/>
            <a:ext cx="844000" cy="592400"/>
          </a:xfrm>
          <a:prstGeom prst="rect">
            <a:avLst/>
          </a:prstGeom>
          <a:solidFill>
            <a:srgbClr val="9CC2E5">
              <a:alpha val="22750"/>
            </a:srgb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58" name="Google Shape;258;g1ed275c5122_0_86"/>
          <p:cNvSpPr/>
          <p:nvPr/>
        </p:nvSpPr>
        <p:spPr>
          <a:xfrm>
            <a:off x="4222815" y="2712451"/>
            <a:ext cx="966000" cy="395200"/>
          </a:xfrm>
          <a:prstGeom prst="rect">
            <a:avLst/>
          </a:prstGeom>
          <a:solidFill>
            <a:srgbClr val="9CC2E5">
              <a:alpha val="22750"/>
            </a:srgb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59" name="Google Shape;259;g1ed275c5122_0_86"/>
          <p:cNvSpPr/>
          <p:nvPr/>
        </p:nvSpPr>
        <p:spPr>
          <a:xfrm>
            <a:off x="8202532" y="3589941"/>
            <a:ext cx="746400" cy="362000"/>
          </a:xfrm>
          <a:prstGeom prst="rect">
            <a:avLst/>
          </a:prstGeom>
          <a:solidFill>
            <a:srgbClr val="9CC2E5">
              <a:alpha val="22750"/>
            </a:srgb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60" name="Google Shape;260;g1ed275c5122_0_86"/>
          <p:cNvSpPr/>
          <p:nvPr/>
        </p:nvSpPr>
        <p:spPr>
          <a:xfrm>
            <a:off x="5140679" y="3609533"/>
            <a:ext cx="746400" cy="362000"/>
          </a:xfrm>
          <a:prstGeom prst="rect">
            <a:avLst/>
          </a:prstGeom>
          <a:solidFill>
            <a:schemeClr val="lt1">
              <a:alpha val="22750"/>
            </a:scheme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61" name="Google Shape;261;g1ed275c5122_0_86"/>
          <p:cNvSpPr/>
          <p:nvPr/>
        </p:nvSpPr>
        <p:spPr>
          <a:xfrm>
            <a:off x="4122801" y="3595393"/>
            <a:ext cx="746400" cy="362000"/>
          </a:xfrm>
          <a:prstGeom prst="rect">
            <a:avLst/>
          </a:prstGeom>
          <a:solidFill>
            <a:schemeClr val="lt1">
              <a:alpha val="22750"/>
            </a:scheme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62" name="Google Shape;262;g1ed275c5122_0_86"/>
          <p:cNvSpPr/>
          <p:nvPr/>
        </p:nvSpPr>
        <p:spPr>
          <a:xfrm>
            <a:off x="7182167" y="3621623"/>
            <a:ext cx="746400" cy="362000"/>
          </a:xfrm>
          <a:prstGeom prst="rect">
            <a:avLst/>
          </a:prstGeom>
          <a:solidFill>
            <a:srgbClr val="EFEFEF">
              <a:alpha val="22750"/>
            </a:srgb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grpSp>
        <p:nvGrpSpPr>
          <p:cNvPr id="263" name="Google Shape;263;g1ed275c5122_0_86"/>
          <p:cNvGrpSpPr/>
          <p:nvPr/>
        </p:nvGrpSpPr>
        <p:grpSpPr>
          <a:xfrm>
            <a:off x="9023606" y="2344186"/>
            <a:ext cx="2893112" cy="1230203"/>
            <a:chOff x="9023603" y="2344184"/>
            <a:chExt cx="2893112" cy="1230203"/>
          </a:xfrm>
        </p:grpSpPr>
        <p:sp>
          <p:nvSpPr>
            <p:cNvPr id="264" name="Google Shape;264;g1ed275c5122_0_86"/>
            <p:cNvSpPr txBox="1"/>
            <p:nvPr/>
          </p:nvSpPr>
          <p:spPr>
            <a:xfrm>
              <a:off x="9520615" y="2344184"/>
              <a:ext cx="2396100" cy="954053"/>
            </a:xfrm>
            <a:prstGeom prst="rect">
              <a:avLst/>
            </a:prstGeom>
            <a:noFill/>
            <a:ln>
              <a:noFill/>
            </a:ln>
          </p:spPr>
          <p:txBody>
            <a:bodyPr spcFirstLastPara="1" wrap="square" lIns="121900" tIns="60933" rIns="121900" bIns="60933" anchor="t" anchorCtr="0">
              <a:spAutoFit/>
            </a:bodyPr>
            <a:lstStyle/>
            <a:p>
              <a:r>
                <a:rPr lang="en-US" dirty="0">
                  <a:solidFill>
                    <a:srgbClr val="000000"/>
                  </a:solidFill>
                  <a:latin typeface="Arial"/>
                  <a:ea typeface="Arial"/>
                  <a:cs typeface="Arial"/>
                  <a:sym typeface="Arial"/>
                </a:rPr>
                <a:t>Member &amp; Geographic</a:t>
              </a:r>
              <a:br>
                <a:rPr lang="en-US" dirty="0">
                  <a:solidFill>
                    <a:srgbClr val="000000"/>
                  </a:solidFill>
                  <a:latin typeface="Arial"/>
                  <a:ea typeface="Arial"/>
                  <a:cs typeface="Arial"/>
                  <a:sym typeface="Arial"/>
                </a:rPr>
              </a:br>
              <a:r>
                <a:rPr lang="en-US" dirty="0">
                  <a:solidFill>
                    <a:srgbClr val="000000"/>
                  </a:solidFill>
                  <a:latin typeface="Arial"/>
                  <a:ea typeface="Arial"/>
                  <a:cs typeface="Arial"/>
                  <a:sym typeface="Arial"/>
                </a:rPr>
                <a:t>Activities Board</a:t>
              </a:r>
              <a:endParaRPr sz="2400" dirty="0"/>
            </a:p>
          </p:txBody>
        </p:sp>
        <p:cxnSp>
          <p:nvCxnSpPr>
            <p:cNvPr id="265" name="Google Shape;265;g1ed275c5122_0_86"/>
            <p:cNvCxnSpPr/>
            <p:nvPr/>
          </p:nvCxnSpPr>
          <p:spPr>
            <a:xfrm flipH="1">
              <a:off x="9023603" y="3136087"/>
              <a:ext cx="545400" cy="438300"/>
            </a:xfrm>
            <a:prstGeom prst="straightConnector1">
              <a:avLst/>
            </a:prstGeom>
            <a:noFill/>
            <a:ln w="38100" cap="flat" cmpd="sng">
              <a:solidFill>
                <a:schemeClr val="accent6"/>
              </a:solidFill>
              <a:prstDash val="solid"/>
              <a:round/>
              <a:headEnd type="none" w="sm" len="sm"/>
              <a:tailEnd type="triangle" w="med" len="med"/>
            </a:ln>
          </p:spPr>
        </p:cxnSp>
      </p:grpSp>
      <p:grpSp>
        <p:nvGrpSpPr>
          <p:cNvPr id="266" name="Google Shape;266;g1ed275c5122_0_86"/>
          <p:cNvGrpSpPr/>
          <p:nvPr/>
        </p:nvGrpSpPr>
        <p:grpSpPr>
          <a:xfrm>
            <a:off x="6501318" y="1478775"/>
            <a:ext cx="1635300" cy="1231052"/>
            <a:chOff x="6501322" y="1478776"/>
            <a:chExt cx="1635300" cy="1231052"/>
          </a:xfrm>
        </p:grpSpPr>
        <p:sp>
          <p:nvSpPr>
            <p:cNvPr id="267" name="Google Shape;267;g1ed275c5122_0_86"/>
            <p:cNvSpPr txBox="1"/>
            <p:nvPr/>
          </p:nvSpPr>
          <p:spPr>
            <a:xfrm>
              <a:off x="6796822" y="1478776"/>
              <a:ext cx="1339800" cy="1231052"/>
            </a:xfrm>
            <a:prstGeom prst="rect">
              <a:avLst/>
            </a:prstGeom>
            <a:noFill/>
            <a:ln>
              <a:noFill/>
            </a:ln>
          </p:spPr>
          <p:txBody>
            <a:bodyPr spcFirstLastPara="1" wrap="square" lIns="121900" tIns="60933" rIns="121900" bIns="60933" anchor="t" anchorCtr="0">
              <a:spAutoFit/>
            </a:bodyPr>
            <a:lstStyle/>
            <a:p>
              <a:r>
                <a:rPr lang="en-US">
                  <a:solidFill>
                    <a:srgbClr val="000000"/>
                  </a:solidFill>
                  <a:latin typeface="Arial"/>
                  <a:ea typeface="Arial"/>
                  <a:cs typeface="Arial"/>
                  <a:sym typeface="Arial"/>
                </a:rPr>
                <a:t>IEEE Board</a:t>
              </a:r>
              <a:br>
                <a:rPr lang="en-US">
                  <a:solidFill>
                    <a:srgbClr val="000000"/>
                  </a:solidFill>
                  <a:latin typeface="Arial"/>
                  <a:ea typeface="Arial"/>
                  <a:cs typeface="Arial"/>
                  <a:sym typeface="Arial"/>
                </a:rPr>
              </a:br>
              <a:r>
                <a:rPr lang="en-US">
                  <a:solidFill>
                    <a:srgbClr val="000000"/>
                  </a:solidFill>
                  <a:latin typeface="Arial"/>
                  <a:ea typeface="Arial"/>
                  <a:cs typeface="Arial"/>
                  <a:sym typeface="Arial"/>
                </a:rPr>
                <a:t>of Directors</a:t>
              </a:r>
              <a:endParaRPr sz="2400"/>
            </a:p>
          </p:txBody>
        </p:sp>
        <p:cxnSp>
          <p:nvCxnSpPr>
            <p:cNvPr id="268" name="Google Shape;268;g1ed275c5122_0_86"/>
            <p:cNvCxnSpPr/>
            <p:nvPr/>
          </p:nvCxnSpPr>
          <p:spPr>
            <a:xfrm flipH="1">
              <a:off x="6501322" y="1970468"/>
              <a:ext cx="295500" cy="168300"/>
            </a:xfrm>
            <a:prstGeom prst="straightConnector1">
              <a:avLst/>
            </a:prstGeom>
            <a:noFill/>
            <a:ln w="38100" cap="flat" cmpd="sng">
              <a:solidFill>
                <a:schemeClr val="accent6"/>
              </a:solidFill>
              <a:prstDash val="solid"/>
              <a:round/>
              <a:headEnd type="none" w="sm" len="sm"/>
              <a:tailEnd type="triangle" w="med" len="med"/>
            </a:ln>
          </p:spPr>
        </p:cxnSp>
      </p:grpSp>
      <p:sp>
        <p:nvSpPr>
          <p:cNvPr id="269" name="Google Shape;269;g1ed275c5122_0_86"/>
          <p:cNvSpPr txBox="1"/>
          <p:nvPr/>
        </p:nvSpPr>
        <p:spPr>
          <a:xfrm>
            <a:off x="2580771" y="5395468"/>
            <a:ext cx="7650400" cy="677054"/>
          </a:xfrm>
          <a:prstGeom prst="rect">
            <a:avLst/>
          </a:prstGeom>
          <a:noFill/>
          <a:ln>
            <a:noFill/>
          </a:ln>
        </p:spPr>
        <p:txBody>
          <a:bodyPr spcFirstLastPara="1" wrap="square" lIns="121900" tIns="60933" rIns="121900" bIns="60933" anchor="t" anchorCtr="0">
            <a:spAutoFit/>
          </a:bodyPr>
          <a:lstStyle/>
          <a:p>
            <a:r>
              <a:rPr lang="en-US" b="1" dirty="0">
                <a:solidFill>
                  <a:srgbClr val="333333"/>
                </a:solidFill>
                <a:latin typeface="Helvetica Neue"/>
                <a:ea typeface="Helvetica Neue"/>
                <a:cs typeface="Helvetica Neue"/>
                <a:sym typeface="Helvetica Neue"/>
              </a:rPr>
              <a:t>MGA - </a:t>
            </a:r>
            <a:r>
              <a:rPr lang="en-US" dirty="0">
                <a:solidFill>
                  <a:srgbClr val="333333"/>
                </a:solidFill>
                <a:latin typeface="Helvetica Neue"/>
                <a:ea typeface="Helvetica Neue"/>
                <a:cs typeface="Helvetica Neue"/>
                <a:sym typeface="Helvetica Neue"/>
              </a:rPr>
              <a:t>ensure quality member opportunities for continuous engagement.</a:t>
            </a:r>
            <a:endParaRPr sz="2400" dirty="0"/>
          </a:p>
          <a:p>
            <a:endParaRPr b="1" dirty="0">
              <a:solidFill>
                <a:srgbClr val="000000"/>
              </a:solidFill>
              <a:latin typeface="Arial"/>
              <a:ea typeface="Arial"/>
              <a:cs typeface="Arial"/>
              <a:sym typeface="Arial"/>
            </a:endParaRPr>
          </a:p>
        </p:txBody>
      </p:sp>
      <p:grpSp>
        <p:nvGrpSpPr>
          <p:cNvPr id="270" name="Google Shape;270;g1ed275c5122_0_86"/>
          <p:cNvGrpSpPr/>
          <p:nvPr/>
        </p:nvGrpSpPr>
        <p:grpSpPr>
          <a:xfrm>
            <a:off x="1223027" y="1845517"/>
            <a:ext cx="2867960" cy="863353"/>
            <a:chOff x="1242264" y="1901035"/>
            <a:chExt cx="2867960" cy="863354"/>
          </a:xfrm>
        </p:grpSpPr>
        <p:sp>
          <p:nvSpPr>
            <p:cNvPr id="271" name="Google Shape;271;g1ed275c5122_0_86"/>
            <p:cNvSpPr txBox="1"/>
            <p:nvPr/>
          </p:nvSpPr>
          <p:spPr>
            <a:xfrm>
              <a:off x="1242264" y="1901035"/>
              <a:ext cx="1970400" cy="677055"/>
            </a:xfrm>
            <a:prstGeom prst="rect">
              <a:avLst/>
            </a:prstGeom>
            <a:noFill/>
            <a:ln>
              <a:noFill/>
            </a:ln>
          </p:spPr>
          <p:txBody>
            <a:bodyPr spcFirstLastPara="1" wrap="square" lIns="121900" tIns="60933" rIns="121900" bIns="60933" anchor="t" anchorCtr="0">
              <a:spAutoFit/>
            </a:bodyPr>
            <a:lstStyle/>
            <a:p>
              <a:r>
                <a:rPr lang="en-US">
                  <a:solidFill>
                    <a:srgbClr val="000000"/>
                  </a:solidFill>
                  <a:latin typeface="Arial"/>
                  <a:ea typeface="Arial"/>
                  <a:cs typeface="Arial"/>
                  <a:sym typeface="Arial"/>
                </a:rPr>
                <a:t>10 Region Dirs, 10 Div Dirs, 3 Ps</a:t>
              </a:r>
              <a:endParaRPr>
                <a:solidFill>
                  <a:srgbClr val="000000"/>
                </a:solidFill>
                <a:latin typeface="Arial"/>
                <a:ea typeface="Arial"/>
                <a:cs typeface="Arial"/>
                <a:sym typeface="Arial"/>
              </a:endParaRPr>
            </a:p>
          </p:txBody>
        </p:sp>
        <p:cxnSp>
          <p:nvCxnSpPr>
            <p:cNvPr id="272" name="Google Shape;272;g1ed275c5122_0_86"/>
            <p:cNvCxnSpPr/>
            <p:nvPr/>
          </p:nvCxnSpPr>
          <p:spPr>
            <a:xfrm>
              <a:off x="3138524" y="2326689"/>
              <a:ext cx="971700" cy="437700"/>
            </a:xfrm>
            <a:prstGeom prst="straightConnector1">
              <a:avLst/>
            </a:prstGeom>
            <a:noFill/>
            <a:ln w="38100" cap="flat" cmpd="sng">
              <a:solidFill>
                <a:schemeClr val="accent6"/>
              </a:solidFill>
              <a:prstDash val="solid"/>
              <a:round/>
              <a:headEnd type="none" w="sm" len="sm"/>
              <a:tailEnd type="triangle" w="med" len="med"/>
            </a:ln>
          </p:spPr>
        </p:cxnSp>
      </p:grpSp>
      <p:sp>
        <p:nvSpPr>
          <p:cNvPr id="273" name="Google Shape;273;g1ed275c5122_0_86"/>
          <p:cNvSpPr/>
          <p:nvPr/>
        </p:nvSpPr>
        <p:spPr>
          <a:xfrm>
            <a:off x="4143356" y="3635969"/>
            <a:ext cx="676400" cy="346800"/>
          </a:xfrm>
          <a:prstGeom prst="rect">
            <a:avLst/>
          </a:prstGeom>
          <a:solidFill>
            <a:schemeClr val="lt1"/>
          </a:solid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EAB</a:t>
            </a:r>
            <a:endParaRPr sz="2400"/>
          </a:p>
        </p:txBody>
      </p:sp>
      <p:sp>
        <p:nvSpPr>
          <p:cNvPr id="274" name="Google Shape;274;g1ed275c5122_0_86"/>
          <p:cNvSpPr/>
          <p:nvPr/>
        </p:nvSpPr>
        <p:spPr>
          <a:xfrm>
            <a:off x="2999340" y="3608587"/>
            <a:ext cx="797600" cy="623600"/>
          </a:xfrm>
          <a:prstGeom prst="rect">
            <a:avLst/>
          </a:prstGeom>
          <a:solidFill>
            <a:schemeClr val="lt1"/>
          </a:solid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IEEE-USA</a:t>
            </a:r>
            <a:endParaRPr sz="2400"/>
          </a:p>
        </p:txBody>
      </p:sp>
      <p:sp>
        <p:nvSpPr>
          <p:cNvPr id="275" name="Google Shape;275;g1ed275c5122_0_86"/>
          <p:cNvSpPr/>
          <p:nvPr/>
        </p:nvSpPr>
        <p:spPr>
          <a:xfrm>
            <a:off x="7208199" y="3635969"/>
            <a:ext cx="697600" cy="346800"/>
          </a:xfrm>
          <a:prstGeom prst="rect">
            <a:avLst/>
          </a:prstGeom>
          <a:solidFill>
            <a:schemeClr val="lt1"/>
          </a:solid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SAB</a:t>
            </a:r>
            <a:endParaRPr sz="2400"/>
          </a:p>
        </p:txBody>
      </p:sp>
      <p:sp>
        <p:nvSpPr>
          <p:cNvPr id="276" name="Google Shape;276;g1ed275c5122_0_86"/>
          <p:cNvSpPr/>
          <p:nvPr/>
        </p:nvSpPr>
        <p:spPr>
          <a:xfrm>
            <a:off x="8105928" y="3635969"/>
            <a:ext cx="912800" cy="346800"/>
          </a:xfrm>
          <a:prstGeom prst="rect">
            <a:avLst/>
          </a:prstGeom>
          <a:no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MGAB</a:t>
            </a:r>
            <a:endParaRPr sz="2400"/>
          </a:p>
        </p:txBody>
      </p:sp>
      <p:sp>
        <p:nvSpPr>
          <p:cNvPr id="277" name="Google Shape;277;g1ed275c5122_0_86"/>
          <p:cNvSpPr/>
          <p:nvPr/>
        </p:nvSpPr>
        <p:spPr>
          <a:xfrm>
            <a:off x="5599276" y="2150069"/>
            <a:ext cx="614000" cy="346800"/>
          </a:xfrm>
          <a:prstGeom prst="rect">
            <a:avLst/>
          </a:prstGeom>
          <a:no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BoD</a:t>
            </a:r>
            <a:endParaRPr b="1">
              <a:solidFill>
                <a:srgbClr val="000000"/>
              </a:solidFill>
              <a:latin typeface="Arial"/>
              <a:ea typeface="Arial"/>
              <a:cs typeface="Arial"/>
              <a:sym typeface="Arial"/>
            </a:endParaRPr>
          </a:p>
        </p:txBody>
      </p:sp>
      <p:cxnSp>
        <p:nvCxnSpPr>
          <p:cNvPr id="278" name="Google Shape;278;g1ed275c5122_0_86"/>
          <p:cNvCxnSpPr/>
          <p:nvPr/>
        </p:nvCxnSpPr>
        <p:spPr>
          <a:xfrm>
            <a:off x="8563129" y="4267000"/>
            <a:ext cx="0" cy="285600"/>
          </a:xfrm>
          <a:prstGeom prst="straightConnector1">
            <a:avLst/>
          </a:prstGeom>
          <a:noFill/>
          <a:ln w="50800" cap="flat" cmpd="sng">
            <a:solidFill>
              <a:srgbClr val="003300"/>
            </a:solidFill>
            <a:prstDash val="solid"/>
            <a:round/>
            <a:headEnd type="none" w="sm" len="sm"/>
            <a:tailEnd type="none" w="sm" len="sm"/>
          </a:ln>
        </p:spPr>
      </p:cxnSp>
      <p:sp>
        <p:nvSpPr>
          <p:cNvPr id="279" name="Google Shape;279;g1ed275c5122_0_86"/>
          <p:cNvSpPr/>
          <p:nvPr/>
        </p:nvSpPr>
        <p:spPr>
          <a:xfrm>
            <a:off x="5154283" y="3625795"/>
            <a:ext cx="676400" cy="346800"/>
          </a:xfrm>
          <a:prstGeom prst="rect">
            <a:avLst/>
          </a:prstGeom>
          <a:solidFill>
            <a:schemeClr val="lt1"/>
          </a:solid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TAB</a:t>
            </a:r>
            <a:endParaRPr sz="2400"/>
          </a:p>
        </p:txBody>
      </p:sp>
      <p:sp>
        <p:nvSpPr>
          <p:cNvPr id="280" name="Google Shape;280;g1ed275c5122_0_86"/>
          <p:cNvSpPr/>
          <p:nvPr/>
        </p:nvSpPr>
        <p:spPr>
          <a:xfrm>
            <a:off x="4217997" y="2719187"/>
            <a:ext cx="966000" cy="395200"/>
          </a:xfrm>
          <a:prstGeom prst="rect">
            <a:avLst/>
          </a:prstGeom>
          <a:solidFill>
            <a:schemeClr val="lt1">
              <a:alpha val="22750"/>
            </a:scheme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81" name="Google Shape;281;g1ed275c5122_0_86"/>
          <p:cNvSpPr/>
          <p:nvPr/>
        </p:nvSpPr>
        <p:spPr>
          <a:xfrm>
            <a:off x="4186408" y="2733356"/>
            <a:ext cx="1048000" cy="300400"/>
          </a:xfrm>
          <a:prstGeom prst="rect">
            <a:avLst/>
          </a:prstGeom>
          <a:solidFill>
            <a:schemeClr val="lt1"/>
          </a:solidFill>
          <a:ln>
            <a:noFill/>
          </a:ln>
        </p:spPr>
        <p:txBody>
          <a:bodyPr spcFirstLastPara="1" wrap="square" lIns="69033" tIns="34500" rIns="69033" bIns="34500" anchor="t" anchorCtr="0">
            <a:noAutofit/>
          </a:bodyPr>
          <a:lstStyle/>
          <a:p>
            <a:pPr algn="ctr"/>
            <a:r>
              <a:rPr lang="en-US" sz="1500" b="1">
                <a:solidFill>
                  <a:srgbClr val="000000"/>
                </a:solidFill>
                <a:latin typeface="Arial"/>
                <a:ea typeface="Arial"/>
                <a:cs typeface="Arial"/>
                <a:sym typeface="Arial"/>
              </a:rPr>
              <a:t>Assembly</a:t>
            </a:r>
            <a:endParaRPr sz="1500" b="1">
              <a:solidFill>
                <a:srgbClr val="000000"/>
              </a:solidFill>
              <a:latin typeface="Arial"/>
              <a:ea typeface="Arial"/>
              <a:cs typeface="Arial"/>
              <a:sym typeface="Arial"/>
            </a:endParaRPr>
          </a:p>
        </p:txBody>
      </p:sp>
      <p:sp>
        <p:nvSpPr>
          <p:cNvPr id="282" name="Google Shape;282;g1ed275c5122_0_86"/>
          <p:cNvSpPr/>
          <p:nvPr/>
        </p:nvSpPr>
        <p:spPr>
          <a:xfrm>
            <a:off x="5129421" y="3603039"/>
            <a:ext cx="76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3" name="Google Shape;283;g1ed275c5122_0_86"/>
          <p:cNvSpPr/>
          <p:nvPr/>
        </p:nvSpPr>
        <p:spPr>
          <a:xfrm>
            <a:off x="4100721" y="3603039"/>
            <a:ext cx="76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4" name="Google Shape;284;g1ed275c5122_0_86"/>
          <p:cNvSpPr/>
          <p:nvPr/>
        </p:nvSpPr>
        <p:spPr>
          <a:xfrm>
            <a:off x="6158121" y="3603039"/>
            <a:ext cx="76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5" name="Google Shape;285;g1ed275c5122_0_86"/>
          <p:cNvSpPr/>
          <p:nvPr/>
        </p:nvSpPr>
        <p:spPr>
          <a:xfrm>
            <a:off x="2972009" y="3575656"/>
            <a:ext cx="876400" cy="6216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6" name="Google Shape;286;g1ed275c5122_0_86"/>
          <p:cNvSpPr/>
          <p:nvPr/>
        </p:nvSpPr>
        <p:spPr>
          <a:xfrm>
            <a:off x="7186821" y="3603039"/>
            <a:ext cx="76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7" name="Google Shape;287;g1ed275c5122_0_86"/>
          <p:cNvSpPr/>
          <p:nvPr/>
        </p:nvSpPr>
        <p:spPr>
          <a:xfrm>
            <a:off x="8157640" y="3593513"/>
            <a:ext cx="83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cxnSp>
        <p:nvCxnSpPr>
          <p:cNvPr id="288" name="Google Shape;288;g1ed275c5122_0_86"/>
          <p:cNvCxnSpPr/>
          <p:nvPr/>
        </p:nvCxnSpPr>
        <p:spPr>
          <a:xfrm>
            <a:off x="5510421" y="3984039"/>
            <a:ext cx="0" cy="285600"/>
          </a:xfrm>
          <a:prstGeom prst="straightConnector1">
            <a:avLst/>
          </a:prstGeom>
          <a:noFill/>
          <a:ln w="50800" cap="flat" cmpd="sng">
            <a:solidFill>
              <a:srgbClr val="003300"/>
            </a:solidFill>
            <a:prstDash val="solid"/>
            <a:round/>
            <a:headEnd type="none" w="sm" len="sm"/>
            <a:tailEnd type="none" w="sm" len="sm"/>
          </a:ln>
        </p:spPr>
      </p:cxnSp>
      <p:grpSp>
        <p:nvGrpSpPr>
          <p:cNvPr id="289" name="Google Shape;289;g1ed275c5122_0_86"/>
          <p:cNvGrpSpPr/>
          <p:nvPr/>
        </p:nvGrpSpPr>
        <p:grpSpPr>
          <a:xfrm>
            <a:off x="7962192" y="4264967"/>
            <a:ext cx="1177529" cy="357188"/>
            <a:chOff x="1968" y="2718"/>
            <a:chExt cx="989" cy="300"/>
          </a:xfrm>
        </p:grpSpPr>
        <p:cxnSp>
          <p:nvCxnSpPr>
            <p:cNvPr id="290" name="Google Shape;290;g1ed275c5122_0_86"/>
            <p:cNvCxnSpPr/>
            <p:nvPr/>
          </p:nvCxnSpPr>
          <p:spPr>
            <a:xfrm>
              <a:off x="1984"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1" name="Google Shape;291;g1ed275c5122_0_86"/>
            <p:cNvCxnSpPr/>
            <p:nvPr/>
          </p:nvCxnSpPr>
          <p:spPr>
            <a:xfrm>
              <a:off x="2146"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2" name="Google Shape;292;g1ed275c5122_0_86"/>
            <p:cNvCxnSpPr/>
            <p:nvPr/>
          </p:nvCxnSpPr>
          <p:spPr>
            <a:xfrm>
              <a:off x="2309"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3" name="Google Shape;293;g1ed275c5122_0_86"/>
            <p:cNvCxnSpPr/>
            <p:nvPr/>
          </p:nvCxnSpPr>
          <p:spPr>
            <a:xfrm>
              <a:off x="2472"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4" name="Google Shape;294;g1ed275c5122_0_86"/>
            <p:cNvCxnSpPr/>
            <p:nvPr/>
          </p:nvCxnSpPr>
          <p:spPr>
            <a:xfrm>
              <a:off x="2634"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5" name="Google Shape;295;g1ed275c5122_0_86"/>
            <p:cNvCxnSpPr/>
            <p:nvPr/>
          </p:nvCxnSpPr>
          <p:spPr>
            <a:xfrm>
              <a:off x="2957"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6" name="Google Shape;296;g1ed275c5122_0_86"/>
            <p:cNvCxnSpPr/>
            <p:nvPr/>
          </p:nvCxnSpPr>
          <p:spPr>
            <a:xfrm>
              <a:off x="1968" y="2718"/>
              <a:ext cx="900" cy="0"/>
            </a:xfrm>
            <a:prstGeom prst="straightConnector1">
              <a:avLst/>
            </a:prstGeom>
            <a:noFill/>
            <a:ln w="50800" cap="flat" cmpd="sng">
              <a:solidFill>
                <a:srgbClr val="003300"/>
              </a:solidFill>
              <a:prstDash val="solid"/>
              <a:round/>
              <a:headEnd type="none" w="sm" len="sm"/>
              <a:tailEnd type="none" w="sm" len="sm"/>
            </a:ln>
          </p:spPr>
        </p:cxnSp>
        <p:cxnSp>
          <p:nvCxnSpPr>
            <p:cNvPr id="297" name="Google Shape;297;g1ed275c5122_0_86"/>
            <p:cNvCxnSpPr/>
            <p:nvPr/>
          </p:nvCxnSpPr>
          <p:spPr>
            <a:xfrm>
              <a:off x="2797" y="2718"/>
              <a:ext cx="0" cy="300"/>
            </a:xfrm>
            <a:prstGeom prst="straightConnector1">
              <a:avLst/>
            </a:prstGeom>
            <a:noFill/>
            <a:ln w="50800" cap="flat" cmpd="sng">
              <a:solidFill>
                <a:srgbClr val="003300"/>
              </a:solidFill>
              <a:prstDash val="solid"/>
              <a:round/>
              <a:headEnd type="none" w="sm" len="sm"/>
              <a:tailEnd type="none" w="sm" len="sm"/>
            </a:ln>
          </p:spPr>
        </p:cxnSp>
      </p:grpSp>
      <p:cxnSp>
        <p:nvCxnSpPr>
          <p:cNvPr id="298" name="Google Shape;298;g1ed275c5122_0_86"/>
          <p:cNvCxnSpPr/>
          <p:nvPr/>
        </p:nvCxnSpPr>
        <p:spPr>
          <a:xfrm>
            <a:off x="8573815" y="3967660"/>
            <a:ext cx="0" cy="285600"/>
          </a:xfrm>
          <a:prstGeom prst="straightConnector1">
            <a:avLst/>
          </a:prstGeom>
          <a:noFill/>
          <a:ln w="50800" cap="flat" cmpd="sng">
            <a:solidFill>
              <a:srgbClr val="003300"/>
            </a:solidFill>
            <a:prstDash val="solid"/>
            <a:round/>
            <a:headEnd type="none" w="sm" len="sm"/>
            <a:tailEnd type="none" w="sm" len="sm"/>
          </a:ln>
        </p:spPr>
      </p:cxnSp>
      <p:sp>
        <p:nvSpPr>
          <p:cNvPr id="299" name="Google Shape;299;g1ed275c5122_0_86"/>
          <p:cNvSpPr/>
          <p:nvPr/>
        </p:nvSpPr>
        <p:spPr>
          <a:xfrm>
            <a:off x="4215021" y="2688639"/>
            <a:ext cx="990800" cy="4192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sz="900" b="1">
              <a:solidFill>
                <a:srgbClr val="000000"/>
              </a:solidFill>
              <a:latin typeface="Tahoma"/>
              <a:ea typeface="Tahoma"/>
              <a:cs typeface="Tahoma"/>
              <a:sym typeface="Tahoma"/>
            </a:endParaRPr>
          </a:p>
        </p:txBody>
      </p:sp>
    </p:spTree>
    <p:extLst>
      <p:ext uri="{BB962C8B-B14F-4D97-AF65-F5344CB8AC3E}">
        <p14:creationId xmlns:p14="http://schemas.microsoft.com/office/powerpoint/2010/main" val="2466051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PlaceHolder 1"/>
          <p:cNvSpPr>
            <a:spLocks noGrp="1"/>
          </p:cNvSpPr>
          <p:nvPr>
            <p:ph type="title"/>
          </p:nvPr>
        </p:nvSpPr>
        <p:spPr>
          <a:xfrm>
            <a:off x="915999" y="609411"/>
            <a:ext cx="10663269" cy="1141568"/>
          </a:xfrm>
          <a:prstGeom prst="rect">
            <a:avLst/>
          </a:prstGeom>
          <a:noFill/>
          <a:ln w="0">
            <a:noFill/>
          </a:ln>
        </p:spPr>
        <p:txBody>
          <a:bodyPr lIns="119963" tIns="59981" rIns="119963" bIns="59981" anchor="t">
            <a:noAutofit/>
          </a:bodyPr>
          <a:lstStyle/>
          <a:p>
            <a:pPr>
              <a:tabLst>
                <a:tab pos="0" algn="l"/>
              </a:tabLst>
            </a:pPr>
            <a:r>
              <a:rPr lang="en-US" sz="4532" spc="-1">
                <a:solidFill>
                  <a:srgbClr val="0066A1"/>
                </a:solidFill>
                <a:latin typeface="Calibri"/>
                <a:ea typeface="Calibri"/>
              </a:rPr>
              <a:t>Member and Geographic Activities</a:t>
            </a:r>
            <a:endParaRPr lang="es-ES" sz="4532" b="0" spc="-1">
              <a:solidFill>
                <a:srgbClr val="000000"/>
              </a:solidFill>
              <a:latin typeface="Arial"/>
            </a:endParaRPr>
          </a:p>
        </p:txBody>
      </p:sp>
      <p:sp>
        <p:nvSpPr>
          <p:cNvPr id="733" name="PlaceHolder 2"/>
          <p:cNvSpPr>
            <a:spLocks noGrp="1"/>
          </p:cNvSpPr>
          <p:nvPr>
            <p:ph/>
          </p:nvPr>
        </p:nvSpPr>
        <p:spPr>
          <a:xfrm>
            <a:off x="915999" y="1423720"/>
            <a:ext cx="10786111" cy="4670878"/>
          </a:xfrm>
          <a:prstGeom prst="rect">
            <a:avLst/>
          </a:prstGeom>
          <a:noFill/>
          <a:ln w="0">
            <a:noFill/>
          </a:ln>
        </p:spPr>
        <p:txBody>
          <a:bodyPr lIns="119963" tIns="59981" rIns="119963" bIns="59981" anchor="t">
            <a:noAutofit/>
          </a:bodyPr>
          <a:lstStyle/>
          <a:p>
            <a:pPr marL="457291" indent="-457291">
              <a:buClr>
                <a:srgbClr val="0066A1"/>
              </a:buClr>
              <a:buFont typeface="Noto Sans Symbols"/>
              <a:buChar char="❑"/>
            </a:pPr>
            <a:r>
              <a:rPr lang="en-US" sz="2666" spc="-1" dirty="0">
                <a:solidFill>
                  <a:schemeClr val="dk1"/>
                </a:solidFill>
                <a:latin typeface="Calibri"/>
                <a:ea typeface="Calibri"/>
              </a:rPr>
              <a:t>IEEE Member and Geographic Activities (MGA) is focused on meeting the members' </a:t>
            </a:r>
            <a:r>
              <a:rPr lang="en-US" sz="2666" b="1" spc="-1" dirty="0">
                <a:solidFill>
                  <a:schemeClr val="dk1"/>
                </a:solidFill>
                <a:latin typeface="Calibri"/>
                <a:ea typeface="Calibri"/>
              </a:rPr>
              <a:t>needs </a:t>
            </a:r>
            <a:r>
              <a:rPr lang="en-US" sz="2666" spc="-1" dirty="0">
                <a:solidFill>
                  <a:schemeClr val="dk1"/>
                </a:solidFill>
                <a:latin typeface="Calibri"/>
                <a:ea typeface="Calibri"/>
              </a:rPr>
              <a:t>through supporting local volunteers and on IEEE </a:t>
            </a:r>
            <a:r>
              <a:rPr lang="en-US" sz="2666" b="1" spc="-1" dirty="0">
                <a:solidFill>
                  <a:schemeClr val="dk1"/>
                </a:solidFill>
                <a:latin typeface="Calibri"/>
                <a:ea typeface="Calibri"/>
              </a:rPr>
              <a:t>membership recruitment and retention</a:t>
            </a:r>
            <a:r>
              <a:rPr lang="en-US" sz="2666" spc="-1" dirty="0">
                <a:solidFill>
                  <a:schemeClr val="dk1"/>
                </a:solidFill>
                <a:latin typeface="Calibri"/>
                <a:ea typeface="Calibri"/>
              </a:rPr>
              <a:t> strategies and implementation.</a:t>
            </a:r>
          </a:p>
          <a:p>
            <a:pPr marL="457291" indent="-457291">
              <a:buClr>
                <a:srgbClr val="0066A1"/>
              </a:buClr>
              <a:buFont typeface="Noto Sans Symbols"/>
              <a:buChar char="❑"/>
            </a:pPr>
            <a:r>
              <a:rPr lang="en-US" sz="2666" spc="-1" dirty="0">
                <a:solidFill>
                  <a:schemeClr val="dk1"/>
                </a:solidFill>
                <a:latin typeface="Calibri"/>
                <a:ea typeface="Calibri"/>
              </a:rPr>
              <a:t>IEEE local geographic organizational units (Sections, Chapters, Affinity Groups, and Student Branches) provide unique opportunities for members to attend technical presentations, create strong peer-to-peer connections, and participate in leadership opportunities that can make a positive distinction in IEEE members' jobs and careers.</a:t>
            </a:r>
            <a:endParaRPr lang="es-ES" sz="2666" spc="-1" dirty="0">
              <a:solidFill>
                <a:srgbClr val="000000"/>
              </a:solidFill>
              <a:latin typeface="Arial"/>
            </a:endParaRPr>
          </a:p>
          <a:p>
            <a:pPr marL="457291" indent="-457291">
              <a:spcBef>
                <a:spcPts val="533"/>
              </a:spcBef>
              <a:buClr>
                <a:srgbClr val="0066A1"/>
              </a:buClr>
              <a:buFont typeface="Noto Sans Symbols"/>
              <a:buChar char="❑"/>
            </a:pPr>
            <a:r>
              <a:rPr lang="en-US" sz="2666" spc="-1" dirty="0">
                <a:solidFill>
                  <a:schemeClr val="dk1"/>
                </a:solidFill>
                <a:latin typeface="Calibri"/>
                <a:ea typeface="Calibri"/>
              </a:rPr>
              <a:t>The </a:t>
            </a:r>
            <a:r>
              <a:rPr lang="en-US" sz="2666" u="sng" spc="-1" dirty="0">
                <a:solidFill>
                  <a:schemeClr val="hlink"/>
                </a:solidFill>
                <a:latin typeface="Calibri"/>
                <a:ea typeface="Calibri"/>
                <a:hlinkClick r:id="rId3"/>
              </a:rPr>
              <a:t>IEEE Member and Geographic Activities Board (MGA Board)</a:t>
            </a:r>
            <a:r>
              <a:rPr lang="en-US" sz="2666" spc="-1" dirty="0">
                <a:solidFill>
                  <a:schemeClr val="dk1"/>
                </a:solidFill>
                <a:latin typeface="Calibri"/>
                <a:ea typeface="Calibri"/>
              </a:rPr>
              <a:t> is responsible to the IEEE Board of Directors, has oversight of IEEE geographic organizational units, and is responsible for </a:t>
            </a:r>
            <a:r>
              <a:rPr lang="en-US" sz="2666" u="sng" spc="-1" dirty="0">
                <a:solidFill>
                  <a:schemeClr val="hlink"/>
                </a:solidFill>
                <a:latin typeface="Calibri"/>
                <a:ea typeface="Calibri"/>
                <a:hlinkClick r:id="rId4"/>
              </a:rPr>
              <a:t>IEEE membership and member development</a:t>
            </a:r>
            <a:r>
              <a:rPr lang="en-US" sz="2666" spc="-1" dirty="0">
                <a:solidFill>
                  <a:schemeClr val="dk1"/>
                </a:solidFill>
                <a:latin typeface="Calibri"/>
                <a:ea typeface="Calibri"/>
              </a:rPr>
              <a:t>.</a:t>
            </a:r>
            <a:endParaRPr lang="es-ES" sz="2666" spc="-1" dirty="0">
              <a:solidFill>
                <a:srgbClr val="000000"/>
              </a:solidFill>
              <a:latin typeface="Arial"/>
            </a:endParaRPr>
          </a:p>
        </p:txBody>
      </p:sp>
      <p:sp>
        <p:nvSpPr>
          <p:cNvPr id="734" name="PlaceHolder 3"/>
          <p:cNvSpPr>
            <a:spLocks noGrp="1"/>
          </p:cNvSpPr>
          <p:nvPr>
            <p:ph type="sldNum" idx="79"/>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AF15C794-5E45-4D51-838D-0747B09AFC2A}" type="slidenum">
              <a:rPr lang="en-US"/>
              <a:pPr/>
              <a:t>21</a:t>
            </a:fld>
            <a:endParaRPr lang="es-ES">
              <a:solidFill>
                <a:srgbClr val="000000"/>
              </a:solidFill>
              <a:latin typeface="Times New Roman"/>
            </a:endParaRPr>
          </a:p>
        </p:txBody>
      </p:sp>
    </p:spTree>
    <p:extLst>
      <p:ext uri="{BB962C8B-B14F-4D97-AF65-F5344CB8AC3E}">
        <p14:creationId xmlns:p14="http://schemas.microsoft.com/office/powerpoint/2010/main" val="1770231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4" name="Picture 10"/>
          <p:cNvPicPr/>
          <p:nvPr/>
        </p:nvPicPr>
        <p:blipFill>
          <a:blip r:embed="rId3"/>
          <a:stretch/>
        </p:blipFill>
        <p:spPr>
          <a:xfrm>
            <a:off x="0" y="25200"/>
            <a:ext cx="12191760" cy="6832800"/>
          </a:xfrm>
          <a:prstGeom prst="rect">
            <a:avLst/>
          </a:prstGeom>
          <a:ln w="0">
            <a:noFill/>
          </a:ln>
        </p:spPr>
      </p:pic>
      <p:sp>
        <p:nvSpPr>
          <p:cNvPr id="1675" name="Rounded Rectangular Callout 2"/>
          <p:cNvSpPr/>
          <p:nvPr/>
        </p:nvSpPr>
        <p:spPr>
          <a:xfrm>
            <a:off x="2482200" y="1306440"/>
            <a:ext cx="6750360" cy="4245120"/>
          </a:xfrm>
          <a:prstGeom prst="wedgeRoundRectCallout">
            <a:avLst>
              <a:gd name="adj1" fmla="val -49927"/>
              <a:gd name="adj2" fmla="val -11318"/>
              <a:gd name="adj3" fmla="val 16667"/>
            </a:avLst>
          </a:prstGeom>
          <a:solidFill>
            <a:schemeClr val="accent2">
              <a:lumMod val="20000"/>
              <a:lumOff val="80000"/>
            </a:schemeClr>
          </a:solidFill>
          <a:ln w="25560">
            <a:solidFill>
              <a:srgbClr val="1D3155"/>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marL="609480" indent="-457200" defTabSz="914400">
              <a:lnSpc>
                <a:spcPct val="90000"/>
              </a:lnSpc>
              <a:spcBef>
                <a:spcPts val="799"/>
              </a:spcBef>
              <a:buClr>
                <a:srgbClr val="000000"/>
              </a:buClr>
              <a:buSzPct val="81000"/>
              <a:buFont typeface="Arial"/>
              <a:buChar char="•"/>
            </a:pPr>
            <a:r>
              <a:rPr lang="en-US" sz="2000" b="1" strike="noStrike" spc="-1" dirty="0">
                <a:solidFill>
                  <a:schemeClr val="dk1"/>
                </a:solidFill>
                <a:latin typeface="Calibri"/>
                <a:ea typeface="Calibri"/>
              </a:rPr>
              <a:t>Vision</a:t>
            </a:r>
            <a:endParaRPr lang="en-US" sz="2000" b="0" strike="noStrike" spc="-1" dirty="0">
              <a:solidFill>
                <a:srgbClr val="000000"/>
              </a:solidFill>
              <a:latin typeface="Calibri"/>
            </a:endParaRPr>
          </a:p>
          <a:p>
            <a:pPr marL="1219320" lvl="1" indent="-431640" defTabSz="914400">
              <a:lnSpc>
                <a:spcPct val="90000"/>
              </a:lnSpc>
              <a:spcBef>
                <a:spcPts val="400"/>
              </a:spcBef>
              <a:buClr>
                <a:srgbClr val="000000"/>
              </a:buClr>
              <a:buSzPct val="90000"/>
              <a:buFont typeface="Arial"/>
              <a:buChar char="•"/>
            </a:pPr>
            <a:r>
              <a:rPr lang="en-US" sz="2000" b="0" strike="noStrike" spc="-1" dirty="0">
                <a:solidFill>
                  <a:schemeClr val="dk1"/>
                </a:solidFill>
                <a:latin typeface="Calibri"/>
                <a:ea typeface="Calibri"/>
              </a:rPr>
              <a:t>MGA will continue to provide quality member </a:t>
            </a:r>
            <a:r>
              <a:rPr lang="en-US" sz="2000" b="1" strike="noStrike" spc="-1" dirty="0">
                <a:solidFill>
                  <a:schemeClr val="dk1"/>
                </a:solidFill>
                <a:latin typeface="Calibri"/>
                <a:ea typeface="Calibri"/>
              </a:rPr>
              <a:t>opportunities</a:t>
            </a:r>
            <a:r>
              <a:rPr lang="en-US" sz="2000" b="0" strike="noStrike" spc="-1" dirty="0">
                <a:solidFill>
                  <a:schemeClr val="dk1"/>
                </a:solidFill>
                <a:latin typeface="Calibri"/>
                <a:ea typeface="Calibri"/>
              </a:rPr>
              <a:t> for continuous </a:t>
            </a:r>
            <a:r>
              <a:rPr lang="en-US" sz="2000" b="1" strike="noStrike" spc="-1" dirty="0">
                <a:solidFill>
                  <a:schemeClr val="dk1"/>
                </a:solidFill>
                <a:latin typeface="Calibri"/>
                <a:ea typeface="Calibri"/>
              </a:rPr>
              <a:t>engagement</a:t>
            </a:r>
            <a:r>
              <a:rPr lang="en-US" sz="2000" b="0" strike="noStrike" spc="-1" dirty="0">
                <a:solidFill>
                  <a:schemeClr val="dk1"/>
                </a:solidFill>
                <a:latin typeface="Calibri"/>
                <a:ea typeface="Calibri"/>
              </a:rPr>
              <a:t>.</a:t>
            </a:r>
            <a:endParaRPr lang="en-US" sz="2000" b="0" strike="noStrike" spc="-1" dirty="0">
              <a:solidFill>
                <a:srgbClr val="000000"/>
              </a:solidFill>
              <a:latin typeface="Calibri"/>
            </a:endParaRPr>
          </a:p>
          <a:p>
            <a:pPr marL="609480" indent="-457200" defTabSz="914400">
              <a:lnSpc>
                <a:spcPct val="90000"/>
              </a:lnSpc>
              <a:spcBef>
                <a:spcPts val="799"/>
              </a:spcBef>
              <a:buClr>
                <a:srgbClr val="000000"/>
              </a:buClr>
              <a:buSzPct val="81000"/>
              <a:buFont typeface="Arial"/>
              <a:buChar char="•"/>
            </a:pPr>
            <a:r>
              <a:rPr lang="en-US" sz="2000" b="1" strike="noStrike" spc="-1" dirty="0">
                <a:solidFill>
                  <a:srgbClr val="000000"/>
                </a:solidFill>
                <a:latin typeface="Calibri"/>
                <a:ea typeface="Calibri"/>
              </a:rPr>
              <a:t>Mission</a:t>
            </a:r>
            <a:endParaRPr lang="en-US" sz="2000" b="0" strike="noStrike" spc="-1" dirty="0">
              <a:solidFill>
                <a:srgbClr val="000000"/>
              </a:solidFill>
              <a:latin typeface="Calibri"/>
            </a:endParaRPr>
          </a:p>
          <a:p>
            <a:pPr marL="1219320" lvl="1" indent="-431640" defTabSz="914400">
              <a:lnSpc>
                <a:spcPct val="90000"/>
              </a:lnSpc>
              <a:spcBef>
                <a:spcPts val="751"/>
              </a:spcBef>
              <a:buClr>
                <a:srgbClr val="000000"/>
              </a:buClr>
              <a:buSzPct val="90000"/>
              <a:buFont typeface="Merriweather Sans"/>
              <a:buChar char="▸"/>
            </a:pPr>
            <a:r>
              <a:rPr lang="en-US" sz="2000" b="1" strike="noStrike" spc="-1" dirty="0">
                <a:solidFill>
                  <a:srgbClr val="000000"/>
                </a:solidFill>
                <a:latin typeface="Calibri"/>
                <a:ea typeface="Calibri"/>
              </a:rPr>
              <a:t>I</a:t>
            </a:r>
            <a:r>
              <a:rPr lang="en-US" sz="2000" b="0" strike="noStrike" spc="-1" dirty="0">
                <a:solidFill>
                  <a:srgbClr val="000000"/>
                </a:solidFill>
                <a:latin typeface="Calibri"/>
                <a:ea typeface="Calibri"/>
              </a:rPr>
              <a:t>nspire, </a:t>
            </a:r>
            <a:r>
              <a:rPr lang="en-US" sz="2000" b="1" strike="noStrike" spc="-1" dirty="0">
                <a:solidFill>
                  <a:srgbClr val="000000"/>
                </a:solidFill>
                <a:latin typeface="Calibri"/>
                <a:ea typeface="Calibri"/>
              </a:rPr>
              <a:t>E</a:t>
            </a:r>
            <a:r>
              <a:rPr lang="en-US" sz="2000" b="0" strike="noStrike" spc="-1" dirty="0">
                <a:solidFill>
                  <a:srgbClr val="000000"/>
                </a:solidFill>
                <a:latin typeface="Calibri"/>
                <a:ea typeface="Calibri"/>
              </a:rPr>
              <a:t>nable, </a:t>
            </a:r>
            <a:r>
              <a:rPr lang="en-US" sz="2000" b="1" strike="noStrike" spc="-1" dirty="0">
                <a:solidFill>
                  <a:srgbClr val="000000"/>
                </a:solidFill>
                <a:latin typeface="Calibri"/>
                <a:ea typeface="Calibri"/>
              </a:rPr>
              <a:t>E</a:t>
            </a:r>
            <a:r>
              <a:rPr lang="en-US" sz="2000" b="0" strike="noStrike" spc="-1" dirty="0">
                <a:solidFill>
                  <a:srgbClr val="000000"/>
                </a:solidFill>
                <a:latin typeface="Calibri"/>
                <a:ea typeface="Calibri"/>
              </a:rPr>
              <a:t>mpower and </a:t>
            </a:r>
            <a:r>
              <a:rPr lang="en-US" sz="2000" b="1" strike="noStrike" spc="-1" dirty="0">
                <a:solidFill>
                  <a:srgbClr val="000000"/>
                </a:solidFill>
                <a:latin typeface="Calibri"/>
                <a:ea typeface="Calibri"/>
              </a:rPr>
              <a:t>E</a:t>
            </a:r>
            <a:r>
              <a:rPr lang="en-US" sz="2000" b="0" strike="noStrike" spc="-1" dirty="0">
                <a:solidFill>
                  <a:srgbClr val="000000"/>
                </a:solidFill>
                <a:latin typeface="Calibri"/>
                <a:ea typeface="Calibri"/>
              </a:rPr>
              <a:t>ngage Members of IEEE</a:t>
            </a:r>
            <a:endParaRPr lang="en-US" sz="2000" b="0" strike="noStrike" spc="-1" dirty="0">
              <a:solidFill>
                <a:srgbClr val="000000"/>
              </a:solidFill>
              <a:latin typeface="Calibri"/>
            </a:endParaRPr>
          </a:p>
          <a:p>
            <a:pPr marL="1219320" lvl="1" indent="-431640" defTabSz="914400">
              <a:lnSpc>
                <a:spcPct val="90000"/>
              </a:lnSpc>
              <a:spcBef>
                <a:spcPts val="751"/>
              </a:spcBef>
              <a:buClr>
                <a:srgbClr val="000000"/>
              </a:buClr>
              <a:buSzPct val="90000"/>
              <a:buFont typeface="Merriweather Sans"/>
              <a:buChar char="▸"/>
            </a:pPr>
            <a:r>
              <a:rPr lang="en-US" sz="2000" b="0" strike="noStrike" spc="-1" dirty="0">
                <a:solidFill>
                  <a:srgbClr val="000000"/>
                </a:solidFill>
                <a:latin typeface="Calibri"/>
                <a:ea typeface="Calibri"/>
              </a:rPr>
              <a:t>For the purposes of:</a:t>
            </a:r>
            <a:endParaRPr lang="en-US" sz="2000" b="0" strike="noStrike" spc="-1" dirty="0">
              <a:solidFill>
                <a:srgbClr val="000000"/>
              </a:solidFill>
              <a:latin typeface="Calibri"/>
            </a:endParaRPr>
          </a:p>
          <a:p>
            <a:pPr marL="1828800" lvl="2" indent="-414720" defTabSz="914400">
              <a:lnSpc>
                <a:spcPct val="90000"/>
              </a:lnSpc>
              <a:spcBef>
                <a:spcPts val="751"/>
              </a:spcBef>
              <a:buClr>
                <a:srgbClr val="000000"/>
              </a:buClr>
              <a:buSzPct val="78000"/>
              <a:buFont typeface="Merriweather Sans"/>
              <a:buChar char="▸"/>
            </a:pPr>
            <a:r>
              <a:rPr lang="en-US" sz="2000" b="0" strike="noStrike" spc="-1" dirty="0">
                <a:solidFill>
                  <a:srgbClr val="000000"/>
                </a:solidFill>
                <a:latin typeface="Calibri"/>
                <a:ea typeface="Calibri"/>
              </a:rPr>
              <a:t>Fulfilling the mission of IEEE</a:t>
            </a:r>
            <a:endParaRPr lang="en-US" sz="2000" b="0" strike="noStrike" spc="-1" dirty="0">
              <a:solidFill>
                <a:srgbClr val="000000"/>
              </a:solidFill>
              <a:latin typeface="Calibri"/>
            </a:endParaRPr>
          </a:p>
          <a:p>
            <a:pPr marL="1828800" lvl="2" indent="-414720" defTabSz="914400">
              <a:lnSpc>
                <a:spcPct val="90000"/>
              </a:lnSpc>
              <a:spcBef>
                <a:spcPts val="751"/>
              </a:spcBef>
              <a:buClr>
                <a:srgbClr val="000000"/>
              </a:buClr>
              <a:buSzPct val="78000"/>
              <a:buFont typeface="Merriweather Sans"/>
              <a:buChar char="▸"/>
            </a:pPr>
            <a:r>
              <a:rPr lang="en-US" sz="2000" b="0" strike="noStrike" spc="-1" dirty="0">
                <a:solidFill>
                  <a:srgbClr val="000000"/>
                </a:solidFill>
                <a:latin typeface="Calibri"/>
                <a:ea typeface="Calibri"/>
              </a:rPr>
              <a:t>Enhancing the members growth and development through their life cycle</a:t>
            </a:r>
            <a:endParaRPr lang="en-US" sz="2000" b="0" strike="noStrike" spc="-1" dirty="0">
              <a:solidFill>
                <a:srgbClr val="000000"/>
              </a:solidFill>
              <a:latin typeface="Calibri"/>
            </a:endParaRPr>
          </a:p>
          <a:p>
            <a:pPr marL="1828800" lvl="2" indent="-414720" defTabSz="914400">
              <a:lnSpc>
                <a:spcPct val="90000"/>
              </a:lnSpc>
              <a:spcBef>
                <a:spcPts val="751"/>
              </a:spcBef>
              <a:buClr>
                <a:srgbClr val="000000"/>
              </a:buClr>
              <a:buSzPct val="78000"/>
              <a:buFont typeface="Merriweather Sans"/>
              <a:buChar char="▸"/>
            </a:pPr>
            <a:r>
              <a:rPr lang="en-US" sz="2000" b="0" strike="noStrike" spc="-1" dirty="0">
                <a:solidFill>
                  <a:srgbClr val="000000"/>
                </a:solidFill>
                <a:latin typeface="Calibri"/>
                <a:ea typeface="Calibri"/>
              </a:rPr>
              <a:t>Providing a professional home</a:t>
            </a:r>
            <a:endParaRPr lang="en-US" sz="2000" b="0" strike="noStrike" spc="-1" dirty="0">
              <a:solidFill>
                <a:srgbClr val="000000"/>
              </a:solidFill>
              <a:latin typeface="Calibri"/>
            </a:endParaRPr>
          </a:p>
        </p:txBody>
      </p:sp>
      <p:sp>
        <p:nvSpPr>
          <p:cNvPr id="2" name="PlaceHolder 1"/>
          <p:cNvSpPr>
            <a:spLocks noGrp="1"/>
          </p:cNvSpPr>
          <p:nvPr>
            <p:ph type="sldNum" idx="3"/>
          </p:nvPr>
        </p:nvSpPr>
        <p:spPr>
          <a:xfrm>
            <a:off x="8610480" y="6356520"/>
            <a:ext cx="2742840" cy="364680"/>
          </a:xfrm>
          <a:prstGeom prst="rect">
            <a:avLst/>
          </a:prstGeom>
          <a:noFill/>
          <a:ln w="0">
            <a:noFill/>
          </a:ln>
        </p:spPr>
        <p:txBody>
          <a:bodyPr lIns="90000" tIns="45000" rIns="90000" bIns="45000" anchor="t">
            <a:noAutofit/>
          </a:bodyPr>
          <a:lstStyle>
            <a:defPPr>
              <a:defRPr lang="es-ES"/>
            </a:defPPr>
            <a:lvl1pPr marL="0" indent="0" algn="l" defTabSz="914400" rtl="0" eaLnBrk="1" latinLnBrk="0" hangingPunct="1">
              <a:lnSpc>
                <a:spcPct val="100000"/>
              </a:lnSpc>
              <a:buNone/>
              <a:defRPr lang="en-US" sz="1800" b="0" strike="noStrike" kern="1200" spc="-1">
                <a:solidFill>
                  <a:schemeClr val="dk1"/>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BCF574-E01B-4887-9174-3CD919E5BA35}" type="slidenum">
              <a:rPr lang="en-US" smtClean="0"/>
              <a:pPr/>
              <a:t>22</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75"/>
                                        </p:tgtEl>
                                        <p:attrNameLst>
                                          <p:attrName>style.visibility</p:attrName>
                                        </p:attrNameLst>
                                      </p:cBhvr>
                                      <p:to>
                                        <p:strVal val="visible"/>
                                      </p:to>
                                    </p:set>
                                    <p:anim calcmode="lin" valueType="num">
                                      <p:cBhvr additive="repl">
                                        <p:cTn id="7" dur="500" fill="hold"/>
                                        <p:tgtEl>
                                          <p:spTgt spid="1675"/>
                                        </p:tgtEl>
                                        <p:attrNameLst>
                                          <p:attrName>ppt_x</p:attrName>
                                        </p:attrNameLst>
                                      </p:cBhvr>
                                      <p:tavLst>
                                        <p:tav tm="0">
                                          <p:val>
                                            <p:strVal val="#ppt_x"/>
                                          </p:val>
                                        </p:tav>
                                        <p:tav tm="100000">
                                          <p:val>
                                            <p:strVal val="#ppt_x"/>
                                          </p:val>
                                        </p:tav>
                                      </p:tavLst>
                                    </p:anim>
                                    <p:anim calcmode="lin" valueType="num">
                                      <p:cBhvr additive="repl">
                                        <p:cTn id="8" dur="500" fill="hold"/>
                                        <p:tgtEl>
                                          <p:spTgt spid="16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PlaceHolder 1"/>
          <p:cNvSpPr>
            <a:spLocks noGrp="1"/>
          </p:cNvSpPr>
          <p:nvPr>
            <p:ph type="title"/>
          </p:nvPr>
        </p:nvSpPr>
        <p:spPr>
          <a:xfrm>
            <a:off x="787878"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a:solidFill>
                  <a:srgbClr val="0066A1"/>
                </a:solidFill>
                <a:latin typeface="Calibri"/>
                <a:ea typeface="Calibri"/>
              </a:rPr>
              <a:t>MGA Operations Manual</a:t>
            </a:r>
            <a:endParaRPr lang="es-ES" sz="4532" b="0" spc="-1">
              <a:solidFill>
                <a:srgbClr val="000000"/>
              </a:solidFill>
              <a:latin typeface="Arial"/>
            </a:endParaRPr>
          </a:p>
        </p:txBody>
      </p:sp>
      <p:sp>
        <p:nvSpPr>
          <p:cNvPr id="791" name="PlaceHolder 2"/>
          <p:cNvSpPr>
            <a:spLocks noGrp="1"/>
          </p:cNvSpPr>
          <p:nvPr>
            <p:ph/>
          </p:nvPr>
        </p:nvSpPr>
        <p:spPr>
          <a:xfrm>
            <a:off x="915999" y="1543640"/>
            <a:ext cx="10358563" cy="4670878"/>
          </a:xfrm>
          <a:prstGeom prst="rect">
            <a:avLst/>
          </a:prstGeom>
          <a:noFill/>
          <a:ln w="0">
            <a:noFill/>
          </a:ln>
        </p:spPr>
        <p:txBody>
          <a:bodyPr lIns="119963" tIns="59981" rIns="119963" bIns="59981" anchor="t">
            <a:noAutofit/>
          </a:bodyPr>
          <a:lstStyle/>
          <a:p>
            <a:pPr marL="711129" indent="-711129">
              <a:buClr>
                <a:srgbClr val="0066A1"/>
              </a:buClr>
              <a:buFont typeface="Verdana"/>
              <a:buAutoNum type="arabicPeriod"/>
            </a:pPr>
            <a:r>
              <a:rPr lang="en-US" sz="2200" spc="-1" dirty="0">
                <a:solidFill>
                  <a:schemeClr val="dk1"/>
                </a:solidFill>
                <a:ea typeface="Calibri"/>
              </a:rPr>
              <a:t>Introduction</a:t>
            </a:r>
            <a:endParaRPr lang="es-ES" sz="2200" spc="-1" dirty="0">
              <a:solidFill>
                <a:srgbClr val="000000"/>
              </a:solidFill>
            </a:endParaRPr>
          </a:p>
          <a:p>
            <a:pPr marL="711129" indent="-711129">
              <a:spcBef>
                <a:spcPts val="533"/>
              </a:spcBef>
              <a:buClr>
                <a:srgbClr val="0066A1"/>
              </a:buClr>
              <a:buFont typeface="Verdana"/>
              <a:buAutoNum type="arabicPeriod"/>
            </a:pPr>
            <a:r>
              <a:rPr lang="en-US" sz="2200" spc="-1" dirty="0">
                <a:solidFill>
                  <a:schemeClr val="dk1"/>
                </a:solidFill>
                <a:ea typeface="Calibri"/>
              </a:rPr>
              <a:t>Member and Geographic Activities Board</a:t>
            </a:r>
            <a:endParaRPr lang="es-ES" sz="2200" spc="-1" dirty="0">
              <a:solidFill>
                <a:srgbClr val="000000"/>
              </a:solidFill>
            </a:endParaRPr>
          </a:p>
          <a:p>
            <a:pPr marL="711129" indent="-711129">
              <a:spcBef>
                <a:spcPts val="533"/>
              </a:spcBef>
              <a:buClr>
                <a:srgbClr val="0066A1"/>
              </a:buClr>
              <a:buFont typeface="Verdana"/>
              <a:buAutoNum type="arabicPeriod"/>
            </a:pPr>
            <a:r>
              <a:rPr lang="en-US" sz="2200" b="1" spc="-1" dirty="0">
                <a:solidFill>
                  <a:schemeClr val="dk1"/>
                </a:solidFill>
                <a:ea typeface="Calibri"/>
              </a:rPr>
              <a:t>MGA Financial Matters</a:t>
            </a:r>
            <a:endParaRPr lang="es-ES" sz="2200" b="1" spc="-1" dirty="0">
              <a:solidFill>
                <a:srgbClr val="000000"/>
              </a:solidFill>
            </a:endParaRPr>
          </a:p>
          <a:p>
            <a:pPr marL="711129" indent="-711129">
              <a:spcBef>
                <a:spcPts val="533"/>
              </a:spcBef>
              <a:buClr>
                <a:srgbClr val="0066A1"/>
              </a:buClr>
              <a:buFont typeface="Verdana"/>
              <a:buAutoNum type="arabicPeriod"/>
            </a:pPr>
            <a:r>
              <a:rPr lang="en-US" sz="2200" spc="-1" dirty="0">
                <a:solidFill>
                  <a:schemeClr val="dk1"/>
                </a:solidFill>
                <a:ea typeface="Calibri"/>
              </a:rPr>
              <a:t>MGA Committees</a:t>
            </a:r>
            <a:endParaRPr lang="es-ES" sz="2200" spc="-1" dirty="0">
              <a:solidFill>
                <a:srgbClr val="000000"/>
              </a:solidFill>
            </a:endParaRPr>
          </a:p>
          <a:p>
            <a:pPr marL="711129" indent="-711129">
              <a:spcBef>
                <a:spcPts val="533"/>
              </a:spcBef>
              <a:buClr>
                <a:srgbClr val="0066A1"/>
              </a:buClr>
              <a:buFont typeface="Verdana"/>
              <a:buAutoNum type="arabicPeriod"/>
            </a:pPr>
            <a:r>
              <a:rPr lang="en-US" sz="2200" spc="-1" dirty="0">
                <a:solidFill>
                  <a:schemeClr val="dk1"/>
                </a:solidFill>
                <a:ea typeface="Calibri"/>
              </a:rPr>
              <a:t>MGA Operations Committee</a:t>
            </a:r>
            <a:endParaRPr lang="es-ES" sz="2200" spc="-1" dirty="0">
              <a:solidFill>
                <a:srgbClr val="000000"/>
              </a:solidFill>
            </a:endParaRPr>
          </a:p>
          <a:p>
            <a:pPr marL="711129" indent="-711129">
              <a:spcBef>
                <a:spcPts val="533"/>
              </a:spcBef>
              <a:buClr>
                <a:srgbClr val="0066A1"/>
              </a:buClr>
              <a:buFont typeface="Verdana"/>
              <a:buAutoNum type="arabicPeriod"/>
            </a:pPr>
            <a:r>
              <a:rPr lang="en-US" sz="2200" spc="-1" dirty="0">
                <a:solidFill>
                  <a:schemeClr val="dk1"/>
                </a:solidFill>
                <a:ea typeface="Calibri"/>
              </a:rPr>
              <a:t>MGA Assembly</a:t>
            </a:r>
            <a:endParaRPr lang="es-ES" sz="2200" spc="-1" dirty="0">
              <a:solidFill>
                <a:srgbClr val="000000"/>
              </a:solidFill>
            </a:endParaRPr>
          </a:p>
          <a:p>
            <a:pPr marL="711129" indent="-711129">
              <a:spcBef>
                <a:spcPts val="533"/>
              </a:spcBef>
              <a:buClr>
                <a:srgbClr val="0066A1"/>
              </a:buClr>
              <a:buFont typeface="Verdana"/>
              <a:buAutoNum type="arabicPeriod"/>
            </a:pPr>
            <a:r>
              <a:rPr lang="en-US" sz="2200" spc="-1" dirty="0">
                <a:solidFill>
                  <a:schemeClr val="dk1"/>
                </a:solidFill>
                <a:ea typeface="Calibri"/>
              </a:rPr>
              <a:t>MGA Nominations and Appointments Process</a:t>
            </a:r>
            <a:endParaRPr lang="es-ES" sz="2200" spc="-1" dirty="0">
              <a:solidFill>
                <a:srgbClr val="000000"/>
              </a:solidFill>
            </a:endParaRPr>
          </a:p>
          <a:p>
            <a:pPr marL="711129" indent="-711129">
              <a:spcBef>
                <a:spcPts val="533"/>
              </a:spcBef>
              <a:buClr>
                <a:srgbClr val="0066A1"/>
              </a:buClr>
              <a:buFont typeface="Verdana"/>
              <a:buAutoNum type="arabicPeriod"/>
            </a:pPr>
            <a:r>
              <a:rPr lang="en-US" sz="2200" b="1" spc="-1" dirty="0">
                <a:solidFill>
                  <a:schemeClr val="dk1"/>
                </a:solidFill>
                <a:ea typeface="Calibri"/>
              </a:rPr>
              <a:t>Member and Geographic Activities Awards</a:t>
            </a:r>
            <a:endParaRPr lang="es-ES" sz="2200" spc="-1" dirty="0">
              <a:solidFill>
                <a:srgbClr val="000000"/>
              </a:solidFill>
            </a:endParaRPr>
          </a:p>
          <a:p>
            <a:pPr marL="711129" indent="-711129">
              <a:spcBef>
                <a:spcPts val="533"/>
              </a:spcBef>
              <a:buClr>
                <a:srgbClr val="0066A1"/>
              </a:buClr>
              <a:buFont typeface="Verdana"/>
              <a:buAutoNum type="arabicPeriod"/>
            </a:pPr>
            <a:r>
              <a:rPr lang="en-US" sz="2200" b="1" spc="-1" dirty="0">
                <a:solidFill>
                  <a:schemeClr val="dk1"/>
                </a:solidFill>
                <a:ea typeface="Calibri"/>
              </a:rPr>
              <a:t>Geographic Organizational Units</a:t>
            </a:r>
            <a:endParaRPr lang="es-ES" sz="2200" spc="-1" dirty="0">
              <a:solidFill>
                <a:srgbClr val="000000"/>
              </a:solidFill>
            </a:endParaRPr>
          </a:p>
          <a:p>
            <a:pPr marL="711129" indent="-711129">
              <a:spcBef>
                <a:spcPts val="533"/>
              </a:spcBef>
              <a:buClr>
                <a:srgbClr val="0066A1"/>
              </a:buClr>
              <a:buFont typeface="Verdana"/>
              <a:buAutoNum type="arabicPeriod"/>
            </a:pPr>
            <a:r>
              <a:rPr lang="en-US" sz="2200" b="1" spc="-1" dirty="0">
                <a:solidFill>
                  <a:schemeClr val="dk1"/>
                </a:solidFill>
                <a:ea typeface="Calibri"/>
              </a:rPr>
              <a:t>Conferences</a:t>
            </a:r>
            <a:endParaRPr lang="es-ES" sz="2200" spc="-1" dirty="0">
              <a:solidFill>
                <a:srgbClr val="000000"/>
              </a:solidFill>
            </a:endParaRPr>
          </a:p>
          <a:p>
            <a:pPr marL="711129" indent="-711129">
              <a:spcBef>
                <a:spcPts val="533"/>
              </a:spcBef>
              <a:buClr>
                <a:srgbClr val="0066A1"/>
              </a:buClr>
              <a:buFont typeface="Verdana"/>
              <a:buAutoNum type="arabicPeriod"/>
            </a:pPr>
            <a:r>
              <a:rPr lang="en-US" sz="2200" spc="-1" dirty="0">
                <a:solidFill>
                  <a:schemeClr val="dk1"/>
                </a:solidFill>
                <a:ea typeface="Calibri"/>
              </a:rPr>
              <a:t>MGA Publications</a:t>
            </a:r>
            <a:endParaRPr lang="es-ES" sz="2200" spc="-1" dirty="0">
              <a:solidFill>
                <a:srgbClr val="000000"/>
              </a:solidFill>
            </a:endParaRPr>
          </a:p>
          <a:p>
            <a:pPr marL="711129" indent="-711129">
              <a:spcBef>
                <a:spcPts val="533"/>
              </a:spcBef>
              <a:buClr>
                <a:srgbClr val="0066A1"/>
              </a:buClr>
              <a:buFont typeface="Verdana"/>
              <a:buAutoNum type="arabicPeriod"/>
            </a:pPr>
            <a:r>
              <a:rPr lang="en-US" sz="2200" spc="-1" dirty="0">
                <a:solidFill>
                  <a:schemeClr val="dk1"/>
                </a:solidFill>
                <a:ea typeface="Calibri"/>
              </a:rPr>
              <a:t>Revisions to the MGA Operations Manual</a:t>
            </a:r>
            <a:endParaRPr lang="es-ES" sz="2200" spc="-1" dirty="0">
              <a:solidFill>
                <a:srgbClr val="000000"/>
              </a:solidFill>
            </a:endParaRPr>
          </a:p>
        </p:txBody>
      </p:sp>
      <p:sp>
        <p:nvSpPr>
          <p:cNvPr id="792" name="PlaceHolder 3"/>
          <p:cNvSpPr>
            <a:spLocks noGrp="1"/>
          </p:cNvSpPr>
          <p:nvPr>
            <p:ph type="sldNum" idx="96"/>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25493D16-1193-4A1D-B4A9-F9691B211A69}" type="slidenum">
              <a:rPr lang="en-US"/>
              <a:pPr/>
              <a:t>23</a:t>
            </a:fld>
            <a:endParaRPr lang="es-ES">
              <a:solidFill>
                <a:srgbClr val="000000"/>
              </a:solidFill>
              <a:latin typeface="Times New Roman"/>
            </a:endParaRPr>
          </a:p>
        </p:txBody>
      </p:sp>
      <p:sp>
        <p:nvSpPr>
          <p:cNvPr id="2" name="TextBox 1">
            <a:extLst>
              <a:ext uri="{FF2B5EF4-FFF2-40B4-BE49-F238E27FC236}">
                <a16:creationId xmlns:a16="http://schemas.microsoft.com/office/drawing/2014/main" id="{5148A6E6-BA7A-4472-A2DA-47D8E5EE9CC6}"/>
              </a:ext>
            </a:extLst>
          </p:cNvPr>
          <p:cNvSpPr txBox="1"/>
          <p:nvPr/>
        </p:nvSpPr>
        <p:spPr>
          <a:xfrm>
            <a:off x="3139706" y="1161797"/>
            <a:ext cx="6310424" cy="369332"/>
          </a:xfrm>
          <a:prstGeom prst="rect">
            <a:avLst/>
          </a:prstGeom>
          <a:noFill/>
        </p:spPr>
        <p:txBody>
          <a:bodyPr wrap="square" rtlCol="0">
            <a:spAutoFit/>
          </a:bodyPr>
          <a:lstStyle/>
          <a:p>
            <a:r>
              <a:rPr lang="en-US" dirty="0">
                <a:hlinkClick r:id="rId3"/>
              </a:rPr>
              <a:t>https://mga.ieee.org/board-committees/operations-manual</a:t>
            </a:r>
            <a:endParaRPr lang="en-US" dirty="0"/>
          </a:p>
        </p:txBody>
      </p:sp>
    </p:spTree>
    <p:extLst>
      <p:ext uri="{BB962C8B-B14F-4D97-AF65-F5344CB8AC3E}">
        <p14:creationId xmlns:p14="http://schemas.microsoft.com/office/powerpoint/2010/main" val="646356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3" name="PlaceHolder 1"/>
          <p:cNvSpPr>
            <a:spLocks noGrp="1"/>
          </p:cNvSpPr>
          <p:nvPr>
            <p:ph type="title"/>
          </p:nvPr>
        </p:nvSpPr>
        <p:spPr>
          <a:xfrm>
            <a:off x="323220" y="223475"/>
            <a:ext cx="11545560" cy="568080"/>
          </a:xfrm>
          <a:prstGeom prst="rect">
            <a:avLst/>
          </a:prstGeom>
          <a:noFill/>
          <a:ln w="0">
            <a:noFill/>
          </a:ln>
        </p:spPr>
        <p:txBody>
          <a:bodyPr lIns="122040" tIns="60840" rIns="122040" bIns="60840" anchor="b">
            <a:noAutofit/>
          </a:bodyPr>
          <a:lstStyle/>
          <a:p>
            <a:pPr indent="0">
              <a:lnSpc>
                <a:spcPct val="100000"/>
              </a:lnSpc>
              <a:buNone/>
            </a:pPr>
            <a:r>
              <a:rPr lang="en-US" sz="4000" b="1" strike="noStrike" spc="-1" dirty="0">
                <a:solidFill>
                  <a:srgbClr val="0070C0"/>
                </a:solidFill>
                <a:latin typeface="Calibri"/>
                <a:ea typeface="Arial"/>
              </a:rPr>
              <a:t>2024 MGA Board</a:t>
            </a:r>
            <a:endParaRPr lang="en-US" sz="4000" b="0" strike="noStrike" spc="-1" dirty="0">
              <a:solidFill>
                <a:srgbClr val="0070C0"/>
              </a:solidFill>
              <a:latin typeface="Calibri"/>
            </a:endParaRPr>
          </a:p>
        </p:txBody>
      </p:sp>
      <p:grpSp>
        <p:nvGrpSpPr>
          <p:cNvPr id="1685" name="Group 3"/>
          <p:cNvGrpSpPr/>
          <p:nvPr/>
        </p:nvGrpSpPr>
        <p:grpSpPr>
          <a:xfrm>
            <a:off x="453221" y="747119"/>
            <a:ext cx="8808120" cy="2785680"/>
            <a:chOff x="0" y="1612800"/>
            <a:chExt cx="8808120" cy="2785680"/>
          </a:xfrm>
        </p:grpSpPr>
        <p:sp>
          <p:nvSpPr>
            <p:cNvPr id="1686" name="Google Shape;1353;p11"/>
            <p:cNvSpPr/>
            <p:nvPr/>
          </p:nvSpPr>
          <p:spPr>
            <a:xfrm>
              <a:off x="3260160" y="3636000"/>
              <a:ext cx="1946880" cy="762480"/>
            </a:xfrm>
            <a:prstGeom prst="rect">
              <a:avLst/>
            </a:prstGeom>
            <a:noFill/>
            <a:ln w="0">
              <a:noFill/>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400" b="1" strike="noStrike" spc="-1">
                  <a:solidFill>
                    <a:schemeClr val="dk1"/>
                  </a:solidFill>
                  <a:highlight>
                    <a:srgbClr val="FFFFFF"/>
                  </a:highlight>
                  <a:latin typeface="Calibri"/>
                  <a:ea typeface="Calibri"/>
                </a:rPr>
                <a:t>Jill Gostin</a:t>
              </a:r>
              <a:endParaRPr lang="en-US" sz="1400" b="0" strike="noStrike" spc="-1">
                <a:solidFill>
                  <a:srgbClr val="000000"/>
                </a:solidFill>
                <a:latin typeface="Calibri"/>
              </a:endParaRPr>
            </a:p>
            <a:p>
              <a:pPr algn="ctr" defTabSz="914400">
                <a:lnSpc>
                  <a:spcPct val="100000"/>
                </a:lnSpc>
              </a:pPr>
              <a:r>
                <a:rPr lang="en-US" sz="1400" b="0" strike="noStrike" spc="-1">
                  <a:solidFill>
                    <a:schemeClr val="dk1"/>
                  </a:solidFill>
                  <a:latin typeface="Calibri"/>
                  <a:ea typeface="Calibri"/>
                </a:rPr>
                <a:t>MGA Past Chair</a:t>
              </a:r>
              <a:endParaRPr lang="en-US" sz="1400" b="0" strike="noStrike" spc="-1">
                <a:solidFill>
                  <a:srgbClr val="000000"/>
                </a:solidFill>
                <a:latin typeface="Calibri"/>
              </a:endParaRPr>
            </a:p>
            <a:p>
              <a:pPr algn="ctr" defTabSz="914400">
                <a:lnSpc>
                  <a:spcPct val="100000"/>
                </a:lnSpc>
              </a:pPr>
              <a:r>
                <a:rPr lang="en-US" sz="1400" b="0" strike="noStrike" spc="-1">
                  <a:solidFill>
                    <a:schemeClr val="dk1"/>
                  </a:solidFill>
                  <a:latin typeface="Calibri"/>
                  <a:ea typeface="Calibri"/>
                </a:rPr>
                <a:t>Region 3</a:t>
              </a:r>
              <a:endParaRPr lang="en-US" sz="1400" b="0" strike="noStrike" spc="-1">
                <a:solidFill>
                  <a:srgbClr val="000000"/>
                </a:solidFill>
                <a:latin typeface="Calibri"/>
              </a:endParaRPr>
            </a:p>
          </p:txBody>
        </p:sp>
        <p:sp>
          <p:nvSpPr>
            <p:cNvPr id="1687" name="Google Shape;1354;p11"/>
            <p:cNvSpPr/>
            <p:nvPr/>
          </p:nvSpPr>
          <p:spPr>
            <a:xfrm>
              <a:off x="0" y="3611880"/>
              <a:ext cx="1828440" cy="762480"/>
            </a:xfrm>
            <a:prstGeom prst="rect">
              <a:avLst/>
            </a:prstGeom>
            <a:noFill/>
            <a:ln w="0">
              <a:noFill/>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400" b="1" strike="noStrike" spc="-1">
                  <a:solidFill>
                    <a:schemeClr val="dk1"/>
                  </a:solidFill>
                  <a:latin typeface="Calibri"/>
                  <a:ea typeface="Calibri"/>
                </a:rPr>
                <a:t>Antonio Luque</a:t>
              </a:r>
              <a:endParaRPr lang="en-US" sz="1400" b="0" strike="noStrike" spc="-1">
                <a:solidFill>
                  <a:srgbClr val="000000"/>
                </a:solidFill>
                <a:latin typeface="Calibri"/>
              </a:endParaRPr>
            </a:p>
            <a:p>
              <a:pPr algn="ctr" defTabSz="914400">
                <a:lnSpc>
                  <a:spcPct val="100000"/>
                </a:lnSpc>
              </a:pPr>
              <a:r>
                <a:rPr lang="en-US" sz="1400" b="0" strike="noStrike" spc="-1">
                  <a:solidFill>
                    <a:schemeClr val="dk1"/>
                  </a:solidFill>
                  <a:latin typeface="Calibri"/>
                  <a:ea typeface="Calibri"/>
                </a:rPr>
                <a:t>MGA VP-Elect</a:t>
              </a:r>
              <a:endParaRPr lang="en-US" sz="1400" b="0" strike="noStrike" spc="-1">
                <a:solidFill>
                  <a:srgbClr val="000000"/>
                </a:solidFill>
                <a:latin typeface="Calibri"/>
              </a:endParaRPr>
            </a:p>
            <a:p>
              <a:pPr algn="ctr" defTabSz="914400">
                <a:lnSpc>
                  <a:spcPct val="100000"/>
                </a:lnSpc>
              </a:pPr>
              <a:r>
                <a:rPr lang="en-US" sz="1400" b="0" strike="noStrike" spc="-1">
                  <a:solidFill>
                    <a:schemeClr val="dk1"/>
                  </a:solidFill>
                  <a:latin typeface="Calibri"/>
                  <a:ea typeface="Calibri"/>
                </a:rPr>
                <a:t>Region 8</a:t>
              </a:r>
              <a:endParaRPr lang="en-US" sz="1400" b="0" strike="noStrike" spc="-1">
                <a:solidFill>
                  <a:srgbClr val="000000"/>
                </a:solidFill>
                <a:latin typeface="Calibri"/>
              </a:endParaRPr>
            </a:p>
          </p:txBody>
        </p:sp>
        <p:sp>
          <p:nvSpPr>
            <p:cNvPr id="1688" name="Google Shape;1355;p11"/>
            <p:cNvSpPr/>
            <p:nvPr/>
          </p:nvSpPr>
          <p:spPr>
            <a:xfrm>
              <a:off x="1548000" y="3622680"/>
              <a:ext cx="1933920" cy="762480"/>
            </a:xfrm>
            <a:prstGeom prst="rect">
              <a:avLst/>
            </a:prstGeom>
            <a:noFill/>
            <a:ln w="0">
              <a:noFill/>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400" b="1" strike="noStrike" spc="-1" dirty="0">
                  <a:solidFill>
                    <a:schemeClr val="dk1"/>
                  </a:solidFill>
                  <a:latin typeface="Calibri"/>
                  <a:ea typeface="Calibri"/>
                </a:rPr>
                <a:t>Deepak Mathur</a:t>
              </a:r>
              <a:endParaRPr lang="en-US" sz="1400" b="0" strike="noStrike" spc="-1" dirty="0">
                <a:solidFill>
                  <a:srgbClr val="000000"/>
                </a:solidFill>
                <a:latin typeface="Calibri"/>
              </a:endParaRPr>
            </a:p>
            <a:p>
              <a:pPr algn="ctr" defTabSz="914400">
                <a:lnSpc>
                  <a:spcPct val="100000"/>
                </a:lnSpc>
              </a:pPr>
              <a:r>
                <a:rPr lang="en-US" sz="1400" b="0" strike="noStrike" spc="-1" dirty="0">
                  <a:solidFill>
                    <a:schemeClr val="dk1"/>
                  </a:solidFill>
                  <a:latin typeface="Calibri"/>
                  <a:ea typeface="Calibri"/>
                </a:rPr>
                <a:t>IEEE VP, MGA</a:t>
              </a:r>
              <a:endParaRPr lang="en-US" sz="1400" b="0" strike="noStrike" spc="-1" dirty="0">
                <a:solidFill>
                  <a:srgbClr val="000000"/>
                </a:solidFill>
                <a:latin typeface="Calibri"/>
              </a:endParaRPr>
            </a:p>
            <a:p>
              <a:pPr algn="ctr" defTabSz="914400">
                <a:lnSpc>
                  <a:spcPct val="100000"/>
                </a:lnSpc>
              </a:pPr>
              <a:r>
                <a:rPr lang="en-US" sz="1400" b="0" strike="noStrike" spc="-1" dirty="0">
                  <a:solidFill>
                    <a:schemeClr val="dk1"/>
                  </a:solidFill>
                  <a:latin typeface="Calibri"/>
                  <a:ea typeface="Calibri"/>
                </a:rPr>
                <a:t>Region 10</a:t>
              </a:r>
              <a:endParaRPr lang="en-US" sz="1400" b="0" strike="noStrike" spc="-1" dirty="0">
                <a:solidFill>
                  <a:srgbClr val="000000"/>
                </a:solidFill>
                <a:latin typeface="Calibri"/>
              </a:endParaRPr>
            </a:p>
          </p:txBody>
        </p:sp>
        <p:sp>
          <p:nvSpPr>
            <p:cNvPr id="1689" name="Google Shape;1356;p11"/>
            <p:cNvSpPr/>
            <p:nvPr/>
          </p:nvSpPr>
          <p:spPr>
            <a:xfrm>
              <a:off x="4935960" y="3622680"/>
              <a:ext cx="2028960" cy="762480"/>
            </a:xfrm>
            <a:prstGeom prst="rect">
              <a:avLst/>
            </a:prstGeom>
            <a:noFill/>
            <a:ln w="0">
              <a:noFill/>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400" b="1" strike="noStrike" spc="-1">
                  <a:solidFill>
                    <a:schemeClr val="dk1"/>
                  </a:solidFill>
                  <a:latin typeface="Calibri"/>
                  <a:ea typeface="Calibri"/>
                </a:rPr>
                <a:t>Greg Gdowski</a:t>
              </a:r>
              <a:endParaRPr lang="en-US" sz="1400" b="0" strike="noStrike" spc="-1">
                <a:solidFill>
                  <a:srgbClr val="000000"/>
                </a:solidFill>
                <a:latin typeface="Calibri"/>
              </a:endParaRPr>
            </a:p>
            <a:p>
              <a:pPr algn="ctr" defTabSz="914400">
                <a:lnSpc>
                  <a:spcPct val="100000"/>
                </a:lnSpc>
              </a:pPr>
              <a:r>
                <a:rPr lang="en-US" sz="1400" b="0" strike="noStrike" spc="-1">
                  <a:solidFill>
                    <a:schemeClr val="dk1"/>
                  </a:solidFill>
                  <a:latin typeface="Calibri"/>
                  <a:ea typeface="Calibri"/>
                </a:rPr>
                <a:t>MGA Treasurer</a:t>
              </a:r>
              <a:endParaRPr lang="en-US" sz="1400" b="0" strike="noStrike" spc="-1">
                <a:solidFill>
                  <a:srgbClr val="000000"/>
                </a:solidFill>
                <a:latin typeface="Calibri"/>
              </a:endParaRPr>
            </a:p>
            <a:p>
              <a:pPr algn="ctr" defTabSz="914400">
                <a:lnSpc>
                  <a:spcPct val="100000"/>
                </a:lnSpc>
              </a:pPr>
              <a:r>
                <a:rPr lang="en-US" sz="1400" b="0" strike="noStrike" spc="-1">
                  <a:solidFill>
                    <a:schemeClr val="dk1"/>
                  </a:solidFill>
                  <a:latin typeface="Calibri"/>
                  <a:ea typeface="Calibri"/>
                </a:rPr>
                <a:t>Region 1</a:t>
              </a:r>
              <a:endParaRPr lang="en-US" sz="1400" b="0" strike="noStrike" spc="-1">
                <a:solidFill>
                  <a:srgbClr val="000000"/>
                </a:solidFill>
                <a:latin typeface="Calibri"/>
              </a:endParaRPr>
            </a:p>
          </p:txBody>
        </p:sp>
        <p:pic>
          <p:nvPicPr>
            <p:cNvPr id="1690" name="Picture 11"/>
            <p:cNvPicPr/>
            <p:nvPr/>
          </p:nvPicPr>
          <p:blipFill>
            <a:blip r:embed="rId2"/>
            <a:stretch/>
          </p:blipFill>
          <p:spPr>
            <a:xfrm>
              <a:off x="1769760" y="1612800"/>
              <a:ext cx="1490040" cy="1978200"/>
            </a:xfrm>
            <a:prstGeom prst="rect">
              <a:avLst/>
            </a:prstGeom>
            <a:ln w="0">
              <a:noFill/>
            </a:ln>
          </p:spPr>
        </p:pic>
        <p:pic>
          <p:nvPicPr>
            <p:cNvPr id="1691" name="Picture 13"/>
            <p:cNvPicPr/>
            <p:nvPr/>
          </p:nvPicPr>
          <p:blipFill>
            <a:blip r:embed="rId3"/>
            <a:stretch/>
          </p:blipFill>
          <p:spPr>
            <a:xfrm>
              <a:off x="3430800" y="1626120"/>
              <a:ext cx="1595160" cy="1978200"/>
            </a:xfrm>
            <a:prstGeom prst="rect">
              <a:avLst/>
            </a:prstGeom>
            <a:ln w="0">
              <a:noFill/>
            </a:ln>
          </p:spPr>
        </p:pic>
        <p:pic>
          <p:nvPicPr>
            <p:cNvPr id="1692" name="Picture 15"/>
            <p:cNvPicPr/>
            <p:nvPr/>
          </p:nvPicPr>
          <p:blipFill>
            <a:blip r:embed="rId4"/>
            <a:stretch/>
          </p:blipFill>
          <p:spPr>
            <a:xfrm>
              <a:off x="5107680" y="1641240"/>
              <a:ext cx="1685880" cy="1981080"/>
            </a:xfrm>
            <a:prstGeom prst="rect">
              <a:avLst/>
            </a:prstGeom>
            <a:ln w="0">
              <a:noFill/>
            </a:ln>
          </p:spPr>
        </p:pic>
        <p:pic>
          <p:nvPicPr>
            <p:cNvPr id="1693" name="Picture 17"/>
            <p:cNvPicPr/>
            <p:nvPr/>
          </p:nvPicPr>
          <p:blipFill>
            <a:blip r:embed="rId5"/>
            <a:stretch/>
          </p:blipFill>
          <p:spPr>
            <a:xfrm>
              <a:off x="33120" y="1612800"/>
              <a:ext cx="1654920" cy="1978200"/>
            </a:xfrm>
            <a:prstGeom prst="rect">
              <a:avLst/>
            </a:prstGeom>
            <a:ln w="0">
              <a:noFill/>
            </a:ln>
          </p:spPr>
        </p:pic>
        <p:pic>
          <p:nvPicPr>
            <p:cNvPr id="1694" name="Picture 1"/>
            <p:cNvPicPr/>
            <p:nvPr/>
          </p:nvPicPr>
          <p:blipFill>
            <a:blip r:embed="rId6"/>
            <a:stretch/>
          </p:blipFill>
          <p:spPr>
            <a:xfrm>
              <a:off x="6874920" y="1641240"/>
              <a:ext cx="1768320" cy="1970280"/>
            </a:xfrm>
            <a:prstGeom prst="rect">
              <a:avLst/>
            </a:prstGeom>
            <a:ln w="0">
              <a:noFill/>
            </a:ln>
          </p:spPr>
        </p:pic>
        <p:sp>
          <p:nvSpPr>
            <p:cNvPr id="1695" name="Google Shape;1356;p11"/>
            <p:cNvSpPr/>
            <p:nvPr/>
          </p:nvSpPr>
          <p:spPr>
            <a:xfrm>
              <a:off x="6779160" y="3611160"/>
              <a:ext cx="2028960" cy="769199"/>
            </a:xfrm>
            <a:prstGeom prst="rect">
              <a:avLst/>
            </a:prstGeom>
            <a:noFill/>
            <a:ln w="0">
              <a:noFill/>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400" b="1" strike="noStrike" spc="-1" dirty="0">
                  <a:solidFill>
                    <a:schemeClr val="dk1"/>
                  </a:solidFill>
                  <a:latin typeface="Calibri"/>
                </a:rPr>
                <a:t>Cecelia Jankowski</a:t>
              </a:r>
              <a:endParaRPr lang="en-US" sz="1400" b="0" strike="noStrike" spc="-1" dirty="0">
                <a:solidFill>
                  <a:srgbClr val="000000"/>
                </a:solidFill>
                <a:latin typeface="Calibri"/>
              </a:endParaRPr>
            </a:p>
            <a:p>
              <a:pPr algn="ctr" defTabSz="914400">
                <a:lnSpc>
                  <a:spcPct val="100000"/>
                </a:lnSpc>
              </a:pPr>
              <a:r>
                <a:rPr lang="en-US" sz="1400" b="0" strike="noStrike" spc="-1" dirty="0">
                  <a:solidFill>
                    <a:schemeClr val="dk1"/>
                  </a:solidFill>
                  <a:latin typeface="Calibri"/>
                  <a:ea typeface="Calibri"/>
                </a:rPr>
                <a:t>MGA Secretary</a:t>
              </a:r>
            </a:p>
            <a:p>
              <a:pPr algn="ctr"/>
              <a:r>
                <a:rPr lang="en-US" sz="1400" b="0" strike="noStrike" spc="-1" dirty="0">
                  <a:solidFill>
                    <a:srgbClr val="000000"/>
                  </a:solidFill>
                  <a:latin typeface="Calibri"/>
                </a:rPr>
                <a:t>IEEE MGA Staff</a:t>
              </a:r>
            </a:p>
          </p:txBody>
        </p:sp>
      </p:grpSp>
      <p:sp>
        <p:nvSpPr>
          <p:cNvPr id="2" name="Google Shape;1357;p11">
            <a:extLst>
              <a:ext uri="{FF2B5EF4-FFF2-40B4-BE49-F238E27FC236}">
                <a16:creationId xmlns:a16="http://schemas.microsoft.com/office/drawing/2014/main" id="{77DE8B16-3A8E-77F0-397B-F593A62C8F06}"/>
              </a:ext>
            </a:extLst>
          </p:cNvPr>
          <p:cNvSpPr/>
          <p:nvPr/>
        </p:nvSpPr>
        <p:spPr>
          <a:xfrm>
            <a:off x="559324" y="3395475"/>
            <a:ext cx="6435365" cy="2400415"/>
          </a:xfrm>
          <a:prstGeom prst="rect">
            <a:avLst/>
          </a:prstGeom>
          <a:noFill/>
          <a:ln w="0">
            <a:noFill/>
          </a:ln>
        </p:spPr>
        <p:style>
          <a:lnRef idx="0">
            <a:scrgbClr r="0" g="0" b="0"/>
          </a:lnRef>
          <a:fillRef idx="0">
            <a:scrgbClr r="0" g="0" b="0"/>
          </a:fillRef>
          <a:effectRef idx="0">
            <a:scrgbClr r="0" g="0" b="0"/>
          </a:effectRef>
          <a:fontRef idx="minor"/>
        </p:style>
        <p:txBody>
          <a:bodyPr wrap="square" lIns="122040" tIns="60840" rIns="122040" bIns="60840" anchor="t">
            <a:spAutoFit/>
          </a:bodyPr>
          <a:lstStyle/>
          <a:p>
            <a:pPr algn="r" defTabSz="914400">
              <a:lnSpc>
                <a:spcPct val="100000"/>
              </a:lnSpc>
            </a:pPr>
            <a:r>
              <a:rPr lang="en-US" sz="2800" b="1" strike="noStrike" spc="-1" dirty="0">
                <a:solidFill>
                  <a:srgbClr val="0070C0"/>
                </a:solidFill>
                <a:uFillTx/>
                <a:latin typeface="Calibri"/>
                <a:ea typeface="Calibri"/>
              </a:rPr>
              <a:t>MGA Board Members</a:t>
            </a:r>
            <a:endParaRPr lang="en-US" sz="2800" b="1" strike="noStrike" spc="-1" dirty="0">
              <a:solidFill>
                <a:srgbClr val="0070C0"/>
              </a:solidFill>
              <a:latin typeface="Calibri"/>
            </a:endParaRPr>
          </a:p>
          <a:p>
            <a:pPr marL="343080" indent="-343080" defTabSz="914400">
              <a:lnSpc>
                <a:spcPct val="100000"/>
              </a:lnSpc>
              <a:buClr>
                <a:srgbClr val="000000"/>
              </a:buClr>
              <a:buFont typeface="Wingdings" charset="2"/>
              <a:buChar char=""/>
            </a:pPr>
            <a:r>
              <a:rPr lang="en-US" sz="2400" b="0" strike="noStrike" spc="-1" dirty="0">
                <a:solidFill>
                  <a:schemeClr val="dk1"/>
                </a:solidFill>
                <a:latin typeface="Calibri"/>
                <a:ea typeface="Calibri"/>
              </a:rPr>
              <a:t>MGA Board Chair (VP)</a:t>
            </a:r>
            <a:endParaRPr lang="en-US" sz="2400" b="0" strike="noStrike" spc="-1" dirty="0">
              <a:solidFill>
                <a:srgbClr val="000000"/>
              </a:solidFill>
              <a:latin typeface="Calibri"/>
            </a:endParaRPr>
          </a:p>
          <a:p>
            <a:pPr marL="343080" indent="-343080" defTabSz="914400">
              <a:lnSpc>
                <a:spcPct val="100000"/>
              </a:lnSpc>
              <a:buClr>
                <a:srgbClr val="000000"/>
              </a:buClr>
              <a:buFont typeface="Wingdings" charset="2"/>
              <a:buChar char=""/>
            </a:pPr>
            <a:r>
              <a:rPr lang="en-US" sz="2400" b="0" strike="noStrike" spc="-1" dirty="0">
                <a:solidFill>
                  <a:schemeClr val="dk1"/>
                </a:solidFill>
                <a:latin typeface="Calibri"/>
                <a:ea typeface="Calibri"/>
              </a:rPr>
              <a:t>Chair-Elect</a:t>
            </a:r>
            <a:endParaRPr lang="en-US" sz="2400" b="0" strike="noStrike" spc="-1" dirty="0">
              <a:solidFill>
                <a:srgbClr val="000000"/>
              </a:solidFill>
              <a:latin typeface="Calibri"/>
            </a:endParaRPr>
          </a:p>
          <a:p>
            <a:pPr marL="343080" indent="-343080" defTabSz="914400">
              <a:lnSpc>
                <a:spcPct val="100000"/>
              </a:lnSpc>
              <a:buClr>
                <a:srgbClr val="000000"/>
              </a:buClr>
              <a:buFont typeface="Wingdings" charset="2"/>
              <a:buChar char=""/>
            </a:pPr>
            <a:r>
              <a:rPr lang="en-US" sz="2400" b="0" strike="noStrike" spc="-1" dirty="0">
                <a:solidFill>
                  <a:schemeClr val="dk1"/>
                </a:solidFill>
                <a:latin typeface="Calibri"/>
                <a:ea typeface="Calibri"/>
              </a:rPr>
              <a:t>Past Chair</a:t>
            </a:r>
            <a:endParaRPr lang="en-US" sz="2400" b="0" strike="noStrike" spc="-1" dirty="0">
              <a:solidFill>
                <a:srgbClr val="000000"/>
              </a:solidFill>
              <a:latin typeface="Calibri"/>
            </a:endParaRPr>
          </a:p>
          <a:p>
            <a:pPr marL="343080" indent="-343080" defTabSz="914400">
              <a:lnSpc>
                <a:spcPct val="100000"/>
              </a:lnSpc>
              <a:buClr>
                <a:srgbClr val="000000"/>
              </a:buClr>
              <a:buFont typeface="Wingdings" charset="2"/>
              <a:buChar char=""/>
            </a:pPr>
            <a:r>
              <a:rPr lang="en-US" sz="2400" b="0" strike="noStrike" spc="-1" dirty="0">
                <a:solidFill>
                  <a:schemeClr val="dk1"/>
                </a:solidFill>
                <a:latin typeface="Calibri"/>
                <a:ea typeface="Calibri"/>
              </a:rPr>
              <a:t>Treasurer</a:t>
            </a:r>
          </a:p>
          <a:p>
            <a:pPr marL="343080" indent="-343080">
              <a:buClr>
                <a:srgbClr val="000000"/>
              </a:buClr>
              <a:buFont typeface="Wingdings" charset="2"/>
              <a:buChar char=""/>
            </a:pPr>
            <a:r>
              <a:rPr lang="en-US" sz="2400" spc="-1" dirty="0">
                <a:solidFill>
                  <a:schemeClr val="dk1"/>
                </a:solidFill>
                <a:latin typeface="Calibri"/>
                <a:ea typeface="Calibri"/>
              </a:rPr>
              <a:t>Secretary (nonvoting)</a:t>
            </a:r>
            <a:endParaRPr lang="en-US" sz="2400" spc="-1" dirty="0">
              <a:solidFill>
                <a:srgbClr val="000000"/>
              </a:solidFill>
              <a:latin typeface="Calibri"/>
            </a:endParaRPr>
          </a:p>
        </p:txBody>
      </p:sp>
      <p:sp>
        <p:nvSpPr>
          <p:cNvPr id="3" name="Google Shape;1357;p11">
            <a:extLst>
              <a:ext uri="{FF2B5EF4-FFF2-40B4-BE49-F238E27FC236}">
                <a16:creationId xmlns:a16="http://schemas.microsoft.com/office/drawing/2014/main" id="{B7DCB628-4C22-0BE0-2DF9-68FE6704FA3C}"/>
              </a:ext>
            </a:extLst>
          </p:cNvPr>
          <p:cNvSpPr/>
          <p:nvPr/>
        </p:nvSpPr>
        <p:spPr>
          <a:xfrm>
            <a:off x="4938879" y="3853002"/>
            <a:ext cx="6099909" cy="1969528"/>
          </a:xfrm>
          <a:prstGeom prst="rect">
            <a:avLst/>
          </a:prstGeom>
          <a:noFill/>
          <a:ln w="0">
            <a:noFill/>
          </a:ln>
        </p:spPr>
        <p:style>
          <a:lnRef idx="0">
            <a:scrgbClr r="0" g="0" b="0"/>
          </a:lnRef>
          <a:fillRef idx="0">
            <a:scrgbClr r="0" g="0" b="0"/>
          </a:fillRef>
          <a:effectRef idx="0">
            <a:scrgbClr r="0" g="0" b="0"/>
          </a:effectRef>
          <a:fontRef idx="minor"/>
        </p:style>
        <p:txBody>
          <a:bodyPr wrap="square" lIns="122040" tIns="60840" rIns="122040" bIns="60840" anchor="t">
            <a:spAutoFit/>
          </a:bodyPr>
          <a:lstStyle/>
          <a:p>
            <a:pPr marL="343080" indent="-343080" defTabSz="914400">
              <a:lnSpc>
                <a:spcPct val="100000"/>
              </a:lnSpc>
              <a:buClr>
                <a:srgbClr val="000000"/>
              </a:buClr>
              <a:buFont typeface="Wingdings" charset="2"/>
              <a:buChar char=""/>
            </a:pPr>
            <a:r>
              <a:rPr lang="en-US" sz="2400" b="0" strike="noStrike" spc="-1" dirty="0">
                <a:solidFill>
                  <a:schemeClr val="dk1"/>
                </a:solidFill>
                <a:latin typeface="Calibri"/>
                <a:ea typeface="Calibri"/>
              </a:rPr>
              <a:t>Vice Chair, </a:t>
            </a:r>
            <a:r>
              <a:rPr lang="en-US" sz="2400" spc="-1" dirty="0">
                <a:solidFill>
                  <a:schemeClr val="dk1"/>
                </a:solidFill>
                <a:latin typeface="Calibri"/>
                <a:ea typeface="Calibri"/>
              </a:rPr>
              <a:t>Geographic Unit Operations</a:t>
            </a:r>
          </a:p>
          <a:p>
            <a:pPr marL="343080" indent="-343080">
              <a:buClr>
                <a:srgbClr val="000000"/>
              </a:buClr>
              <a:buFont typeface="Wingdings" charset="2"/>
              <a:buChar char=""/>
            </a:pPr>
            <a:r>
              <a:rPr lang="en-US" sz="2400" b="0" strike="noStrike" spc="-1" dirty="0">
                <a:solidFill>
                  <a:schemeClr val="dk1"/>
                </a:solidFill>
                <a:latin typeface="Calibri"/>
                <a:ea typeface="Calibri"/>
              </a:rPr>
              <a:t>Vice Chair, Member Development</a:t>
            </a:r>
          </a:p>
          <a:p>
            <a:pPr marL="343080" indent="-343080">
              <a:buClr>
                <a:srgbClr val="000000"/>
              </a:buClr>
              <a:buFont typeface="Wingdings" charset="2"/>
              <a:buChar char=""/>
            </a:pPr>
            <a:r>
              <a:rPr lang="en-US" sz="2400" spc="-1" dirty="0">
                <a:solidFill>
                  <a:schemeClr val="dk1"/>
                </a:solidFill>
                <a:latin typeface="Calibri"/>
                <a:ea typeface="Calibri"/>
              </a:rPr>
              <a:t>Vice Chair, Information Management</a:t>
            </a:r>
            <a:endParaRPr lang="en-US" sz="2400" b="0" strike="noStrike" spc="-1" dirty="0">
              <a:solidFill>
                <a:srgbClr val="000000"/>
              </a:solidFill>
              <a:latin typeface="Calibri"/>
            </a:endParaRPr>
          </a:p>
          <a:p>
            <a:pPr marL="343080" indent="-343080" defTabSz="914400">
              <a:lnSpc>
                <a:spcPct val="100000"/>
              </a:lnSpc>
              <a:buClr>
                <a:srgbClr val="000000"/>
              </a:buClr>
              <a:buFont typeface="Wingdings" charset="2"/>
              <a:buChar char=""/>
            </a:pPr>
            <a:r>
              <a:rPr lang="en-US" sz="2400" b="0" strike="noStrike" spc="-1" dirty="0">
                <a:solidFill>
                  <a:schemeClr val="dk1"/>
                </a:solidFill>
                <a:latin typeface="Calibri"/>
                <a:ea typeface="Calibri"/>
              </a:rPr>
              <a:t>10 Region Directors</a:t>
            </a:r>
            <a:endParaRPr lang="en-US" sz="2400" b="0" strike="noStrike" spc="-1" dirty="0">
              <a:solidFill>
                <a:srgbClr val="000000"/>
              </a:solidFill>
              <a:latin typeface="Calibri"/>
            </a:endParaRPr>
          </a:p>
          <a:p>
            <a:pPr marL="343080" indent="-343080" defTabSz="914400">
              <a:lnSpc>
                <a:spcPct val="100000"/>
              </a:lnSpc>
              <a:buClr>
                <a:srgbClr val="000000"/>
              </a:buClr>
              <a:buFont typeface="Wingdings" charset="2"/>
              <a:buChar char=""/>
            </a:pPr>
            <a:r>
              <a:rPr lang="en-US" sz="2400" b="0" strike="noStrike" spc="-1" dirty="0">
                <a:solidFill>
                  <a:schemeClr val="dk1"/>
                </a:solidFill>
                <a:latin typeface="Calibri"/>
                <a:ea typeface="Calibri"/>
              </a:rPr>
              <a:t>2 Zone Representatives (Regions 8 &amp; 10)</a:t>
            </a:r>
            <a:endParaRPr lang="en-US" sz="2400" b="0" strike="noStrike" spc="-1" dirty="0">
              <a:solidFill>
                <a:srgbClr val="000000"/>
              </a:solidFill>
              <a:latin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36;p8">
            <a:extLst>
              <a:ext uri="{FF2B5EF4-FFF2-40B4-BE49-F238E27FC236}">
                <a16:creationId xmlns:a16="http://schemas.microsoft.com/office/drawing/2014/main" id="{7E624C74-8333-FF06-2CA4-FB77822AC694}"/>
              </a:ext>
            </a:extLst>
          </p:cNvPr>
          <p:cNvSpPr txBox="1">
            <a:spLocks/>
          </p:cNvSpPr>
          <p:nvPr/>
        </p:nvSpPr>
        <p:spPr>
          <a:xfrm>
            <a:off x="1707687" y="349479"/>
            <a:ext cx="8326967" cy="497031"/>
          </a:xfrm>
          <a:prstGeom prst="rect">
            <a:avLst/>
          </a:prstGeom>
          <a:noFill/>
          <a:ln>
            <a:noFill/>
          </a:ln>
        </p:spPr>
        <p:txBody>
          <a:bodyPr spcFirstLastPara="1" vert="horz" wrap="square" lIns="121900" tIns="60933" rIns="121900" bIns="60933" rtlCol="0" anchor="b" anchorCtr="0">
            <a:noAutofit/>
          </a:bodyPr>
          <a:lstStyle>
            <a:lvl1pPr lvl="0" algn="l" defTabSz="914377" rtl="0" eaLnBrk="1" latinLnBrk="0" hangingPunct="1">
              <a:lnSpc>
                <a:spcPct val="90000"/>
              </a:lnSpc>
              <a:spcBef>
                <a:spcPts val="0"/>
              </a:spcBef>
              <a:spcAft>
                <a:spcPts val="0"/>
              </a:spcAft>
              <a:buClr>
                <a:srgbClr val="0066A1"/>
              </a:buClr>
              <a:buSzPts val="1800"/>
              <a:buNone/>
              <a:defRPr sz="3400" b="1" i="0" kern="1200">
                <a:solidFill>
                  <a:srgbClr val="0066A1"/>
                </a:solidFill>
                <a:latin typeface="Calibri" charset="0"/>
                <a:ea typeface="Calibri" charset="0"/>
                <a:cs typeface="Calibri"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377" rtl="0" eaLnBrk="1" fontAlgn="auto" latinLnBrk="0" hangingPunct="1">
              <a:lnSpc>
                <a:spcPct val="90000"/>
              </a:lnSpc>
              <a:spcBef>
                <a:spcPts val="0"/>
              </a:spcBef>
              <a:spcAft>
                <a:spcPts val="0"/>
              </a:spcAft>
              <a:buClr>
                <a:srgbClr val="0066A1"/>
              </a:buClr>
              <a:buSzPts val="2800"/>
              <a:buFontTx/>
              <a:buNone/>
              <a:tabLst/>
              <a:defRPr/>
            </a:pPr>
            <a:r>
              <a:rPr lang="en-US" sz="2800" dirty="0">
                <a:latin typeface="Calibri" panose="020F0502020204030204" pitchFamily="34" charset="0"/>
                <a:cs typeface="Calibri" panose="020F0502020204030204" pitchFamily="34" charset="0"/>
                <a:sym typeface="Calibri"/>
              </a:rPr>
              <a:t>2024 MGA Efforts</a:t>
            </a:r>
          </a:p>
        </p:txBody>
      </p:sp>
      <p:sp>
        <p:nvSpPr>
          <p:cNvPr id="4" name="TextBox 3">
            <a:extLst>
              <a:ext uri="{FF2B5EF4-FFF2-40B4-BE49-F238E27FC236}">
                <a16:creationId xmlns:a16="http://schemas.microsoft.com/office/drawing/2014/main" id="{7DAC2757-6822-5C34-6CE6-1BC360BD3C34}"/>
              </a:ext>
            </a:extLst>
          </p:cNvPr>
          <p:cNvSpPr txBox="1"/>
          <p:nvPr/>
        </p:nvSpPr>
        <p:spPr>
          <a:xfrm>
            <a:off x="380669" y="794095"/>
            <a:ext cx="10940362" cy="5709255"/>
          </a:xfrm>
          <a:prstGeom prst="rect">
            <a:avLst/>
          </a:prstGeom>
          <a:noFill/>
        </p:spPr>
        <p:txBody>
          <a:bodyPr wrap="square">
            <a:spAutoFit/>
          </a:bodyPr>
          <a:lstStyle/>
          <a:p>
            <a:pPr marL="355600" indent="-355600">
              <a:spcBef>
                <a:spcPts val="600"/>
              </a:spcBef>
              <a:buFont typeface="Arial" panose="020B0604020202020204" pitchFamily="34" charset="0"/>
              <a:buChar char="•"/>
            </a:pPr>
            <a:r>
              <a:rPr lang="en-IN" sz="2000" dirty="0">
                <a:solidFill>
                  <a:srgbClr val="000000"/>
                </a:solidFill>
                <a:latin typeface="Calibri" panose="020F0502020204030204" pitchFamily="34" charset="0"/>
                <a:cs typeface="Calibri" panose="020F0502020204030204" pitchFamily="34" charset="0"/>
              </a:rPr>
              <a:t>2024 Priority Projects:  Support MGA strategic areas and goals</a:t>
            </a:r>
          </a:p>
          <a:p>
            <a:pPr marL="812800" lvl="1" indent="-355600">
              <a:buFont typeface="Arial" panose="020B0604020202020204" pitchFamily="34" charset="0"/>
              <a:buChar char="•"/>
            </a:pPr>
            <a:r>
              <a:rPr lang="en-IN" sz="2000" dirty="0">
                <a:solidFill>
                  <a:srgbClr val="000000"/>
                </a:solidFill>
                <a:latin typeface="Calibri" panose="020F0502020204030204" pitchFamily="34" charset="0"/>
                <a:cs typeface="Calibri" panose="020F0502020204030204" pitchFamily="34" charset="0"/>
              </a:rPr>
              <a:t>Membership</a:t>
            </a:r>
          </a:p>
          <a:p>
            <a:pPr marL="812800" lvl="1" indent="-355600">
              <a:buFont typeface="Arial" panose="020B0604020202020204" pitchFamily="34" charset="0"/>
              <a:buChar char="•"/>
            </a:pPr>
            <a:r>
              <a:rPr lang="en-IN" sz="2000" dirty="0">
                <a:solidFill>
                  <a:srgbClr val="000000"/>
                </a:solidFill>
                <a:latin typeface="Calibri" panose="020F0502020204030204" pitchFamily="34" charset="0"/>
                <a:cs typeface="Calibri" panose="020F0502020204030204" pitchFamily="34" charset="0"/>
              </a:rPr>
              <a:t>Geographic Unit Vitality</a:t>
            </a:r>
          </a:p>
          <a:p>
            <a:pPr marL="812800" lvl="1" indent="-355600">
              <a:buFont typeface="Arial" panose="020B0604020202020204" pitchFamily="34" charset="0"/>
              <a:buChar char="•"/>
            </a:pPr>
            <a:r>
              <a:rPr lang="en-IN" sz="2000" dirty="0">
                <a:solidFill>
                  <a:srgbClr val="000000"/>
                </a:solidFill>
                <a:latin typeface="Calibri" panose="020F0502020204030204" pitchFamily="34" charset="0"/>
                <a:cs typeface="Calibri" panose="020F0502020204030204" pitchFamily="34" charset="0"/>
              </a:rPr>
              <a:t>Major IEEE-wide and MGA-led initiatives: </a:t>
            </a:r>
          </a:p>
          <a:p>
            <a:pPr marL="1270000" lvl="2" indent="-355600">
              <a:buFont typeface="Arial" panose="020B0604020202020204" pitchFamily="34" charset="0"/>
              <a:buChar char="•"/>
            </a:pPr>
            <a:r>
              <a:rPr lang="en-IN" sz="2000" dirty="0">
                <a:solidFill>
                  <a:srgbClr val="000000"/>
                </a:solidFill>
                <a:latin typeface="Calibri" panose="020F0502020204030204" pitchFamily="34" charset="0"/>
                <a:cs typeface="Calibri" panose="020F0502020204030204" pitchFamily="34" charset="0"/>
              </a:rPr>
              <a:t>Sections Congress 2023 Recommendations</a:t>
            </a:r>
          </a:p>
          <a:p>
            <a:pPr marL="1270000" lvl="2" indent="-355600">
              <a:buFont typeface="Arial" panose="020B0604020202020204" pitchFamily="34" charset="0"/>
              <a:buChar char="•"/>
            </a:pPr>
            <a:r>
              <a:rPr lang="en-IN" sz="2000" dirty="0">
                <a:solidFill>
                  <a:srgbClr val="000000"/>
                </a:solidFill>
                <a:latin typeface="Calibri" panose="020F0502020204030204" pitchFamily="34" charset="0"/>
                <a:cs typeface="Calibri" panose="020F0502020204030204" pitchFamily="34" charset="0"/>
              </a:rPr>
              <a:t>NextGen Adoption</a:t>
            </a:r>
          </a:p>
          <a:p>
            <a:pPr marL="1270000" lvl="2" indent="-355600">
              <a:buFont typeface="Arial" panose="020B0604020202020204" pitchFamily="34" charset="0"/>
              <a:buChar char="•"/>
            </a:pPr>
            <a:r>
              <a:rPr lang="en-IN" sz="2000" dirty="0">
                <a:solidFill>
                  <a:srgbClr val="000000"/>
                </a:solidFill>
                <a:latin typeface="Calibri" panose="020F0502020204030204" pitchFamily="34" charset="0"/>
                <a:cs typeface="Calibri" panose="020F0502020204030204" pitchFamily="34" charset="0"/>
              </a:rPr>
              <a:t>Region Realignment Implementation</a:t>
            </a:r>
          </a:p>
          <a:p>
            <a:pPr marL="812800" lvl="1" indent="-355600">
              <a:buFont typeface="Arial" panose="020B0604020202020204" pitchFamily="34" charset="0"/>
              <a:buChar char="•"/>
            </a:pPr>
            <a:r>
              <a:rPr lang="en-IN" sz="2000" dirty="0">
                <a:solidFill>
                  <a:srgbClr val="000000"/>
                </a:solidFill>
                <a:latin typeface="Calibri" panose="020F0502020204030204" pitchFamily="34" charset="0"/>
                <a:cs typeface="Calibri" panose="020F0502020204030204" pitchFamily="34" charset="0"/>
              </a:rPr>
              <a:t>Digital Strategy and Initiatives: </a:t>
            </a:r>
          </a:p>
          <a:p>
            <a:pPr marL="1270000" lvl="2" indent="-355600">
              <a:buFont typeface="Arial" panose="020B0604020202020204" pitchFamily="34" charset="0"/>
              <a:buChar char="•"/>
            </a:pPr>
            <a:r>
              <a:rPr lang="en-IN" sz="2000" dirty="0" err="1">
                <a:solidFill>
                  <a:srgbClr val="000000"/>
                </a:solidFill>
                <a:latin typeface="Calibri" panose="020F0502020204030204" pitchFamily="34" charset="0"/>
                <a:cs typeface="Calibri" panose="020F0502020204030204" pitchFamily="34" charset="0"/>
              </a:rPr>
              <a:t>vTools</a:t>
            </a:r>
            <a:r>
              <a:rPr lang="en-IN" sz="2000" dirty="0">
                <a:solidFill>
                  <a:srgbClr val="000000"/>
                </a:solidFill>
                <a:latin typeface="Calibri" panose="020F0502020204030204" pitchFamily="34" charset="0"/>
                <a:cs typeface="Calibri" panose="020F0502020204030204" pitchFamily="34" charset="0"/>
              </a:rPr>
              <a:t> for Chapters</a:t>
            </a:r>
          </a:p>
          <a:p>
            <a:pPr marL="1270000" lvl="2" indent="-355600">
              <a:buFont typeface="Arial" panose="020B0604020202020204" pitchFamily="34" charset="0"/>
              <a:buChar char="•"/>
            </a:pPr>
            <a:r>
              <a:rPr lang="en-IN" sz="2000" dirty="0" err="1">
                <a:solidFill>
                  <a:srgbClr val="000000"/>
                </a:solidFill>
                <a:latin typeface="Calibri" panose="020F0502020204030204" pitchFamily="34" charset="0"/>
                <a:cs typeface="Calibri" panose="020F0502020204030204" pitchFamily="34" charset="0"/>
              </a:rPr>
              <a:t>vTools</a:t>
            </a:r>
            <a:r>
              <a:rPr lang="en-IN" sz="2000" dirty="0">
                <a:solidFill>
                  <a:srgbClr val="000000"/>
                </a:solidFill>
                <a:latin typeface="Calibri" panose="020F0502020204030204" pitchFamily="34" charset="0"/>
                <a:cs typeface="Calibri" panose="020F0502020204030204" pitchFamily="34" charset="0"/>
              </a:rPr>
              <a:t> Single Candidate Slate Approval Automation</a:t>
            </a:r>
          </a:p>
          <a:p>
            <a:endParaRPr lang="en-IN" sz="2000" dirty="0">
              <a:solidFill>
                <a:srgbClr val="000000"/>
              </a:solidFill>
              <a:latin typeface="Calibri" panose="020F0502020204030204" pitchFamily="34" charset="0"/>
              <a:cs typeface="Calibri" panose="020F0502020204030204" pitchFamily="34" charset="0"/>
            </a:endParaRPr>
          </a:p>
          <a:p>
            <a:pPr marL="355600" indent="-355600">
              <a:spcBef>
                <a:spcPts val="600"/>
              </a:spcBef>
              <a:buFont typeface="Arial" panose="020B0604020202020204" pitchFamily="34" charset="0"/>
              <a:buChar char="•"/>
            </a:pPr>
            <a:r>
              <a:rPr lang="en-IN" sz="2000" dirty="0">
                <a:effectLst/>
                <a:latin typeface="Calibri" panose="020F0502020204030204" pitchFamily="34" charset="0"/>
                <a:ea typeface="Calibri" panose="020F0502020204030204" pitchFamily="34" charset="0"/>
                <a:cs typeface="Calibri" panose="020F0502020204030204" pitchFamily="34" charset="0"/>
              </a:rPr>
              <a:t>Continuation of MGA Miniseries: </a:t>
            </a:r>
            <a:r>
              <a:rPr lang="en-IN" sz="2000" dirty="0">
                <a:latin typeface="Calibri" panose="020F0502020204030204" pitchFamily="34" charset="0"/>
                <a:ea typeface="Calibri" panose="020F0502020204030204" pitchFamily="34" charset="0"/>
                <a:cs typeface="Calibri" panose="020F0502020204030204" pitchFamily="34" charset="0"/>
              </a:rPr>
              <a:t>18-21 April 2024; San Antonio, TX, USA</a:t>
            </a:r>
          </a:p>
          <a:p>
            <a:pPr marL="355600" indent="-355600">
              <a:spcBef>
                <a:spcPts val="600"/>
              </a:spcBef>
              <a:buFont typeface="Arial" panose="020B0604020202020204" pitchFamily="34" charset="0"/>
              <a:buChar char="•"/>
            </a:pPr>
            <a:r>
              <a:rPr lang="en-IN" sz="2000" dirty="0">
                <a:latin typeface="Calibri" panose="020F0502020204030204" pitchFamily="34" charset="0"/>
                <a:ea typeface="Calibri" panose="020F0502020204030204" pitchFamily="34" charset="0"/>
                <a:cs typeface="Calibri" panose="020F0502020204030204" pitchFamily="34" charset="0"/>
              </a:rPr>
              <a:t>Student, YP, WIE Committees collaboration meeting: 15-17 March 2024; Lisbon, Portugal</a:t>
            </a:r>
          </a:p>
          <a:p>
            <a:pPr marL="342900" indent="-342900">
              <a:spcBef>
                <a:spcPts val="600"/>
              </a:spcBef>
              <a:buFont typeface="Arial" panose="020B0604020202020204" pitchFamily="34" charset="0"/>
              <a:buChar char="•"/>
            </a:pPr>
            <a:r>
              <a:rPr lang="en-IN" sz="2000" dirty="0">
                <a:latin typeface="Calibri" panose="020F0502020204030204" pitchFamily="34" charset="0"/>
                <a:ea typeface="Calibri" panose="020F0502020204030204" pitchFamily="34" charset="0"/>
                <a:cs typeface="Calibri" panose="020F0502020204030204" pitchFamily="34" charset="0"/>
              </a:rPr>
              <a:t>MGA Surplus funding: Proposals are invited from Regions, last date to receive the proposal is 14 April 2024.</a:t>
            </a:r>
          </a:p>
          <a:p>
            <a:pPr>
              <a:spcBef>
                <a:spcPts val="600"/>
              </a:spcBef>
            </a:pPr>
            <a:endParaRPr lang="en-IN" sz="2000" dirty="0">
              <a:latin typeface="Calibri" panose="020F0502020204030204" pitchFamily="34" charset="0"/>
              <a:ea typeface="Calibri" panose="020F0502020204030204" pitchFamily="34" charset="0"/>
              <a:cs typeface="Calibri" panose="020F0502020204030204" pitchFamily="34" charset="0"/>
            </a:endParaRPr>
          </a:p>
          <a:p>
            <a:pPr marL="355600" indent="-355600">
              <a:spcBef>
                <a:spcPts val="600"/>
              </a:spcBef>
              <a:buFont typeface="Arial" panose="020B0604020202020204" pitchFamily="34" charset="0"/>
              <a:buChar char="•"/>
            </a:pPr>
            <a:endParaRPr lang="en-IN"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5738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4" name="PlaceHolder 1"/>
          <p:cNvSpPr>
            <a:spLocks noGrp="1"/>
          </p:cNvSpPr>
          <p:nvPr>
            <p:ph type="title"/>
          </p:nvPr>
        </p:nvSpPr>
        <p:spPr>
          <a:xfrm>
            <a:off x="537120" y="508680"/>
            <a:ext cx="11360520" cy="763200"/>
          </a:xfrm>
          <a:prstGeom prst="rect">
            <a:avLst/>
          </a:prstGeom>
          <a:noFill/>
          <a:ln w="0">
            <a:noFill/>
          </a:ln>
        </p:spPr>
        <p:txBody>
          <a:bodyPr lIns="52200" tIns="25920" rIns="52200" bIns="25920" anchor="t">
            <a:noAutofit/>
          </a:bodyPr>
          <a:lstStyle/>
          <a:p>
            <a:pPr indent="0">
              <a:lnSpc>
                <a:spcPct val="90000"/>
              </a:lnSpc>
              <a:buNone/>
            </a:pPr>
            <a:r>
              <a:rPr lang="en-US" sz="3200" b="1" strike="noStrike" spc="-1" dirty="0">
                <a:solidFill>
                  <a:srgbClr val="0070C0"/>
                </a:solidFill>
                <a:latin typeface="Calibri"/>
                <a:ea typeface="Calibri"/>
              </a:rPr>
              <a:t>Key MGA Committees Supporting Local Units and Volunteers</a:t>
            </a:r>
            <a:endParaRPr lang="en-US" sz="3200" b="0" strike="noStrike" spc="-1" dirty="0">
              <a:solidFill>
                <a:srgbClr val="0070C0"/>
              </a:solidFill>
              <a:latin typeface="Calibri"/>
            </a:endParaRPr>
          </a:p>
        </p:txBody>
      </p:sp>
      <p:sp>
        <p:nvSpPr>
          <p:cNvPr id="1755" name="PlaceHolder 2"/>
          <p:cNvSpPr>
            <a:spLocks noGrp="1"/>
          </p:cNvSpPr>
          <p:nvPr>
            <p:ph/>
          </p:nvPr>
        </p:nvSpPr>
        <p:spPr>
          <a:xfrm>
            <a:off x="537120" y="1338840"/>
            <a:ext cx="11360520" cy="4554720"/>
          </a:xfrm>
          <a:prstGeom prst="rect">
            <a:avLst/>
          </a:prstGeom>
          <a:noFill/>
          <a:ln w="0">
            <a:noFill/>
          </a:ln>
        </p:spPr>
        <p:txBody>
          <a:bodyPr lIns="52200" tIns="25920" rIns="52200" bIns="25920" anchor="t">
            <a:normAutofit/>
          </a:bodyPr>
          <a:lstStyle/>
          <a:p>
            <a:pPr marL="285840" indent="-285840">
              <a:lnSpc>
                <a:spcPct val="100000"/>
              </a:lnSpc>
              <a:buClr>
                <a:srgbClr val="000000"/>
              </a:buClr>
              <a:buFont typeface="Arial"/>
              <a:buChar char="•"/>
            </a:pPr>
            <a:r>
              <a:rPr lang="en-US" sz="2400" b="0" strike="noStrike" spc="-1" dirty="0">
                <a:solidFill>
                  <a:schemeClr val="dk1"/>
                </a:solidFill>
                <a:latin typeface="Calibri"/>
                <a:ea typeface="Calibri"/>
              </a:rPr>
              <a:t>Geographic Unit Operations Support Committee, “GUOS”</a:t>
            </a:r>
            <a:endParaRPr lang="en-US" sz="2400" b="0" strike="noStrike" spc="-1" dirty="0">
              <a:solidFill>
                <a:schemeClr val="dk1"/>
              </a:solidFill>
              <a:latin typeface="Calibri"/>
            </a:endParaRPr>
          </a:p>
          <a:p>
            <a:pPr marL="285840" indent="-285840">
              <a:lnSpc>
                <a:spcPct val="100000"/>
              </a:lnSpc>
              <a:buClr>
                <a:srgbClr val="000000"/>
              </a:buClr>
              <a:buFont typeface="Arial"/>
              <a:buChar char="•"/>
            </a:pPr>
            <a:r>
              <a:rPr lang="en-US" sz="2400" b="0" strike="noStrike" spc="-1" dirty="0">
                <a:solidFill>
                  <a:schemeClr val="dk1"/>
                </a:solidFill>
                <a:latin typeface="Calibri"/>
                <a:ea typeface="Calibri"/>
              </a:rPr>
              <a:t>Chapter Operations Support Committee, “</a:t>
            </a:r>
            <a:r>
              <a:rPr lang="en-US" sz="2400" b="0" strike="noStrike" spc="-1" dirty="0" err="1">
                <a:solidFill>
                  <a:schemeClr val="dk1"/>
                </a:solidFill>
                <a:latin typeface="Calibri"/>
                <a:ea typeface="Calibri"/>
              </a:rPr>
              <a:t>ChOS</a:t>
            </a:r>
            <a:r>
              <a:rPr lang="en-US" sz="2400" b="0" strike="noStrike" spc="-1" dirty="0">
                <a:solidFill>
                  <a:schemeClr val="dk1"/>
                </a:solidFill>
                <a:latin typeface="Calibri"/>
                <a:ea typeface="Calibri"/>
              </a:rPr>
              <a:t>”</a:t>
            </a:r>
            <a:endParaRPr lang="en-US" sz="2400" b="0" strike="noStrike" spc="-1" dirty="0">
              <a:solidFill>
                <a:schemeClr val="dk1"/>
              </a:solidFill>
              <a:latin typeface="Calibri"/>
            </a:endParaRPr>
          </a:p>
          <a:p>
            <a:pPr marL="285840" indent="-285840">
              <a:lnSpc>
                <a:spcPct val="100000"/>
              </a:lnSpc>
              <a:buClr>
                <a:srgbClr val="000000"/>
              </a:buClr>
              <a:buFont typeface="Arial"/>
              <a:buChar char="•"/>
            </a:pPr>
            <a:r>
              <a:rPr lang="en-US" sz="2400" b="0" strike="noStrike" spc="-1" dirty="0">
                <a:solidFill>
                  <a:schemeClr val="dk1"/>
                </a:solidFill>
                <a:latin typeface="Calibri"/>
                <a:ea typeface="Calibri"/>
              </a:rPr>
              <a:t>Training Committee</a:t>
            </a:r>
            <a:endParaRPr lang="en-US" sz="2400" b="0" strike="noStrike" spc="-1" dirty="0">
              <a:solidFill>
                <a:schemeClr val="dk1"/>
              </a:solidFill>
              <a:latin typeface="Calibri"/>
            </a:endParaRPr>
          </a:p>
          <a:p>
            <a:pPr marL="285840" indent="-285840">
              <a:lnSpc>
                <a:spcPct val="100000"/>
              </a:lnSpc>
              <a:buClr>
                <a:srgbClr val="000000"/>
              </a:buClr>
              <a:buFont typeface="Arial"/>
              <a:buChar char="•"/>
            </a:pPr>
            <a:r>
              <a:rPr lang="en-US" sz="2400" b="0" strike="noStrike" spc="-1" dirty="0">
                <a:solidFill>
                  <a:schemeClr val="dk1"/>
                </a:solidFill>
                <a:latin typeface="Calibri"/>
                <a:ea typeface="Calibri"/>
              </a:rPr>
              <a:t>Member Engagement and Life Cycle Management, “MELCC”</a:t>
            </a:r>
            <a:endParaRPr lang="en-US" sz="2400" b="0" strike="noStrike" spc="-1" dirty="0">
              <a:solidFill>
                <a:schemeClr val="dk1"/>
              </a:solidFill>
              <a:latin typeface="Calibri"/>
            </a:endParaRPr>
          </a:p>
          <a:p>
            <a:pPr marL="895320" lvl="2" indent="-285840">
              <a:lnSpc>
                <a:spcPct val="100000"/>
              </a:lnSpc>
              <a:buClr>
                <a:srgbClr val="000000"/>
              </a:buClr>
              <a:buFont typeface="Arial"/>
              <a:buChar char="•"/>
            </a:pPr>
            <a:r>
              <a:rPr lang="en-US" sz="2400" b="0" strike="noStrike" spc="-1" dirty="0">
                <a:solidFill>
                  <a:schemeClr val="dk1"/>
                </a:solidFill>
                <a:latin typeface="Calibri"/>
                <a:ea typeface="Calibri"/>
              </a:rPr>
              <a:t>IEEE Admission and Advancement</a:t>
            </a:r>
            <a:endParaRPr lang="en-US" sz="2400" b="0" strike="noStrike" spc="-1" dirty="0">
              <a:solidFill>
                <a:schemeClr val="dk1"/>
              </a:solidFill>
              <a:latin typeface="Calibri"/>
            </a:endParaRPr>
          </a:p>
          <a:p>
            <a:pPr marL="895320" lvl="2" indent="-285840">
              <a:lnSpc>
                <a:spcPct val="100000"/>
              </a:lnSpc>
              <a:buClr>
                <a:srgbClr val="000000"/>
              </a:buClr>
              <a:buFont typeface="Arial"/>
              <a:buChar char="•"/>
            </a:pPr>
            <a:r>
              <a:rPr lang="en-US" sz="2400" b="0" strike="noStrike" spc="-1" dirty="0">
                <a:solidFill>
                  <a:schemeClr val="dk1"/>
                </a:solidFill>
                <a:latin typeface="Calibri"/>
                <a:ea typeface="Calibri"/>
              </a:rPr>
              <a:t>Awards and Recognition</a:t>
            </a:r>
            <a:endParaRPr lang="en-US" sz="2400" b="0" strike="noStrike" spc="-1" dirty="0">
              <a:solidFill>
                <a:schemeClr val="dk1"/>
              </a:solidFill>
              <a:latin typeface="Calibri"/>
            </a:endParaRPr>
          </a:p>
          <a:p>
            <a:pPr marL="895320" lvl="2" indent="-285840">
              <a:lnSpc>
                <a:spcPct val="100000"/>
              </a:lnSpc>
              <a:buClr>
                <a:srgbClr val="000000"/>
              </a:buClr>
              <a:buFont typeface="Arial"/>
              <a:buChar char="•"/>
            </a:pPr>
            <a:r>
              <a:rPr lang="en-US" sz="2400" b="0" strike="noStrike" spc="-1" dirty="0">
                <a:solidFill>
                  <a:schemeClr val="dk1"/>
                </a:solidFill>
                <a:latin typeface="Calibri"/>
                <a:ea typeface="Calibri"/>
              </a:rPr>
              <a:t>IEEE Life Members</a:t>
            </a:r>
            <a:endParaRPr lang="en-US" sz="2400" b="0" strike="noStrike" spc="-1" dirty="0">
              <a:solidFill>
                <a:schemeClr val="dk1"/>
              </a:solidFill>
              <a:latin typeface="Calibri"/>
            </a:endParaRPr>
          </a:p>
          <a:p>
            <a:pPr marL="895320" lvl="2" indent="-285840">
              <a:lnSpc>
                <a:spcPct val="100000"/>
              </a:lnSpc>
              <a:buClr>
                <a:srgbClr val="000000"/>
              </a:buClr>
              <a:buFont typeface="Arial"/>
              <a:buChar char="•"/>
            </a:pPr>
            <a:r>
              <a:rPr lang="en-US" sz="2400" b="0" strike="noStrike" spc="-1" dirty="0">
                <a:solidFill>
                  <a:schemeClr val="dk1"/>
                </a:solidFill>
                <a:latin typeface="Calibri"/>
                <a:ea typeface="Calibri"/>
              </a:rPr>
              <a:t>Student Activities</a:t>
            </a:r>
            <a:endParaRPr lang="en-US" sz="2400" b="0" strike="noStrike" spc="-1" dirty="0">
              <a:solidFill>
                <a:schemeClr val="dk1"/>
              </a:solidFill>
              <a:latin typeface="Calibri"/>
            </a:endParaRPr>
          </a:p>
          <a:p>
            <a:pPr marL="895320" lvl="2" indent="-285840">
              <a:lnSpc>
                <a:spcPct val="100000"/>
              </a:lnSpc>
              <a:buClr>
                <a:srgbClr val="000000"/>
              </a:buClr>
              <a:buFont typeface="Arial"/>
              <a:buChar char="•"/>
            </a:pPr>
            <a:r>
              <a:rPr lang="en-US" sz="2400" b="0" strike="noStrike" spc="-1" dirty="0">
                <a:solidFill>
                  <a:schemeClr val="dk1"/>
                </a:solidFill>
                <a:latin typeface="Calibri"/>
                <a:ea typeface="Calibri"/>
              </a:rPr>
              <a:t>Women in Engineering</a:t>
            </a:r>
            <a:endParaRPr lang="en-US" sz="2400" b="0" strike="noStrike" spc="-1" dirty="0">
              <a:solidFill>
                <a:schemeClr val="dk1"/>
              </a:solidFill>
              <a:latin typeface="Calibri"/>
            </a:endParaRPr>
          </a:p>
          <a:p>
            <a:pPr marL="895320" lvl="2" indent="-285840">
              <a:lnSpc>
                <a:spcPct val="100000"/>
              </a:lnSpc>
              <a:buClr>
                <a:srgbClr val="000000"/>
              </a:buClr>
              <a:buFont typeface="Arial"/>
              <a:buChar char="•"/>
            </a:pPr>
            <a:r>
              <a:rPr lang="en-US" sz="2400" b="0" strike="noStrike" spc="-1" dirty="0">
                <a:solidFill>
                  <a:schemeClr val="dk1"/>
                </a:solidFill>
                <a:latin typeface="Calibri"/>
                <a:ea typeface="Calibri"/>
              </a:rPr>
              <a:t>Young Professionals</a:t>
            </a:r>
            <a:endParaRPr lang="en-US" sz="2400" b="0" strike="noStrike" spc="-1" dirty="0">
              <a:solidFill>
                <a:schemeClr val="dk1"/>
              </a:solidFill>
              <a:latin typeface="Calibri"/>
            </a:endParaRPr>
          </a:p>
          <a:p>
            <a:pPr marL="285840" indent="-285840">
              <a:lnSpc>
                <a:spcPct val="100000"/>
              </a:lnSpc>
              <a:buClr>
                <a:srgbClr val="000000"/>
              </a:buClr>
              <a:buFont typeface="Arial"/>
              <a:buChar char="•"/>
            </a:pPr>
            <a:r>
              <a:rPr lang="en-US" sz="2400" b="0" strike="noStrike" spc="-1" dirty="0" err="1">
                <a:solidFill>
                  <a:schemeClr val="dk1"/>
                </a:solidFill>
                <a:latin typeface="Calibri"/>
                <a:ea typeface="Calibri"/>
              </a:rPr>
              <a:t>vTools</a:t>
            </a:r>
            <a:endParaRPr lang="en-US" sz="2400" b="0" strike="noStrike" spc="-1" dirty="0">
              <a:solidFill>
                <a:schemeClr val="dk1"/>
              </a:solidFill>
              <a:latin typeface="Calibri"/>
            </a:endParaRPr>
          </a:p>
          <a:p>
            <a:pPr marL="285840" indent="-285840">
              <a:lnSpc>
                <a:spcPct val="100000"/>
              </a:lnSpc>
              <a:buClr>
                <a:srgbClr val="000000"/>
              </a:buClr>
              <a:buFont typeface="Arial"/>
              <a:buChar char="•"/>
            </a:pPr>
            <a:r>
              <a:rPr lang="en-US" sz="2400" b="0" strike="noStrike" spc="-1" dirty="0">
                <a:solidFill>
                  <a:schemeClr val="dk1"/>
                </a:solidFill>
                <a:latin typeface="Calibri"/>
                <a:ea typeface="Calibri"/>
              </a:rPr>
              <a:t>Operations Manual Compliance</a:t>
            </a:r>
            <a:endParaRPr lang="en-US" sz="2400" b="0" strike="noStrike" spc="-1" dirty="0">
              <a:solidFill>
                <a:schemeClr val="dk1"/>
              </a:solidFill>
              <a:latin typeface="Calibri"/>
            </a:endParaRPr>
          </a:p>
          <a:p>
            <a:pPr indent="0">
              <a:lnSpc>
                <a:spcPct val="90000"/>
              </a:lnSpc>
              <a:spcBef>
                <a:spcPts val="799"/>
              </a:spcBef>
              <a:buNone/>
            </a:pPr>
            <a:endParaRPr lang="en-US" sz="1650" b="0" strike="noStrike" spc="-1" dirty="0">
              <a:solidFill>
                <a:schemeClr val="dk1"/>
              </a:solidFill>
              <a:latin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ed275c5122_0_155"/>
          <p:cNvSpPr txBox="1">
            <a:spLocks noGrp="1"/>
          </p:cNvSpPr>
          <p:nvPr>
            <p:ph type="title"/>
          </p:nvPr>
        </p:nvSpPr>
        <p:spPr>
          <a:xfrm>
            <a:off x="771633" y="675232"/>
            <a:ext cx="10515600" cy="637200"/>
          </a:xfrm>
          <a:prstGeom prst="rect">
            <a:avLst/>
          </a:prstGeom>
          <a:noFill/>
          <a:ln>
            <a:noFill/>
          </a:ln>
        </p:spPr>
        <p:txBody>
          <a:bodyPr spcFirstLastPara="1" vert="horz" wrap="square" lIns="69400" tIns="34700" rIns="69400" bIns="34700" rtlCol="0" anchor="t" anchorCtr="0">
            <a:noAutofit/>
          </a:bodyPr>
          <a:lstStyle/>
          <a:p>
            <a:pPr>
              <a:spcBef>
                <a:spcPts val="0"/>
              </a:spcBef>
              <a:buSzPts val="1000"/>
            </a:pPr>
            <a:r>
              <a:rPr lang="en-US" sz="3200"/>
              <a:t>MGA Department (Staff)</a:t>
            </a:r>
            <a:endParaRPr/>
          </a:p>
        </p:txBody>
      </p:sp>
      <p:sp>
        <p:nvSpPr>
          <p:cNvPr id="305" name="Google Shape;305;g1ed275c5122_0_155"/>
          <p:cNvSpPr txBox="1">
            <a:spLocks noGrp="1"/>
          </p:cNvSpPr>
          <p:nvPr>
            <p:ph type="sldNum" idx="4294967295"/>
          </p:nvPr>
        </p:nvSpPr>
        <p:spPr>
          <a:xfrm>
            <a:off x="547867" y="6172667"/>
            <a:ext cx="421200" cy="365200"/>
          </a:xfrm>
          <a:prstGeom prst="rect">
            <a:avLst/>
          </a:prstGeom>
          <a:noFill/>
          <a:ln>
            <a:noFill/>
          </a:ln>
        </p:spPr>
        <p:txBody>
          <a:bodyPr spcFirstLastPara="1" vert="horz" wrap="square" lIns="69400" tIns="34700" rIns="69400" bIns="34700" rtlCol="0" anchor="ctr" anchorCtr="0">
            <a:noAutofit/>
          </a:bodyPr>
          <a:lstStyle/>
          <a:p>
            <a:pPr algn="l">
              <a:buSzPts val="900"/>
            </a:pPr>
            <a:r>
              <a:rPr lang="en-US"/>
              <a:t> </a:t>
            </a:r>
            <a:endParaRPr/>
          </a:p>
        </p:txBody>
      </p:sp>
      <p:grpSp>
        <p:nvGrpSpPr>
          <p:cNvPr id="306" name="Google Shape;306;g1ed275c5122_0_155"/>
          <p:cNvGrpSpPr/>
          <p:nvPr/>
        </p:nvGrpSpPr>
        <p:grpSpPr>
          <a:xfrm>
            <a:off x="839499" y="1080372"/>
            <a:ext cx="10637765" cy="4932873"/>
            <a:chOff x="974" y="810277"/>
            <a:chExt cx="7978324" cy="3699655"/>
          </a:xfrm>
        </p:grpSpPr>
        <p:sp>
          <p:nvSpPr>
            <p:cNvPr id="307" name="Google Shape;307;g1ed275c5122_0_155"/>
            <p:cNvSpPr/>
            <p:nvPr/>
          </p:nvSpPr>
          <p:spPr>
            <a:xfrm>
              <a:off x="7258585" y="2534539"/>
              <a:ext cx="91500" cy="321300"/>
            </a:xfrm>
            <a:custGeom>
              <a:avLst/>
              <a:gdLst/>
              <a:ahLst/>
              <a:cxnLst/>
              <a:rect l="l" t="t" r="r" b="b"/>
              <a:pathLst>
                <a:path w="120000" h="120000" extrusionOk="0">
                  <a:moveTo>
                    <a:pt x="60000" y="0"/>
                  </a:moveTo>
                  <a:lnTo>
                    <a:pt x="60000" y="120000"/>
                  </a:lnTo>
                </a:path>
              </a:pathLst>
            </a:custGeom>
            <a:noFill/>
            <a:ln w="25400" cap="flat" cmpd="sng">
              <a:solidFill>
                <a:schemeClr val="accent6"/>
              </a:solidFill>
              <a:prstDash val="solid"/>
              <a:round/>
              <a:headEnd type="none" w="sm" len="sm"/>
              <a:tailEnd type="none" w="sm" len="sm"/>
            </a:ln>
          </p:spPr>
          <p:txBody>
            <a:bodyPr/>
            <a:lstStyle/>
            <a:p>
              <a:endParaRPr lang="en-US"/>
            </a:p>
          </p:txBody>
        </p:sp>
        <p:sp>
          <p:nvSpPr>
            <p:cNvPr id="308" name="Google Shape;308;g1ed275c5122_0_155"/>
            <p:cNvSpPr/>
            <p:nvPr/>
          </p:nvSpPr>
          <p:spPr>
            <a:xfrm>
              <a:off x="3928816" y="1511766"/>
              <a:ext cx="3375600" cy="321300"/>
            </a:xfrm>
            <a:custGeom>
              <a:avLst/>
              <a:gdLst/>
              <a:ahLst/>
              <a:cxnLst/>
              <a:rect l="l" t="t" r="r" b="b"/>
              <a:pathLst>
                <a:path w="120000" h="120000" extrusionOk="0">
                  <a:moveTo>
                    <a:pt x="0" y="0"/>
                  </a:moveTo>
                  <a:lnTo>
                    <a:pt x="0" y="81776"/>
                  </a:lnTo>
                  <a:lnTo>
                    <a:pt x="120000" y="81776"/>
                  </a:lnTo>
                  <a:lnTo>
                    <a:pt x="120000" y="120000"/>
                  </a:lnTo>
                </a:path>
              </a:pathLst>
            </a:custGeom>
            <a:noFill/>
            <a:ln w="25400" cap="flat" cmpd="sng">
              <a:solidFill>
                <a:srgbClr val="599BD5"/>
              </a:solidFill>
              <a:prstDash val="solid"/>
              <a:round/>
              <a:headEnd type="none" w="sm" len="sm"/>
              <a:tailEnd type="none" w="sm" len="sm"/>
            </a:ln>
          </p:spPr>
          <p:txBody>
            <a:bodyPr/>
            <a:lstStyle/>
            <a:p>
              <a:endParaRPr lang="en-US"/>
            </a:p>
          </p:txBody>
        </p:sp>
        <p:sp>
          <p:nvSpPr>
            <p:cNvPr id="309" name="Google Shape;309;g1ed275c5122_0_155"/>
            <p:cNvSpPr/>
            <p:nvPr/>
          </p:nvSpPr>
          <p:spPr>
            <a:xfrm>
              <a:off x="5908390" y="2534539"/>
              <a:ext cx="91500" cy="321300"/>
            </a:xfrm>
            <a:custGeom>
              <a:avLst/>
              <a:gdLst/>
              <a:ahLst/>
              <a:cxnLst/>
              <a:rect l="l" t="t" r="r" b="b"/>
              <a:pathLst>
                <a:path w="120000" h="120000" extrusionOk="0">
                  <a:moveTo>
                    <a:pt x="60000" y="0"/>
                  </a:moveTo>
                  <a:lnTo>
                    <a:pt x="60000" y="120000"/>
                  </a:lnTo>
                </a:path>
              </a:pathLst>
            </a:custGeom>
            <a:noFill/>
            <a:ln w="25400" cap="flat" cmpd="sng">
              <a:solidFill>
                <a:schemeClr val="accent6"/>
              </a:solidFill>
              <a:prstDash val="solid"/>
              <a:round/>
              <a:headEnd type="none" w="sm" len="sm"/>
              <a:tailEnd type="none" w="sm" len="sm"/>
            </a:ln>
          </p:spPr>
          <p:txBody>
            <a:bodyPr/>
            <a:lstStyle/>
            <a:p>
              <a:endParaRPr lang="en-US"/>
            </a:p>
          </p:txBody>
        </p:sp>
        <p:sp>
          <p:nvSpPr>
            <p:cNvPr id="310" name="Google Shape;310;g1ed275c5122_0_155"/>
            <p:cNvSpPr/>
            <p:nvPr/>
          </p:nvSpPr>
          <p:spPr>
            <a:xfrm>
              <a:off x="3928816" y="1511766"/>
              <a:ext cx="2025300" cy="321300"/>
            </a:xfrm>
            <a:custGeom>
              <a:avLst/>
              <a:gdLst/>
              <a:ahLst/>
              <a:cxnLst/>
              <a:rect l="l" t="t" r="r" b="b"/>
              <a:pathLst>
                <a:path w="120000" h="120000" extrusionOk="0">
                  <a:moveTo>
                    <a:pt x="0" y="0"/>
                  </a:moveTo>
                  <a:lnTo>
                    <a:pt x="0" y="81776"/>
                  </a:lnTo>
                  <a:lnTo>
                    <a:pt x="120000" y="81776"/>
                  </a:lnTo>
                  <a:lnTo>
                    <a:pt x="120000" y="120000"/>
                  </a:lnTo>
                </a:path>
              </a:pathLst>
            </a:custGeom>
            <a:noFill/>
            <a:ln w="25400" cap="flat" cmpd="sng">
              <a:solidFill>
                <a:srgbClr val="599BD5"/>
              </a:solidFill>
              <a:prstDash val="solid"/>
              <a:round/>
              <a:headEnd type="none" w="sm" len="sm"/>
              <a:tailEnd type="none" w="sm" len="sm"/>
            </a:ln>
          </p:spPr>
          <p:txBody>
            <a:bodyPr/>
            <a:lstStyle/>
            <a:p>
              <a:endParaRPr lang="en-US"/>
            </a:p>
          </p:txBody>
        </p:sp>
        <p:sp>
          <p:nvSpPr>
            <p:cNvPr id="311" name="Google Shape;311;g1ed275c5122_0_155"/>
            <p:cNvSpPr/>
            <p:nvPr/>
          </p:nvSpPr>
          <p:spPr>
            <a:xfrm>
              <a:off x="4558194" y="2534539"/>
              <a:ext cx="91500" cy="321300"/>
            </a:xfrm>
            <a:custGeom>
              <a:avLst/>
              <a:gdLst/>
              <a:ahLst/>
              <a:cxnLst/>
              <a:rect l="l" t="t" r="r" b="b"/>
              <a:pathLst>
                <a:path w="120000" h="120000" extrusionOk="0">
                  <a:moveTo>
                    <a:pt x="60000" y="0"/>
                  </a:moveTo>
                  <a:lnTo>
                    <a:pt x="60000" y="120000"/>
                  </a:lnTo>
                </a:path>
              </a:pathLst>
            </a:custGeom>
            <a:noFill/>
            <a:ln w="25400" cap="flat" cmpd="sng">
              <a:solidFill>
                <a:schemeClr val="accent6"/>
              </a:solidFill>
              <a:prstDash val="solid"/>
              <a:round/>
              <a:headEnd type="none" w="sm" len="sm"/>
              <a:tailEnd type="none" w="sm" len="sm"/>
            </a:ln>
          </p:spPr>
          <p:txBody>
            <a:bodyPr/>
            <a:lstStyle/>
            <a:p>
              <a:endParaRPr lang="en-US"/>
            </a:p>
          </p:txBody>
        </p:sp>
        <p:sp>
          <p:nvSpPr>
            <p:cNvPr id="312" name="Google Shape;312;g1ed275c5122_0_155"/>
            <p:cNvSpPr/>
            <p:nvPr/>
          </p:nvSpPr>
          <p:spPr>
            <a:xfrm>
              <a:off x="3928816" y="1511766"/>
              <a:ext cx="675000" cy="321300"/>
            </a:xfrm>
            <a:custGeom>
              <a:avLst/>
              <a:gdLst/>
              <a:ahLst/>
              <a:cxnLst/>
              <a:rect l="l" t="t" r="r" b="b"/>
              <a:pathLst>
                <a:path w="120000" h="120000" extrusionOk="0">
                  <a:moveTo>
                    <a:pt x="0" y="0"/>
                  </a:moveTo>
                  <a:lnTo>
                    <a:pt x="0" y="81776"/>
                  </a:lnTo>
                  <a:lnTo>
                    <a:pt x="120000" y="81776"/>
                  </a:lnTo>
                  <a:lnTo>
                    <a:pt x="120000" y="120000"/>
                  </a:lnTo>
                </a:path>
              </a:pathLst>
            </a:custGeom>
            <a:noFill/>
            <a:ln w="25400" cap="flat" cmpd="sng">
              <a:solidFill>
                <a:srgbClr val="599BD5"/>
              </a:solidFill>
              <a:prstDash val="solid"/>
              <a:round/>
              <a:headEnd type="none" w="sm" len="sm"/>
              <a:tailEnd type="none" w="sm" len="sm"/>
            </a:ln>
          </p:spPr>
          <p:txBody>
            <a:bodyPr/>
            <a:lstStyle/>
            <a:p>
              <a:endParaRPr lang="en-US"/>
            </a:p>
          </p:txBody>
        </p:sp>
        <p:sp>
          <p:nvSpPr>
            <p:cNvPr id="313" name="Google Shape;313;g1ed275c5122_0_155"/>
            <p:cNvSpPr/>
            <p:nvPr/>
          </p:nvSpPr>
          <p:spPr>
            <a:xfrm>
              <a:off x="3207998" y="2534539"/>
              <a:ext cx="91500" cy="254400"/>
            </a:xfrm>
            <a:custGeom>
              <a:avLst/>
              <a:gdLst/>
              <a:ahLst/>
              <a:cxnLst/>
              <a:rect l="l" t="t" r="r" b="b"/>
              <a:pathLst>
                <a:path w="120000" h="120000" extrusionOk="0">
                  <a:moveTo>
                    <a:pt x="60000" y="0"/>
                  </a:moveTo>
                  <a:lnTo>
                    <a:pt x="60000" y="71712"/>
                  </a:lnTo>
                  <a:lnTo>
                    <a:pt x="75251" y="71712"/>
                  </a:lnTo>
                  <a:lnTo>
                    <a:pt x="75251" y="120000"/>
                  </a:lnTo>
                </a:path>
              </a:pathLst>
            </a:custGeom>
            <a:noFill/>
            <a:ln w="25400" cap="flat" cmpd="sng">
              <a:solidFill>
                <a:schemeClr val="accent6"/>
              </a:solidFill>
              <a:prstDash val="solid"/>
              <a:round/>
              <a:headEnd type="none" w="sm" len="sm"/>
              <a:tailEnd type="none" w="sm" len="sm"/>
            </a:ln>
          </p:spPr>
          <p:txBody>
            <a:bodyPr/>
            <a:lstStyle/>
            <a:p>
              <a:endParaRPr lang="en-US"/>
            </a:p>
          </p:txBody>
        </p:sp>
        <p:sp>
          <p:nvSpPr>
            <p:cNvPr id="314" name="Google Shape;314;g1ed275c5122_0_155"/>
            <p:cNvSpPr/>
            <p:nvPr/>
          </p:nvSpPr>
          <p:spPr>
            <a:xfrm>
              <a:off x="3253718" y="1511766"/>
              <a:ext cx="675000" cy="321300"/>
            </a:xfrm>
            <a:custGeom>
              <a:avLst/>
              <a:gdLst/>
              <a:ahLst/>
              <a:cxnLst/>
              <a:rect l="l" t="t" r="r" b="b"/>
              <a:pathLst>
                <a:path w="120000" h="120000" extrusionOk="0">
                  <a:moveTo>
                    <a:pt x="120000" y="0"/>
                  </a:moveTo>
                  <a:lnTo>
                    <a:pt x="120000" y="81776"/>
                  </a:lnTo>
                  <a:lnTo>
                    <a:pt x="0" y="81776"/>
                  </a:lnTo>
                  <a:lnTo>
                    <a:pt x="0" y="120000"/>
                  </a:lnTo>
                </a:path>
              </a:pathLst>
            </a:custGeom>
            <a:noFill/>
            <a:ln w="25400" cap="flat" cmpd="sng">
              <a:solidFill>
                <a:srgbClr val="599BD5"/>
              </a:solidFill>
              <a:prstDash val="solid"/>
              <a:round/>
              <a:headEnd type="none" w="sm" len="sm"/>
              <a:tailEnd type="none" w="sm" len="sm"/>
            </a:ln>
          </p:spPr>
          <p:txBody>
            <a:bodyPr/>
            <a:lstStyle/>
            <a:p>
              <a:endParaRPr lang="en-US"/>
            </a:p>
          </p:txBody>
        </p:sp>
        <p:sp>
          <p:nvSpPr>
            <p:cNvPr id="315" name="Google Shape;315;g1ed275c5122_0_155"/>
            <p:cNvSpPr/>
            <p:nvPr/>
          </p:nvSpPr>
          <p:spPr>
            <a:xfrm>
              <a:off x="1857802" y="2534539"/>
              <a:ext cx="91500" cy="306000"/>
            </a:xfrm>
            <a:custGeom>
              <a:avLst/>
              <a:gdLst/>
              <a:ahLst/>
              <a:cxnLst/>
              <a:rect l="l" t="t" r="r" b="b"/>
              <a:pathLst>
                <a:path w="120000" h="120000" extrusionOk="0">
                  <a:moveTo>
                    <a:pt x="60000" y="0"/>
                  </a:moveTo>
                  <a:lnTo>
                    <a:pt x="60000" y="79854"/>
                  </a:lnTo>
                  <a:lnTo>
                    <a:pt x="70089" y="79854"/>
                  </a:lnTo>
                  <a:lnTo>
                    <a:pt x="70089" y="120000"/>
                  </a:lnTo>
                </a:path>
              </a:pathLst>
            </a:custGeom>
            <a:noFill/>
            <a:ln w="25400" cap="flat" cmpd="sng">
              <a:solidFill>
                <a:schemeClr val="accent6"/>
              </a:solidFill>
              <a:prstDash val="solid"/>
              <a:round/>
              <a:headEnd type="none" w="sm" len="sm"/>
              <a:tailEnd type="none" w="sm" len="sm"/>
            </a:ln>
          </p:spPr>
          <p:txBody>
            <a:bodyPr/>
            <a:lstStyle/>
            <a:p>
              <a:endParaRPr lang="en-US"/>
            </a:p>
          </p:txBody>
        </p:sp>
        <p:sp>
          <p:nvSpPr>
            <p:cNvPr id="316" name="Google Shape;316;g1ed275c5122_0_155"/>
            <p:cNvSpPr/>
            <p:nvPr/>
          </p:nvSpPr>
          <p:spPr>
            <a:xfrm>
              <a:off x="1903522" y="1511766"/>
              <a:ext cx="2025300" cy="321300"/>
            </a:xfrm>
            <a:custGeom>
              <a:avLst/>
              <a:gdLst/>
              <a:ahLst/>
              <a:cxnLst/>
              <a:rect l="l" t="t" r="r" b="b"/>
              <a:pathLst>
                <a:path w="120000" h="120000" extrusionOk="0">
                  <a:moveTo>
                    <a:pt x="120000" y="0"/>
                  </a:moveTo>
                  <a:lnTo>
                    <a:pt x="120000" y="81776"/>
                  </a:lnTo>
                  <a:lnTo>
                    <a:pt x="0" y="81776"/>
                  </a:lnTo>
                  <a:lnTo>
                    <a:pt x="0" y="120000"/>
                  </a:lnTo>
                </a:path>
              </a:pathLst>
            </a:custGeom>
            <a:noFill/>
            <a:ln w="25400" cap="flat" cmpd="sng">
              <a:solidFill>
                <a:srgbClr val="599BD5"/>
              </a:solidFill>
              <a:prstDash val="solid"/>
              <a:round/>
              <a:headEnd type="none" w="sm" len="sm"/>
              <a:tailEnd type="none" w="sm" len="sm"/>
            </a:ln>
          </p:spPr>
          <p:txBody>
            <a:bodyPr/>
            <a:lstStyle/>
            <a:p>
              <a:endParaRPr lang="en-US"/>
            </a:p>
          </p:txBody>
        </p:sp>
        <p:sp>
          <p:nvSpPr>
            <p:cNvPr id="317" name="Google Shape;317;g1ed275c5122_0_155"/>
            <p:cNvSpPr/>
            <p:nvPr/>
          </p:nvSpPr>
          <p:spPr>
            <a:xfrm>
              <a:off x="507606" y="2534539"/>
              <a:ext cx="91500" cy="321300"/>
            </a:xfrm>
            <a:custGeom>
              <a:avLst/>
              <a:gdLst/>
              <a:ahLst/>
              <a:cxnLst/>
              <a:rect l="l" t="t" r="r" b="b"/>
              <a:pathLst>
                <a:path w="120000" h="120000" extrusionOk="0">
                  <a:moveTo>
                    <a:pt x="60000" y="0"/>
                  </a:moveTo>
                  <a:lnTo>
                    <a:pt x="60000" y="120000"/>
                  </a:lnTo>
                </a:path>
              </a:pathLst>
            </a:custGeom>
            <a:noFill/>
            <a:ln w="25400" cap="flat" cmpd="sng">
              <a:solidFill>
                <a:schemeClr val="accent6"/>
              </a:solidFill>
              <a:prstDash val="solid"/>
              <a:round/>
              <a:headEnd type="none" w="sm" len="sm"/>
              <a:tailEnd type="none" w="sm" len="sm"/>
            </a:ln>
          </p:spPr>
          <p:txBody>
            <a:bodyPr/>
            <a:lstStyle/>
            <a:p>
              <a:endParaRPr lang="en-US"/>
            </a:p>
          </p:txBody>
        </p:sp>
        <p:sp>
          <p:nvSpPr>
            <p:cNvPr id="318" name="Google Shape;318;g1ed275c5122_0_155"/>
            <p:cNvSpPr/>
            <p:nvPr/>
          </p:nvSpPr>
          <p:spPr>
            <a:xfrm>
              <a:off x="553326" y="1511766"/>
              <a:ext cx="3375600" cy="321300"/>
            </a:xfrm>
            <a:custGeom>
              <a:avLst/>
              <a:gdLst/>
              <a:ahLst/>
              <a:cxnLst/>
              <a:rect l="l" t="t" r="r" b="b"/>
              <a:pathLst>
                <a:path w="120000" h="120000" extrusionOk="0">
                  <a:moveTo>
                    <a:pt x="120000" y="0"/>
                  </a:moveTo>
                  <a:lnTo>
                    <a:pt x="120000" y="81776"/>
                  </a:lnTo>
                  <a:lnTo>
                    <a:pt x="0" y="81776"/>
                  </a:lnTo>
                  <a:lnTo>
                    <a:pt x="0" y="120000"/>
                  </a:lnTo>
                </a:path>
              </a:pathLst>
            </a:custGeom>
            <a:noFill/>
            <a:ln w="25400" cap="flat" cmpd="sng">
              <a:solidFill>
                <a:srgbClr val="599BD5"/>
              </a:solidFill>
              <a:prstDash val="solid"/>
              <a:round/>
              <a:headEnd type="none" w="sm" len="sm"/>
              <a:tailEnd type="none" w="sm" len="sm"/>
            </a:ln>
          </p:spPr>
          <p:txBody>
            <a:bodyPr/>
            <a:lstStyle/>
            <a:p>
              <a:endParaRPr lang="en-US"/>
            </a:p>
          </p:txBody>
        </p:sp>
        <p:sp>
          <p:nvSpPr>
            <p:cNvPr id="319" name="Google Shape;319;g1ed275c5122_0_155"/>
            <p:cNvSpPr/>
            <p:nvPr/>
          </p:nvSpPr>
          <p:spPr>
            <a:xfrm>
              <a:off x="3376463" y="810277"/>
              <a:ext cx="1104600" cy="701400"/>
            </a:xfrm>
            <a:prstGeom prst="roundRect">
              <a:avLst>
                <a:gd name="adj" fmla="val 10000"/>
              </a:avLst>
            </a:prstGeom>
            <a:solidFill>
              <a:schemeClr val="accent3"/>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0" name="Google Shape;320;g1ed275c5122_0_155"/>
            <p:cNvSpPr/>
            <p:nvPr/>
          </p:nvSpPr>
          <p:spPr>
            <a:xfrm>
              <a:off x="3499208" y="926885"/>
              <a:ext cx="1104600" cy="701400"/>
            </a:xfrm>
            <a:prstGeom prst="roundRect">
              <a:avLst>
                <a:gd name="adj" fmla="val 10000"/>
              </a:avLst>
            </a:prstGeom>
            <a:solidFill>
              <a:schemeClr val="lt1">
                <a:alpha val="89800"/>
              </a:schemeClr>
            </a:solidFill>
            <a:ln w="254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1" name="Google Shape;321;g1ed275c5122_0_155"/>
            <p:cNvSpPr txBox="1"/>
            <p:nvPr/>
          </p:nvSpPr>
          <p:spPr>
            <a:xfrm>
              <a:off x="3519754" y="947431"/>
              <a:ext cx="1063500" cy="660300"/>
            </a:xfrm>
            <a:prstGeom prst="rect">
              <a:avLst/>
            </a:prstGeom>
            <a:noFill/>
            <a:ln>
              <a:noFill/>
            </a:ln>
          </p:spPr>
          <p:txBody>
            <a:bodyPr spcFirstLastPara="1" wrap="square" lIns="55867" tIns="55867" rIns="55867" bIns="55867" anchor="ctr" anchorCtr="0">
              <a:noAutofit/>
            </a:bodyPr>
            <a:lstStyle/>
            <a:p>
              <a:pPr algn="ctr">
                <a:lnSpc>
                  <a:spcPct val="90000"/>
                </a:lnSpc>
              </a:pPr>
              <a:r>
                <a:rPr lang="en-US" sz="1467" b="1">
                  <a:solidFill>
                    <a:srgbClr val="000000"/>
                  </a:solidFill>
                  <a:latin typeface="Arial"/>
                  <a:ea typeface="Arial"/>
                  <a:cs typeface="Arial"/>
                  <a:sym typeface="Arial"/>
                </a:rPr>
                <a:t>Cecelia Jankowski</a:t>
              </a:r>
              <a:endParaRPr sz="2400"/>
            </a:p>
          </p:txBody>
        </p:sp>
        <p:sp>
          <p:nvSpPr>
            <p:cNvPr id="322" name="Google Shape;322;g1ed275c5122_0_155"/>
            <p:cNvSpPr/>
            <p:nvPr/>
          </p:nvSpPr>
          <p:spPr>
            <a:xfrm>
              <a:off x="974" y="1833051"/>
              <a:ext cx="1104600" cy="701400"/>
            </a:xfrm>
            <a:prstGeom prst="roundRect">
              <a:avLst>
                <a:gd name="adj" fmla="val 10000"/>
              </a:avLst>
            </a:prstGeom>
            <a:solidFill>
              <a:srgbClr val="599BD5"/>
            </a:solidFill>
            <a:ln w="25400" cap="flat" cmpd="sng">
              <a:solidFill>
                <a:srgbClr val="E6E6E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3" name="Google Shape;323;g1ed275c5122_0_155"/>
            <p:cNvSpPr/>
            <p:nvPr/>
          </p:nvSpPr>
          <p:spPr>
            <a:xfrm>
              <a:off x="123719" y="1949659"/>
              <a:ext cx="1104600" cy="701400"/>
            </a:xfrm>
            <a:prstGeom prst="roundRect">
              <a:avLst>
                <a:gd name="adj" fmla="val 10000"/>
              </a:avLst>
            </a:prstGeom>
            <a:solidFill>
              <a:schemeClr val="lt1">
                <a:alpha val="89800"/>
              </a:schemeClr>
            </a:solidFill>
            <a:ln w="25400" cap="flat" cmpd="sng">
              <a:solidFill>
                <a:srgbClr val="599BD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4" name="Google Shape;324;g1ed275c5122_0_155"/>
            <p:cNvSpPr txBox="1"/>
            <p:nvPr/>
          </p:nvSpPr>
          <p:spPr>
            <a:xfrm>
              <a:off x="144265" y="1970205"/>
              <a:ext cx="1063500" cy="660300"/>
            </a:xfrm>
            <a:prstGeom prst="rect">
              <a:avLst/>
            </a:prstGeom>
            <a:noFill/>
            <a:ln>
              <a:noFill/>
            </a:ln>
          </p:spPr>
          <p:txBody>
            <a:bodyPr spcFirstLastPara="1" wrap="square" lIns="55867" tIns="55867" rIns="55867" bIns="55867" anchor="ctr" anchorCtr="0">
              <a:noAutofit/>
            </a:bodyPr>
            <a:lstStyle/>
            <a:p>
              <a:pPr algn="ctr">
                <a:lnSpc>
                  <a:spcPct val="90000"/>
                </a:lnSpc>
              </a:pPr>
              <a:r>
                <a:rPr lang="en-US" sz="1467" b="1">
                  <a:solidFill>
                    <a:srgbClr val="000000"/>
                  </a:solidFill>
                  <a:latin typeface="Arial"/>
                  <a:ea typeface="Arial"/>
                  <a:cs typeface="Arial"/>
                  <a:sym typeface="Arial"/>
                </a:rPr>
                <a:t>Michael Kreisberg</a:t>
              </a:r>
              <a:endParaRPr sz="1467" b="1">
                <a:solidFill>
                  <a:srgbClr val="000000"/>
                </a:solidFill>
                <a:latin typeface="Arial"/>
                <a:ea typeface="Arial"/>
                <a:cs typeface="Arial"/>
                <a:sym typeface="Arial"/>
              </a:endParaRPr>
            </a:p>
            <a:p>
              <a:pPr algn="ctr">
                <a:lnSpc>
                  <a:spcPct val="90000"/>
                </a:lnSpc>
                <a:spcBef>
                  <a:spcPts val="513"/>
                </a:spcBef>
              </a:pPr>
              <a:r>
                <a:rPr lang="en-US" sz="1467" b="1">
                  <a:solidFill>
                    <a:srgbClr val="000000"/>
                  </a:solidFill>
                  <a:latin typeface="Arial"/>
                  <a:ea typeface="Arial"/>
                  <a:cs typeface="Arial"/>
                  <a:sym typeface="Arial"/>
                </a:rPr>
                <a:t>Member Experience</a:t>
              </a:r>
              <a:endParaRPr sz="2400"/>
            </a:p>
          </p:txBody>
        </p:sp>
        <p:sp>
          <p:nvSpPr>
            <p:cNvPr id="325" name="Google Shape;325;g1ed275c5122_0_155"/>
            <p:cNvSpPr/>
            <p:nvPr/>
          </p:nvSpPr>
          <p:spPr>
            <a:xfrm>
              <a:off x="15661" y="2855824"/>
              <a:ext cx="1075200" cy="1537500"/>
            </a:xfrm>
            <a:prstGeom prst="roundRect">
              <a:avLst>
                <a:gd name="adj" fmla="val 10000"/>
              </a:avLst>
            </a:prstGeom>
            <a:solidFill>
              <a:schemeClr val="accent6"/>
            </a:solidFill>
            <a:ln w="25400" cap="flat" cmpd="sng">
              <a:solidFill>
                <a:srgbClr val="E6E6E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6" name="Google Shape;326;g1ed275c5122_0_155"/>
            <p:cNvSpPr/>
            <p:nvPr/>
          </p:nvSpPr>
          <p:spPr>
            <a:xfrm>
              <a:off x="138406" y="2972432"/>
              <a:ext cx="1075200" cy="1537500"/>
            </a:xfrm>
            <a:prstGeom prst="roundRect">
              <a:avLst>
                <a:gd name="adj" fmla="val 10000"/>
              </a:avLst>
            </a:prstGeom>
            <a:solidFill>
              <a:schemeClr val="lt1">
                <a:alpha val="89800"/>
              </a:schemeClr>
            </a:solidFill>
            <a:ln w="254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7" name="Google Shape;327;g1ed275c5122_0_155"/>
            <p:cNvSpPr txBox="1"/>
            <p:nvPr/>
          </p:nvSpPr>
          <p:spPr>
            <a:xfrm>
              <a:off x="169901" y="3003927"/>
              <a:ext cx="1012200" cy="1474500"/>
            </a:xfrm>
            <a:prstGeom prst="rect">
              <a:avLst/>
            </a:prstGeom>
            <a:noFill/>
            <a:ln>
              <a:noFill/>
            </a:ln>
          </p:spPr>
          <p:txBody>
            <a:bodyPr spcFirstLastPara="1" wrap="square" lIns="40633" tIns="40633" rIns="40633" bIns="40633" anchor="ctr" anchorCtr="0">
              <a:noAutofit/>
            </a:bodyPr>
            <a:lstStyle/>
            <a:p>
              <a:pPr algn="ctr">
                <a:lnSpc>
                  <a:spcPct val="90000"/>
                </a:lnSpc>
              </a:pPr>
              <a:r>
                <a:rPr lang="en-US" sz="1067" b="1">
                  <a:solidFill>
                    <a:schemeClr val="dk1"/>
                  </a:solidFill>
                  <a:latin typeface="Arial"/>
                  <a:ea typeface="Arial"/>
                  <a:cs typeface="Arial"/>
                  <a:sym typeface="Arial"/>
                </a:rPr>
                <a:t>Contact Center</a:t>
              </a:r>
              <a:endParaRPr sz="2400"/>
            </a:p>
            <a:p>
              <a:pPr algn="ctr">
                <a:lnSpc>
                  <a:spcPct val="90000"/>
                </a:lnSpc>
                <a:spcBef>
                  <a:spcPts val="373"/>
                </a:spcBef>
              </a:pPr>
              <a:r>
                <a:rPr lang="en-US" sz="1067" b="1">
                  <a:solidFill>
                    <a:schemeClr val="dk1"/>
                  </a:solidFill>
                  <a:latin typeface="Arial"/>
                  <a:ea typeface="Arial"/>
                  <a:cs typeface="Arial"/>
                  <a:sym typeface="Arial"/>
                </a:rPr>
                <a:t>Member Dev/Mkt</a:t>
              </a:r>
              <a:endParaRPr sz="2400"/>
            </a:p>
            <a:p>
              <a:pPr algn="ctr">
                <a:lnSpc>
                  <a:spcPct val="90000"/>
                </a:lnSpc>
                <a:spcBef>
                  <a:spcPts val="373"/>
                </a:spcBef>
              </a:pPr>
              <a:r>
                <a:rPr lang="en-US" sz="1067" b="1">
                  <a:solidFill>
                    <a:schemeClr val="dk1"/>
                  </a:solidFill>
                  <a:latin typeface="Arial"/>
                  <a:ea typeface="Arial"/>
                  <a:cs typeface="Arial"/>
                  <a:sym typeface="Arial"/>
                </a:rPr>
                <a:t>Member Products</a:t>
              </a:r>
              <a:endParaRPr sz="2400"/>
            </a:p>
            <a:p>
              <a:pPr algn="ctr">
                <a:lnSpc>
                  <a:spcPct val="90000"/>
                </a:lnSpc>
                <a:spcBef>
                  <a:spcPts val="373"/>
                </a:spcBef>
              </a:pPr>
              <a:r>
                <a:rPr lang="en-US" sz="1067" b="1">
                  <a:solidFill>
                    <a:schemeClr val="dk1"/>
                  </a:solidFill>
                  <a:latin typeface="Arial"/>
                  <a:ea typeface="Arial"/>
                  <a:cs typeface="Arial"/>
                  <a:sym typeface="Arial"/>
                </a:rPr>
                <a:t>Member Data/Research</a:t>
              </a:r>
              <a:endParaRPr sz="2400"/>
            </a:p>
            <a:p>
              <a:pPr algn="ctr">
                <a:lnSpc>
                  <a:spcPct val="90000"/>
                </a:lnSpc>
                <a:spcBef>
                  <a:spcPts val="373"/>
                </a:spcBef>
              </a:pPr>
              <a:r>
                <a:rPr lang="en-US" sz="1067" b="1">
                  <a:solidFill>
                    <a:schemeClr val="dk1"/>
                  </a:solidFill>
                  <a:latin typeface="Arial"/>
                  <a:ea typeface="Arial"/>
                  <a:cs typeface="Arial"/>
                  <a:sym typeface="Arial"/>
                </a:rPr>
                <a:t>Membership year</a:t>
              </a:r>
              <a:endParaRPr sz="2400"/>
            </a:p>
            <a:p>
              <a:pPr algn="ctr">
                <a:lnSpc>
                  <a:spcPct val="90000"/>
                </a:lnSpc>
                <a:spcBef>
                  <a:spcPts val="373"/>
                </a:spcBef>
              </a:pPr>
              <a:r>
                <a:rPr lang="en-US" sz="1067" b="1">
                  <a:solidFill>
                    <a:schemeClr val="dk1"/>
                  </a:solidFill>
                  <a:latin typeface="Arial"/>
                  <a:ea typeface="Arial"/>
                  <a:cs typeface="Arial"/>
                  <a:sym typeface="Arial"/>
                </a:rPr>
                <a:t>Affinity Groups</a:t>
              </a:r>
              <a:endParaRPr sz="2400"/>
            </a:p>
            <a:p>
              <a:pPr algn="ctr">
                <a:lnSpc>
                  <a:spcPct val="90000"/>
                </a:lnSpc>
                <a:spcBef>
                  <a:spcPts val="373"/>
                </a:spcBef>
              </a:pPr>
              <a:r>
                <a:rPr lang="en-US" sz="1067" b="1">
                  <a:solidFill>
                    <a:schemeClr val="dk1"/>
                  </a:solidFill>
                  <a:latin typeface="Arial"/>
                  <a:ea typeface="Arial"/>
                  <a:cs typeface="Arial"/>
                  <a:sym typeface="Arial"/>
                </a:rPr>
                <a:t>Events (Xtreme, </a:t>
              </a:r>
              <a:r>
                <a:rPr lang="en-US" sz="1067" b="1">
                  <a:solidFill>
                    <a:srgbClr val="000000"/>
                  </a:solidFill>
                  <a:latin typeface="Arial"/>
                  <a:ea typeface="Arial"/>
                  <a:cs typeface="Arial"/>
                  <a:sym typeface="Arial"/>
                </a:rPr>
                <a:t>IEEE Day, WIE ILC)</a:t>
              </a:r>
              <a:endParaRPr sz="2400"/>
            </a:p>
          </p:txBody>
        </p:sp>
        <p:sp>
          <p:nvSpPr>
            <p:cNvPr id="328" name="Google Shape;328;g1ed275c5122_0_155"/>
            <p:cNvSpPr/>
            <p:nvPr/>
          </p:nvSpPr>
          <p:spPr>
            <a:xfrm>
              <a:off x="1351169" y="1833051"/>
              <a:ext cx="1104600" cy="701400"/>
            </a:xfrm>
            <a:prstGeom prst="roundRect">
              <a:avLst>
                <a:gd name="adj" fmla="val 10000"/>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9" name="Google Shape;329;g1ed275c5122_0_155"/>
            <p:cNvSpPr/>
            <p:nvPr/>
          </p:nvSpPr>
          <p:spPr>
            <a:xfrm>
              <a:off x="1473915" y="1949659"/>
              <a:ext cx="1104600" cy="701400"/>
            </a:xfrm>
            <a:prstGeom prst="roundRect">
              <a:avLst>
                <a:gd name="adj" fmla="val 10000"/>
              </a:avLst>
            </a:prstGeom>
            <a:solidFill>
              <a:schemeClr val="lt1">
                <a:alpha val="89800"/>
              </a:schemeClr>
            </a:solidFill>
            <a:ln w="25400" cap="flat" cmpd="sng">
              <a:solidFill>
                <a:srgbClr val="599BD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0" name="Google Shape;330;g1ed275c5122_0_155"/>
            <p:cNvSpPr txBox="1"/>
            <p:nvPr/>
          </p:nvSpPr>
          <p:spPr>
            <a:xfrm>
              <a:off x="1494461" y="1970205"/>
              <a:ext cx="1063500" cy="660300"/>
            </a:xfrm>
            <a:prstGeom prst="rect">
              <a:avLst/>
            </a:prstGeom>
            <a:noFill/>
            <a:ln>
              <a:noFill/>
            </a:ln>
          </p:spPr>
          <p:txBody>
            <a:bodyPr spcFirstLastPara="1" wrap="square" lIns="55867" tIns="55867" rIns="55867" bIns="55867" anchor="ctr" anchorCtr="0">
              <a:noAutofit/>
            </a:bodyPr>
            <a:lstStyle/>
            <a:p>
              <a:pPr algn="ctr">
                <a:lnSpc>
                  <a:spcPct val="90000"/>
                </a:lnSpc>
              </a:pPr>
              <a:r>
                <a:rPr lang="en-US" sz="1467" b="1">
                  <a:solidFill>
                    <a:srgbClr val="000000"/>
                  </a:solidFill>
                  <a:latin typeface="Arial"/>
                  <a:ea typeface="Arial"/>
                  <a:cs typeface="Arial"/>
                  <a:sym typeface="Arial"/>
                </a:rPr>
                <a:t>Vera Sharoff</a:t>
              </a:r>
              <a:endParaRPr sz="1467" b="1">
                <a:solidFill>
                  <a:srgbClr val="000000"/>
                </a:solidFill>
                <a:latin typeface="Arial"/>
                <a:ea typeface="Arial"/>
                <a:cs typeface="Arial"/>
                <a:sym typeface="Arial"/>
              </a:endParaRPr>
            </a:p>
            <a:p>
              <a:pPr algn="ctr">
                <a:lnSpc>
                  <a:spcPct val="90000"/>
                </a:lnSpc>
                <a:spcBef>
                  <a:spcPts val="513"/>
                </a:spcBef>
              </a:pPr>
              <a:r>
                <a:rPr lang="en-US" sz="1467" b="1">
                  <a:solidFill>
                    <a:srgbClr val="000000"/>
                  </a:solidFill>
                  <a:latin typeface="Arial"/>
                  <a:ea typeface="Arial"/>
                  <a:cs typeface="Arial"/>
                  <a:sym typeface="Arial"/>
                </a:rPr>
                <a:t>Information Management</a:t>
              </a:r>
              <a:endParaRPr sz="2400"/>
            </a:p>
          </p:txBody>
        </p:sp>
        <p:sp>
          <p:nvSpPr>
            <p:cNvPr id="331" name="Google Shape;331;g1ed275c5122_0_155"/>
            <p:cNvSpPr/>
            <p:nvPr/>
          </p:nvSpPr>
          <p:spPr>
            <a:xfrm>
              <a:off x="1358858" y="2840440"/>
              <a:ext cx="1104600" cy="1451700"/>
            </a:xfrm>
            <a:prstGeom prst="roundRect">
              <a:avLst>
                <a:gd name="adj" fmla="val 10000"/>
              </a:avLst>
            </a:prstGeom>
            <a:solidFill>
              <a:schemeClr val="accent6"/>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2" name="Google Shape;332;g1ed275c5122_0_155"/>
            <p:cNvSpPr/>
            <p:nvPr/>
          </p:nvSpPr>
          <p:spPr>
            <a:xfrm>
              <a:off x="1481603" y="2957048"/>
              <a:ext cx="1104600" cy="1451700"/>
            </a:xfrm>
            <a:prstGeom prst="roundRect">
              <a:avLst>
                <a:gd name="adj" fmla="val 10000"/>
              </a:avLst>
            </a:prstGeom>
            <a:solidFill>
              <a:schemeClr val="lt1">
                <a:alpha val="89800"/>
              </a:schemeClr>
            </a:solidFill>
            <a:ln w="254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3" name="Google Shape;333;g1ed275c5122_0_155"/>
            <p:cNvSpPr txBox="1"/>
            <p:nvPr/>
          </p:nvSpPr>
          <p:spPr>
            <a:xfrm>
              <a:off x="1513959" y="2989404"/>
              <a:ext cx="1040100" cy="1386900"/>
            </a:xfrm>
            <a:prstGeom prst="rect">
              <a:avLst/>
            </a:prstGeom>
            <a:noFill/>
            <a:ln>
              <a:noFill/>
            </a:ln>
          </p:spPr>
          <p:txBody>
            <a:bodyPr spcFirstLastPara="1" wrap="square" lIns="40633" tIns="40633" rIns="40633" bIns="40633" anchor="ctr" anchorCtr="0">
              <a:noAutofit/>
            </a:bodyPr>
            <a:lstStyle/>
            <a:p>
              <a:pPr algn="ctr">
                <a:lnSpc>
                  <a:spcPct val="90000"/>
                </a:lnSpc>
              </a:pPr>
              <a:r>
                <a:rPr lang="en-US" sz="1067" b="1">
                  <a:solidFill>
                    <a:schemeClr val="dk1"/>
                  </a:solidFill>
                  <a:latin typeface="Arial"/>
                  <a:ea typeface="Arial"/>
                  <a:cs typeface="Arial"/>
                  <a:sym typeface="Arial"/>
                </a:rPr>
                <a:t>vTools</a:t>
              </a:r>
              <a:endParaRPr sz="1067" b="1">
                <a:solidFill>
                  <a:schemeClr val="dk1"/>
                </a:solidFill>
                <a:latin typeface="Arial"/>
                <a:ea typeface="Arial"/>
                <a:cs typeface="Arial"/>
                <a:sym typeface="Arial"/>
              </a:endParaRPr>
            </a:p>
            <a:p>
              <a:pPr algn="ctr">
                <a:lnSpc>
                  <a:spcPct val="90000"/>
                </a:lnSpc>
                <a:spcBef>
                  <a:spcPts val="373"/>
                </a:spcBef>
              </a:pPr>
              <a:r>
                <a:rPr lang="en-US" sz="1067" b="1">
                  <a:solidFill>
                    <a:schemeClr val="dk1"/>
                  </a:solidFill>
                  <a:latin typeface="Arial"/>
                  <a:ea typeface="Arial"/>
                  <a:cs typeface="Arial"/>
                  <a:sym typeface="Arial"/>
                </a:rPr>
                <a:t>Requirements (Member, Web)</a:t>
              </a:r>
              <a:endParaRPr sz="2400"/>
            </a:p>
            <a:p>
              <a:pPr algn="ctr">
                <a:lnSpc>
                  <a:spcPct val="90000"/>
                </a:lnSpc>
                <a:spcBef>
                  <a:spcPts val="373"/>
                </a:spcBef>
              </a:pPr>
              <a:r>
                <a:rPr lang="en-US" sz="1067" b="1">
                  <a:solidFill>
                    <a:schemeClr val="dk1"/>
                  </a:solidFill>
                  <a:latin typeface="Arial"/>
                  <a:ea typeface="Arial"/>
                  <a:cs typeface="Arial"/>
                  <a:sym typeface="Arial"/>
                </a:rPr>
                <a:t>OU Analytics</a:t>
              </a:r>
              <a:endParaRPr sz="2400"/>
            </a:p>
            <a:p>
              <a:pPr algn="ctr">
                <a:lnSpc>
                  <a:spcPct val="90000"/>
                </a:lnSpc>
                <a:spcBef>
                  <a:spcPts val="373"/>
                </a:spcBef>
              </a:pPr>
              <a:r>
                <a:rPr lang="en-US" sz="1067" b="1">
                  <a:solidFill>
                    <a:schemeClr val="dk1"/>
                  </a:solidFill>
                  <a:latin typeface="Arial"/>
                  <a:ea typeface="Arial"/>
                  <a:cs typeface="Arial"/>
                  <a:sym typeface="Arial"/>
                </a:rPr>
                <a:t>Tools/platforms</a:t>
              </a:r>
              <a:endParaRPr sz="2400"/>
            </a:p>
            <a:p>
              <a:pPr algn="ctr">
                <a:lnSpc>
                  <a:spcPct val="90000"/>
                </a:lnSpc>
                <a:spcBef>
                  <a:spcPts val="373"/>
                </a:spcBef>
              </a:pPr>
              <a:r>
                <a:rPr lang="en-US" sz="1067" b="1">
                  <a:solidFill>
                    <a:schemeClr val="dk1"/>
                  </a:solidFill>
                  <a:latin typeface="Arial"/>
                  <a:ea typeface="Arial"/>
                  <a:cs typeface="Arial"/>
                  <a:sym typeface="Arial"/>
                </a:rPr>
                <a:t>eNotice</a:t>
              </a:r>
              <a:endParaRPr sz="1067" b="1">
                <a:solidFill>
                  <a:schemeClr val="dk1"/>
                </a:solidFill>
                <a:latin typeface="Arial"/>
                <a:ea typeface="Arial"/>
                <a:cs typeface="Arial"/>
                <a:sym typeface="Arial"/>
              </a:endParaRPr>
            </a:p>
            <a:p>
              <a:pPr algn="ctr">
                <a:lnSpc>
                  <a:spcPct val="90000"/>
                </a:lnSpc>
                <a:spcBef>
                  <a:spcPts val="373"/>
                </a:spcBef>
              </a:pPr>
              <a:r>
                <a:rPr lang="en-US" sz="1067" b="1">
                  <a:solidFill>
                    <a:schemeClr val="dk1"/>
                  </a:solidFill>
                  <a:latin typeface="Arial"/>
                  <a:ea typeface="Arial"/>
                  <a:cs typeface="Arial"/>
                  <a:sym typeface="Arial"/>
                </a:rPr>
                <a:t>Membership infrastructure support</a:t>
              </a:r>
              <a:endParaRPr sz="2400"/>
            </a:p>
            <a:p>
              <a:pPr algn="ctr">
                <a:lnSpc>
                  <a:spcPct val="90000"/>
                </a:lnSpc>
                <a:spcBef>
                  <a:spcPts val="373"/>
                </a:spcBef>
              </a:pPr>
              <a:r>
                <a:rPr lang="en-US" sz="1067" b="1">
                  <a:solidFill>
                    <a:schemeClr val="dk1"/>
                  </a:solidFill>
                  <a:latin typeface="Arial"/>
                  <a:ea typeface="Arial"/>
                  <a:cs typeface="Arial"/>
                  <a:sym typeface="Arial"/>
                </a:rPr>
                <a:t>Data Privacy/GDPR</a:t>
              </a:r>
              <a:endParaRPr sz="2400"/>
            </a:p>
          </p:txBody>
        </p:sp>
        <p:sp>
          <p:nvSpPr>
            <p:cNvPr id="334" name="Google Shape;334;g1ed275c5122_0_155"/>
            <p:cNvSpPr/>
            <p:nvPr/>
          </p:nvSpPr>
          <p:spPr>
            <a:xfrm>
              <a:off x="2701365" y="1833051"/>
              <a:ext cx="1104600" cy="701400"/>
            </a:xfrm>
            <a:prstGeom prst="roundRect">
              <a:avLst>
                <a:gd name="adj" fmla="val 10000"/>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5" name="Google Shape;335;g1ed275c5122_0_155"/>
            <p:cNvSpPr/>
            <p:nvPr/>
          </p:nvSpPr>
          <p:spPr>
            <a:xfrm>
              <a:off x="2824110" y="1949659"/>
              <a:ext cx="1104600" cy="701400"/>
            </a:xfrm>
            <a:prstGeom prst="roundRect">
              <a:avLst>
                <a:gd name="adj" fmla="val 10000"/>
              </a:avLst>
            </a:prstGeom>
            <a:solidFill>
              <a:schemeClr val="lt1">
                <a:alpha val="89800"/>
              </a:schemeClr>
            </a:solidFill>
            <a:ln w="25400" cap="flat" cmpd="sng">
              <a:solidFill>
                <a:srgbClr val="599BD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6" name="Google Shape;336;g1ed275c5122_0_155"/>
            <p:cNvSpPr txBox="1"/>
            <p:nvPr/>
          </p:nvSpPr>
          <p:spPr>
            <a:xfrm>
              <a:off x="2844656" y="1970205"/>
              <a:ext cx="1063500" cy="660300"/>
            </a:xfrm>
            <a:prstGeom prst="rect">
              <a:avLst/>
            </a:prstGeom>
            <a:noFill/>
            <a:ln>
              <a:noFill/>
            </a:ln>
          </p:spPr>
          <p:txBody>
            <a:bodyPr spcFirstLastPara="1" wrap="square" lIns="55867" tIns="55867" rIns="55867" bIns="55867" anchor="ctr" anchorCtr="0">
              <a:noAutofit/>
            </a:bodyPr>
            <a:lstStyle/>
            <a:p>
              <a:pPr algn="ctr">
                <a:lnSpc>
                  <a:spcPct val="90000"/>
                </a:lnSpc>
              </a:pPr>
              <a:r>
                <a:rPr lang="en-US" sz="1467" b="1">
                  <a:solidFill>
                    <a:srgbClr val="000000"/>
                  </a:solidFill>
                  <a:latin typeface="Arial"/>
                  <a:ea typeface="Arial"/>
                  <a:cs typeface="Arial"/>
                  <a:sym typeface="Arial"/>
                </a:rPr>
                <a:t>Christie Giambalvo</a:t>
              </a:r>
              <a:endParaRPr sz="1467" b="1">
                <a:solidFill>
                  <a:srgbClr val="000000"/>
                </a:solidFill>
                <a:latin typeface="Arial"/>
                <a:ea typeface="Arial"/>
                <a:cs typeface="Arial"/>
                <a:sym typeface="Arial"/>
              </a:endParaRPr>
            </a:p>
            <a:p>
              <a:pPr algn="ctr">
                <a:lnSpc>
                  <a:spcPct val="90000"/>
                </a:lnSpc>
                <a:spcBef>
                  <a:spcPts val="513"/>
                </a:spcBef>
              </a:pPr>
              <a:r>
                <a:rPr lang="en-US" sz="1467" b="1">
                  <a:solidFill>
                    <a:srgbClr val="000000"/>
                  </a:solidFill>
                  <a:latin typeface="Arial"/>
                  <a:ea typeface="Arial"/>
                  <a:cs typeface="Arial"/>
                  <a:sym typeface="Arial"/>
                </a:rPr>
                <a:t>Geographic Activities</a:t>
              </a:r>
              <a:endParaRPr sz="2400"/>
            </a:p>
          </p:txBody>
        </p:sp>
        <p:sp>
          <p:nvSpPr>
            <p:cNvPr id="337" name="Google Shape;337;g1ed275c5122_0_155"/>
            <p:cNvSpPr/>
            <p:nvPr/>
          </p:nvSpPr>
          <p:spPr>
            <a:xfrm>
              <a:off x="2712987" y="2788860"/>
              <a:ext cx="1104600" cy="1525200"/>
            </a:xfrm>
            <a:prstGeom prst="roundRect">
              <a:avLst>
                <a:gd name="adj" fmla="val 10000"/>
              </a:avLst>
            </a:prstGeom>
            <a:solidFill>
              <a:schemeClr val="accent6"/>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8" name="Google Shape;338;g1ed275c5122_0_155"/>
            <p:cNvSpPr/>
            <p:nvPr/>
          </p:nvSpPr>
          <p:spPr>
            <a:xfrm>
              <a:off x="2835732" y="2905468"/>
              <a:ext cx="1104600" cy="1525200"/>
            </a:xfrm>
            <a:prstGeom prst="roundRect">
              <a:avLst>
                <a:gd name="adj" fmla="val 10000"/>
              </a:avLst>
            </a:prstGeom>
            <a:solidFill>
              <a:schemeClr val="lt1">
                <a:alpha val="89800"/>
              </a:schemeClr>
            </a:solidFill>
            <a:ln w="254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9" name="Google Shape;339;g1ed275c5122_0_155"/>
            <p:cNvSpPr txBox="1"/>
            <p:nvPr/>
          </p:nvSpPr>
          <p:spPr>
            <a:xfrm>
              <a:off x="2868088" y="2937824"/>
              <a:ext cx="1040100" cy="1460400"/>
            </a:xfrm>
            <a:prstGeom prst="rect">
              <a:avLst/>
            </a:prstGeom>
            <a:noFill/>
            <a:ln>
              <a:noFill/>
            </a:ln>
          </p:spPr>
          <p:txBody>
            <a:bodyPr spcFirstLastPara="1" wrap="square" lIns="40633" tIns="40633" rIns="40633" bIns="40633" anchor="ctr" anchorCtr="0">
              <a:noAutofit/>
            </a:bodyPr>
            <a:lstStyle/>
            <a:p>
              <a:pPr algn="ctr">
                <a:lnSpc>
                  <a:spcPct val="90000"/>
                </a:lnSpc>
              </a:pPr>
              <a:r>
                <a:rPr lang="en-US" sz="1067" b="1">
                  <a:solidFill>
                    <a:schemeClr val="dk1"/>
                  </a:solidFill>
                  <a:latin typeface="Arial"/>
                  <a:ea typeface="Arial"/>
                  <a:cs typeface="Arial"/>
                  <a:sym typeface="Arial"/>
                </a:rPr>
                <a:t>Geographic Unit Activities &amp; Operations</a:t>
              </a:r>
              <a:endParaRPr sz="2400"/>
            </a:p>
            <a:p>
              <a:pPr algn="ctr">
                <a:lnSpc>
                  <a:spcPct val="90000"/>
                </a:lnSpc>
                <a:spcBef>
                  <a:spcPts val="373"/>
                </a:spcBef>
              </a:pPr>
              <a:r>
                <a:rPr lang="en-US" sz="1067" b="1">
                  <a:solidFill>
                    <a:schemeClr val="dk1"/>
                  </a:solidFill>
                  <a:latin typeface="Arial"/>
                  <a:ea typeface="Arial"/>
                  <a:cs typeface="Arial"/>
                  <a:sym typeface="Arial"/>
                </a:rPr>
                <a:t>MGA Board Admin</a:t>
              </a:r>
              <a:endParaRPr sz="2400"/>
            </a:p>
            <a:p>
              <a:pPr algn="ctr">
                <a:lnSpc>
                  <a:spcPct val="90000"/>
                </a:lnSpc>
                <a:spcBef>
                  <a:spcPts val="373"/>
                </a:spcBef>
              </a:pPr>
              <a:r>
                <a:rPr lang="en-US" sz="1067" b="1">
                  <a:solidFill>
                    <a:schemeClr val="dk1"/>
                  </a:solidFill>
                  <a:latin typeface="Arial"/>
                  <a:ea typeface="Arial"/>
                  <a:cs typeface="Arial"/>
                  <a:sym typeface="Arial"/>
                </a:rPr>
                <a:t>MGA Conferences</a:t>
              </a:r>
              <a:endParaRPr sz="2400"/>
            </a:p>
            <a:p>
              <a:pPr algn="ctr">
                <a:lnSpc>
                  <a:spcPct val="90000"/>
                </a:lnSpc>
                <a:spcBef>
                  <a:spcPts val="373"/>
                </a:spcBef>
              </a:pPr>
              <a:r>
                <a:rPr lang="en-US" sz="1067" b="1">
                  <a:solidFill>
                    <a:schemeClr val="dk1"/>
                  </a:solidFill>
                  <a:latin typeface="Arial"/>
                  <a:ea typeface="Arial"/>
                  <a:cs typeface="Arial"/>
                  <a:sym typeface="Arial"/>
                </a:rPr>
                <a:t>Volunteer Training</a:t>
              </a:r>
              <a:endParaRPr sz="2400"/>
            </a:p>
            <a:p>
              <a:pPr algn="ctr">
                <a:lnSpc>
                  <a:spcPct val="90000"/>
                </a:lnSpc>
                <a:spcBef>
                  <a:spcPts val="373"/>
                </a:spcBef>
              </a:pPr>
              <a:r>
                <a:rPr lang="en-US" sz="1067" b="1">
                  <a:solidFill>
                    <a:schemeClr val="dk1"/>
                  </a:solidFill>
                  <a:latin typeface="Arial"/>
                  <a:ea typeface="Arial"/>
                  <a:cs typeface="Arial"/>
                  <a:sym typeface="Arial"/>
                </a:rPr>
                <a:t>Awards</a:t>
              </a:r>
              <a:endParaRPr sz="2400"/>
            </a:p>
            <a:p>
              <a:pPr algn="ctr">
                <a:lnSpc>
                  <a:spcPct val="90000"/>
                </a:lnSpc>
                <a:spcBef>
                  <a:spcPts val="373"/>
                </a:spcBef>
              </a:pPr>
              <a:r>
                <a:rPr lang="en-US" sz="1067" b="1">
                  <a:solidFill>
                    <a:schemeClr val="dk1"/>
                  </a:solidFill>
                  <a:latin typeface="Arial"/>
                  <a:ea typeface="Arial"/>
                  <a:cs typeface="Arial"/>
                  <a:sym typeface="Arial"/>
                </a:rPr>
                <a:t>Ethics/Compliance</a:t>
              </a:r>
              <a:endParaRPr sz="2400"/>
            </a:p>
            <a:p>
              <a:pPr algn="ctr">
                <a:lnSpc>
                  <a:spcPct val="90000"/>
                </a:lnSpc>
                <a:spcBef>
                  <a:spcPts val="373"/>
                </a:spcBef>
              </a:pPr>
              <a:r>
                <a:rPr lang="en-US" sz="1067" b="1">
                  <a:solidFill>
                    <a:schemeClr val="dk1"/>
                  </a:solidFill>
                  <a:latin typeface="Arial"/>
                  <a:ea typeface="Arial"/>
                  <a:cs typeface="Arial"/>
                  <a:sym typeface="Arial"/>
                </a:rPr>
                <a:t>Sections Congress</a:t>
              </a:r>
              <a:endParaRPr sz="2400"/>
            </a:p>
          </p:txBody>
        </p:sp>
        <p:sp>
          <p:nvSpPr>
            <p:cNvPr id="340" name="Google Shape;340;g1ed275c5122_0_155"/>
            <p:cNvSpPr/>
            <p:nvPr/>
          </p:nvSpPr>
          <p:spPr>
            <a:xfrm>
              <a:off x="4051561" y="1833051"/>
              <a:ext cx="1104600" cy="701400"/>
            </a:xfrm>
            <a:prstGeom prst="roundRect">
              <a:avLst>
                <a:gd name="adj" fmla="val 10000"/>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41" name="Google Shape;341;g1ed275c5122_0_155"/>
            <p:cNvSpPr/>
            <p:nvPr/>
          </p:nvSpPr>
          <p:spPr>
            <a:xfrm>
              <a:off x="4174306" y="1949659"/>
              <a:ext cx="1104600" cy="701400"/>
            </a:xfrm>
            <a:prstGeom prst="roundRect">
              <a:avLst>
                <a:gd name="adj" fmla="val 10000"/>
              </a:avLst>
            </a:prstGeom>
            <a:solidFill>
              <a:schemeClr val="lt1">
                <a:alpha val="89800"/>
              </a:schemeClr>
            </a:solidFill>
            <a:ln w="25400" cap="flat" cmpd="sng">
              <a:solidFill>
                <a:srgbClr val="599BD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42" name="Google Shape;342;g1ed275c5122_0_155"/>
            <p:cNvSpPr txBox="1"/>
            <p:nvPr/>
          </p:nvSpPr>
          <p:spPr>
            <a:xfrm>
              <a:off x="4194852" y="1970205"/>
              <a:ext cx="1063500" cy="660300"/>
            </a:xfrm>
            <a:prstGeom prst="rect">
              <a:avLst/>
            </a:prstGeom>
            <a:noFill/>
            <a:ln>
              <a:noFill/>
            </a:ln>
          </p:spPr>
          <p:txBody>
            <a:bodyPr spcFirstLastPara="1" wrap="square" lIns="55867" tIns="55867" rIns="55867" bIns="55867" anchor="ctr" anchorCtr="0">
              <a:noAutofit/>
            </a:bodyPr>
            <a:lstStyle/>
            <a:p>
              <a:pPr algn="ctr">
                <a:lnSpc>
                  <a:spcPct val="90000"/>
                </a:lnSpc>
              </a:pPr>
              <a:r>
                <a:rPr lang="en-US" sz="1467" b="1">
                  <a:solidFill>
                    <a:srgbClr val="000000"/>
                  </a:solidFill>
                  <a:latin typeface="Arial"/>
                  <a:ea typeface="Arial"/>
                  <a:cs typeface="Arial"/>
                  <a:sym typeface="Arial"/>
                </a:rPr>
                <a:t>Matt Plotner</a:t>
              </a:r>
              <a:endParaRPr sz="1467" b="1">
                <a:solidFill>
                  <a:srgbClr val="000000"/>
                </a:solidFill>
                <a:latin typeface="Arial"/>
                <a:ea typeface="Arial"/>
                <a:cs typeface="Arial"/>
                <a:sym typeface="Arial"/>
              </a:endParaRPr>
            </a:p>
            <a:p>
              <a:pPr algn="ctr">
                <a:lnSpc>
                  <a:spcPct val="90000"/>
                </a:lnSpc>
                <a:spcBef>
                  <a:spcPts val="513"/>
                </a:spcBef>
              </a:pPr>
              <a:r>
                <a:rPr lang="en-US" sz="1467" b="1">
                  <a:solidFill>
                    <a:srgbClr val="000000"/>
                  </a:solidFill>
                  <a:latin typeface="Arial"/>
                  <a:ea typeface="Arial"/>
                  <a:cs typeface="Arial"/>
                  <a:sym typeface="Arial"/>
                </a:rPr>
                <a:t>Member Operations</a:t>
              </a:r>
              <a:endParaRPr sz="2400"/>
            </a:p>
          </p:txBody>
        </p:sp>
        <p:sp>
          <p:nvSpPr>
            <p:cNvPr id="343" name="Google Shape;343;g1ed275c5122_0_155"/>
            <p:cNvSpPr/>
            <p:nvPr/>
          </p:nvSpPr>
          <p:spPr>
            <a:xfrm>
              <a:off x="4051561" y="2855824"/>
              <a:ext cx="1104600" cy="1381200"/>
            </a:xfrm>
            <a:prstGeom prst="roundRect">
              <a:avLst>
                <a:gd name="adj" fmla="val 10000"/>
              </a:avLst>
            </a:prstGeom>
            <a:solidFill>
              <a:schemeClr val="accent6"/>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44" name="Google Shape;344;g1ed275c5122_0_155"/>
            <p:cNvSpPr/>
            <p:nvPr/>
          </p:nvSpPr>
          <p:spPr>
            <a:xfrm>
              <a:off x="4174306" y="2972432"/>
              <a:ext cx="1104600" cy="1381200"/>
            </a:xfrm>
            <a:prstGeom prst="roundRect">
              <a:avLst>
                <a:gd name="adj" fmla="val 10000"/>
              </a:avLst>
            </a:prstGeom>
            <a:solidFill>
              <a:schemeClr val="lt1">
                <a:alpha val="89800"/>
              </a:schemeClr>
            </a:solidFill>
            <a:ln w="254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45" name="Google Shape;345;g1ed275c5122_0_155"/>
            <p:cNvSpPr txBox="1"/>
            <p:nvPr/>
          </p:nvSpPr>
          <p:spPr>
            <a:xfrm>
              <a:off x="4206662" y="3004788"/>
              <a:ext cx="1040100" cy="1316400"/>
            </a:xfrm>
            <a:prstGeom prst="rect">
              <a:avLst/>
            </a:prstGeom>
            <a:noFill/>
            <a:ln>
              <a:noFill/>
            </a:ln>
          </p:spPr>
          <p:txBody>
            <a:bodyPr spcFirstLastPara="1" wrap="square" lIns="40633" tIns="40633" rIns="40633" bIns="40633" anchor="ctr" anchorCtr="0">
              <a:noAutofit/>
            </a:bodyPr>
            <a:lstStyle/>
            <a:p>
              <a:pPr algn="ctr">
                <a:lnSpc>
                  <a:spcPct val="90000"/>
                </a:lnSpc>
              </a:pPr>
              <a:r>
                <a:rPr lang="en-US" sz="1067" b="1">
                  <a:solidFill>
                    <a:schemeClr val="dk1"/>
                  </a:solidFill>
                  <a:latin typeface="Arial"/>
                  <a:ea typeface="Arial"/>
                  <a:cs typeface="Arial"/>
                  <a:sym typeface="Arial"/>
                </a:rPr>
                <a:t>Membership Processing &amp; Payments</a:t>
              </a:r>
              <a:endParaRPr sz="2400"/>
            </a:p>
            <a:p>
              <a:pPr algn="ctr">
                <a:lnSpc>
                  <a:spcPct val="90000"/>
                </a:lnSpc>
                <a:spcBef>
                  <a:spcPts val="373"/>
                </a:spcBef>
              </a:pPr>
              <a:r>
                <a:rPr lang="en-US" sz="1067" b="1">
                  <a:solidFill>
                    <a:schemeClr val="dk1"/>
                  </a:solidFill>
                  <a:latin typeface="Arial"/>
                  <a:ea typeface="Arial"/>
                  <a:cs typeface="Arial"/>
                  <a:sym typeface="Arial"/>
                </a:rPr>
                <a:t>Geounit Formations</a:t>
              </a:r>
              <a:endParaRPr sz="2400"/>
            </a:p>
            <a:p>
              <a:pPr algn="ctr">
                <a:lnSpc>
                  <a:spcPct val="90000"/>
                </a:lnSpc>
                <a:spcBef>
                  <a:spcPts val="373"/>
                </a:spcBef>
              </a:pPr>
              <a:r>
                <a:rPr lang="en-US" sz="1067" b="1">
                  <a:solidFill>
                    <a:schemeClr val="dk1"/>
                  </a:solidFill>
                  <a:latin typeface="Arial"/>
                  <a:ea typeface="Arial"/>
                  <a:cs typeface="Arial"/>
                  <a:sym typeface="Arial"/>
                </a:rPr>
                <a:t>Senior Member Elevations</a:t>
              </a:r>
              <a:endParaRPr sz="2400"/>
            </a:p>
          </p:txBody>
        </p:sp>
        <p:sp>
          <p:nvSpPr>
            <p:cNvPr id="346" name="Google Shape;346;g1ed275c5122_0_155"/>
            <p:cNvSpPr/>
            <p:nvPr/>
          </p:nvSpPr>
          <p:spPr>
            <a:xfrm>
              <a:off x="5401757" y="1833051"/>
              <a:ext cx="1104600" cy="701400"/>
            </a:xfrm>
            <a:prstGeom prst="roundRect">
              <a:avLst>
                <a:gd name="adj" fmla="val 10000"/>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47" name="Google Shape;347;g1ed275c5122_0_155"/>
            <p:cNvSpPr/>
            <p:nvPr/>
          </p:nvSpPr>
          <p:spPr>
            <a:xfrm>
              <a:off x="5524502" y="1949659"/>
              <a:ext cx="1104600" cy="701400"/>
            </a:xfrm>
            <a:prstGeom prst="roundRect">
              <a:avLst>
                <a:gd name="adj" fmla="val 10000"/>
              </a:avLst>
            </a:prstGeom>
            <a:solidFill>
              <a:schemeClr val="lt1">
                <a:alpha val="89800"/>
              </a:schemeClr>
            </a:solidFill>
            <a:ln w="25400" cap="flat" cmpd="sng">
              <a:solidFill>
                <a:srgbClr val="599BD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48" name="Google Shape;348;g1ed275c5122_0_155"/>
            <p:cNvSpPr txBox="1"/>
            <p:nvPr/>
          </p:nvSpPr>
          <p:spPr>
            <a:xfrm>
              <a:off x="5545048" y="1970205"/>
              <a:ext cx="1063500" cy="660300"/>
            </a:xfrm>
            <a:prstGeom prst="rect">
              <a:avLst/>
            </a:prstGeom>
            <a:noFill/>
            <a:ln>
              <a:noFill/>
            </a:ln>
          </p:spPr>
          <p:txBody>
            <a:bodyPr spcFirstLastPara="1" wrap="square" lIns="55867" tIns="55867" rIns="55867" bIns="55867" anchor="ctr" anchorCtr="0">
              <a:noAutofit/>
            </a:bodyPr>
            <a:lstStyle/>
            <a:p>
              <a:pPr algn="ctr">
                <a:lnSpc>
                  <a:spcPct val="90000"/>
                </a:lnSpc>
              </a:pPr>
              <a:r>
                <a:rPr lang="en-US" sz="1467" b="1">
                  <a:solidFill>
                    <a:srgbClr val="000000"/>
                  </a:solidFill>
                  <a:latin typeface="Arial"/>
                  <a:ea typeface="Arial"/>
                  <a:cs typeface="Arial"/>
                  <a:sym typeface="Arial"/>
                </a:rPr>
                <a:t>Fellows</a:t>
              </a:r>
              <a:endParaRPr sz="2400"/>
            </a:p>
          </p:txBody>
        </p:sp>
        <p:sp>
          <p:nvSpPr>
            <p:cNvPr id="349" name="Google Shape;349;g1ed275c5122_0_155"/>
            <p:cNvSpPr/>
            <p:nvPr/>
          </p:nvSpPr>
          <p:spPr>
            <a:xfrm>
              <a:off x="5401757" y="2855824"/>
              <a:ext cx="1104600" cy="1401300"/>
            </a:xfrm>
            <a:prstGeom prst="roundRect">
              <a:avLst>
                <a:gd name="adj" fmla="val 10000"/>
              </a:avLst>
            </a:prstGeom>
            <a:solidFill>
              <a:schemeClr val="accent6"/>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50" name="Google Shape;350;g1ed275c5122_0_155"/>
            <p:cNvSpPr/>
            <p:nvPr/>
          </p:nvSpPr>
          <p:spPr>
            <a:xfrm>
              <a:off x="5524502" y="2972432"/>
              <a:ext cx="1104600" cy="1401300"/>
            </a:xfrm>
            <a:prstGeom prst="roundRect">
              <a:avLst>
                <a:gd name="adj" fmla="val 10000"/>
              </a:avLst>
            </a:prstGeom>
            <a:solidFill>
              <a:schemeClr val="lt1">
                <a:alpha val="89800"/>
              </a:schemeClr>
            </a:solidFill>
            <a:ln w="254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51" name="Google Shape;351;g1ed275c5122_0_155"/>
            <p:cNvSpPr txBox="1"/>
            <p:nvPr/>
          </p:nvSpPr>
          <p:spPr>
            <a:xfrm>
              <a:off x="5556858" y="3004788"/>
              <a:ext cx="1040100" cy="1336800"/>
            </a:xfrm>
            <a:prstGeom prst="rect">
              <a:avLst/>
            </a:prstGeom>
            <a:noFill/>
            <a:ln>
              <a:noFill/>
            </a:ln>
          </p:spPr>
          <p:txBody>
            <a:bodyPr spcFirstLastPara="1" wrap="square" lIns="40633" tIns="40633" rIns="40633" bIns="40633" anchor="ctr" anchorCtr="0">
              <a:noAutofit/>
            </a:bodyPr>
            <a:lstStyle/>
            <a:p>
              <a:pPr algn="ctr">
                <a:lnSpc>
                  <a:spcPct val="90000"/>
                </a:lnSpc>
              </a:pPr>
              <a:r>
                <a:rPr lang="en-US" sz="1067" b="1">
                  <a:solidFill>
                    <a:schemeClr val="dk1"/>
                  </a:solidFill>
                  <a:latin typeface="Arial"/>
                  <a:ea typeface="Arial"/>
                  <a:cs typeface="Arial"/>
                  <a:sym typeface="Arial"/>
                </a:rPr>
                <a:t>Current Fellow Process</a:t>
              </a:r>
              <a:endParaRPr sz="2400"/>
            </a:p>
            <a:p>
              <a:pPr algn="ctr">
                <a:lnSpc>
                  <a:spcPct val="90000"/>
                </a:lnSpc>
                <a:spcBef>
                  <a:spcPts val="373"/>
                </a:spcBef>
              </a:pPr>
              <a:r>
                <a:rPr lang="en-US" sz="1067" b="1">
                  <a:solidFill>
                    <a:schemeClr val="dk1"/>
                  </a:solidFill>
                  <a:latin typeface="Arial"/>
                  <a:ea typeface="Arial"/>
                  <a:cs typeface="Arial"/>
                  <a:sym typeface="Arial"/>
                </a:rPr>
                <a:t>Fellow Application SW Operation &amp; Support</a:t>
              </a:r>
              <a:endParaRPr sz="2400"/>
            </a:p>
            <a:p>
              <a:pPr algn="ctr">
                <a:lnSpc>
                  <a:spcPct val="90000"/>
                </a:lnSpc>
                <a:spcBef>
                  <a:spcPts val="373"/>
                </a:spcBef>
              </a:pPr>
              <a:r>
                <a:rPr lang="en-US" sz="1067" b="1">
                  <a:solidFill>
                    <a:schemeClr val="dk1"/>
                  </a:solidFill>
                  <a:latin typeface="Arial"/>
                  <a:ea typeface="Arial"/>
                  <a:cs typeface="Arial"/>
                  <a:sym typeface="Arial"/>
                </a:rPr>
                <a:t>Fellow Ad Hoc Recommendations</a:t>
              </a:r>
              <a:endParaRPr sz="2400"/>
            </a:p>
          </p:txBody>
        </p:sp>
        <p:sp>
          <p:nvSpPr>
            <p:cNvPr id="352" name="Google Shape;352;g1ed275c5122_0_155"/>
            <p:cNvSpPr/>
            <p:nvPr/>
          </p:nvSpPr>
          <p:spPr>
            <a:xfrm>
              <a:off x="6751953" y="1833051"/>
              <a:ext cx="1104600" cy="701400"/>
            </a:xfrm>
            <a:prstGeom prst="roundRect">
              <a:avLst>
                <a:gd name="adj" fmla="val 10000"/>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53" name="Google Shape;353;g1ed275c5122_0_155"/>
            <p:cNvSpPr/>
            <p:nvPr/>
          </p:nvSpPr>
          <p:spPr>
            <a:xfrm>
              <a:off x="6874698" y="1949659"/>
              <a:ext cx="1104600" cy="701400"/>
            </a:xfrm>
            <a:prstGeom prst="roundRect">
              <a:avLst>
                <a:gd name="adj" fmla="val 10000"/>
              </a:avLst>
            </a:prstGeom>
            <a:solidFill>
              <a:schemeClr val="lt1">
                <a:alpha val="89800"/>
              </a:schemeClr>
            </a:solidFill>
            <a:ln w="2540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54" name="Google Shape;354;g1ed275c5122_0_155"/>
            <p:cNvSpPr txBox="1"/>
            <p:nvPr/>
          </p:nvSpPr>
          <p:spPr>
            <a:xfrm>
              <a:off x="6895244" y="1970205"/>
              <a:ext cx="1063500" cy="660300"/>
            </a:xfrm>
            <a:prstGeom prst="rect">
              <a:avLst/>
            </a:prstGeom>
            <a:noFill/>
            <a:ln>
              <a:noFill/>
            </a:ln>
          </p:spPr>
          <p:txBody>
            <a:bodyPr spcFirstLastPara="1" wrap="square" lIns="55867" tIns="55867" rIns="55867" bIns="55867" anchor="ctr" anchorCtr="0">
              <a:noAutofit/>
            </a:bodyPr>
            <a:lstStyle/>
            <a:p>
              <a:pPr algn="ctr">
                <a:lnSpc>
                  <a:spcPct val="90000"/>
                </a:lnSpc>
              </a:pPr>
              <a:r>
                <a:rPr lang="en-US" sz="1467" b="1">
                  <a:solidFill>
                    <a:srgbClr val="000000"/>
                  </a:solidFill>
                  <a:latin typeface="Arial"/>
                  <a:ea typeface="Arial"/>
                  <a:cs typeface="Arial"/>
                  <a:sym typeface="Arial"/>
                </a:rPr>
                <a:t>Lori Keller</a:t>
              </a:r>
              <a:endParaRPr sz="2400"/>
            </a:p>
            <a:p>
              <a:pPr algn="ctr">
                <a:lnSpc>
                  <a:spcPct val="90000"/>
                </a:lnSpc>
                <a:spcBef>
                  <a:spcPts val="513"/>
                </a:spcBef>
              </a:pPr>
              <a:r>
                <a:rPr lang="en-US" sz="1467" b="1">
                  <a:solidFill>
                    <a:srgbClr val="000000"/>
                  </a:solidFill>
                  <a:latin typeface="Arial"/>
                  <a:ea typeface="Arial"/>
                  <a:cs typeface="Arial"/>
                  <a:sym typeface="Arial"/>
                </a:rPr>
                <a:t>MGA Finance</a:t>
              </a:r>
              <a:endParaRPr sz="2400"/>
            </a:p>
          </p:txBody>
        </p:sp>
        <p:sp>
          <p:nvSpPr>
            <p:cNvPr id="355" name="Google Shape;355;g1ed275c5122_0_155"/>
            <p:cNvSpPr/>
            <p:nvPr/>
          </p:nvSpPr>
          <p:spPr>
            <a:xfrm>
              <a:off x="6751953" y="2855824"/>
              <a:ext cx="1104600" cy="701400"/>
            </a:xfrm>
            <a:prstGeom prst="roundRect">
              <a:avLst>
                <a:gd name="adj" fmla="val 10000"/>
              </a:avLst>
            </a:prstGeom>
            <a:solidFill>
              <a:schemeClr val="accent6"/>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56" name="Google Shape;356;g1ed275c5122_0_155"/>
            <p:cNvSpPr/>
            <p:nvPr/>
          </p:nvSpPr>
          <p:spPr>
            <a:xfrm>
              <a:off x="6874698" y="2972432"/>
              <a:ext cx="1104600" cy="701400"/>
            </a:xfrm>
            <a:prstGeom prst="roundRect">
              <a:avLst>
                <a:gd name="adj" fmla="val 10000"/>
              </a:avLst>
            </a:prstGeom>
            <a:solidFill>
              <a:schemeClr val="lt1">
                <a:alpha val="89800"/>
              </a:schemeClr>
            </a:solidFill>
            <a:ln w="25400" cap="flat" cmpd="sng">
              <a:solidFill>
                <a:srgbClr val="92D05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57" name="Google Shape;357;g1ed275c5122_0_155"/>
            <p:cNvSpPr txBox="1"/>
            <p:nvPr/>
          </p:nvSpPr>
          <p:spPr>
            <a:xfrm>
              <a:off x="6895244" y="2992978"/>
              <a:ext cx="1063500" cy="660300"/>
            </a:xfrm>
            <a:prstGeom prst="rect">
              <a:avLst/>
            </a:prstGeom>
            <a:noFill/>
            <a:ln>
              <a:noFill/>
            </a:ln>
          </p:spPr>
          <p:txBody>
            <a:bodyPr spcFirstLastPara="1" wrap="square" lIns="40633" tIns="40633" rIns="40633" bIns="40633" anchor="ctr" anchorCtr="0">
              <a:noAutofit/>
            </a:bodyPr>
            <a:lstStyle/>
            <a:p>
              <a:pPr algn="ctr">
                <a:lnSpc>
                  <a:spcPct val="90000"/>
                </a:lnSpc>
              </a:pPr>
              <a:r>
                <a:rPr lang="en-US" sz="1067" b="1">
                  <a:solidFill>
                    <a:schemeClr val="dk1"/>
                  </a:solidFill>
                  <a:latin typeface="Arial"/>
                  <a:ea typeface="Arial"/>
                  <a:cs typeface="Arial"/>
                  <a:sym typeface="Arial"/>
                </a:rPr>
                <a:t>MGA Finances</a:t>
              </a:r>
              <a:endParaRPr sz="2400"/>
            </a:p>
            <a:p>
              <a:pPr algn="ctr">
                <a:lnSpc>
                  <a:spcPct val="90000"/>
                </a:lnSpc>
                <a:spcBef>
                  <a:spcPts val="373"/>
                </a:spcBef>
              </a:pPr>
              <a:r>
                <a:rPr lang="en-US" sz="1067" b="1">
                  <a:solidFill>
                    <a:schemeClr val="dk1"/>
                  </a:solidFill>
                  <a:latin typeface="Arial"/>
                  <a:ea typeface="Arial"/>
                  <a:cs typeface="Arial"/>
                  <a:sym typeface="Arial"/>
                </a:rPr>
                <a:t>GeoUnit Finances</a:t>
              </a:r>
              <a:endParaRPr sz="2400"/>
            </a:p>
            <a:p>
              <a:pPr algn="ctr">
                <a:lnSpc>
                  <a:spcPct val="90000"/>
                </a:lnSpc>
                <a:spcBef>
                  <a:spcPts val="373"/>
                </a:spcBef>
              </a:pPr>
              <a:r>
                <a:rPr lang="en-US" sz="1067" b="1">
                  <a:solidFill>
                    <a:schemeClr val="dk1"/>
                  </a:solidFill>
                  <a:latin typeface="Arial"/>
                  <a:ea typeface="Arial"/>
                  <a:cs typeface="Arial"/>
                  <a:sym typeface="Arial"/>
                </a:rPr>
                <a:t>MGA Conference Finances</a:t>
              </a:r>
              <a:endParaRPr sz="240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g2b5f6da67dc_0_0"/>
          <p:cNvSpPr txBox="1">
            <a:spLocks noGrp="1"/>
          </p:cNvSpPr>
          <p:nvPr>
            <p:ph type="title"/>
          </p:nvPr>
        </p:nvSpPr>
        <p:spPr>
          <a:xfrm>
            <a:off x="415600" y="303400"/>
            <a:ext cx="11360700" cy="763500"/>
          </a:xfrm>
          <a:prstGeom prst="rect">
            <a:avLst/>
          </a:prstGeom>
          <a:noFill/>
          <a:ln>
            <a:noFill/>
          </a:ln>
        </p:spPr>
        <p:txBody>
          <a:bodyPr spcFirstLastPara="1" wrap="square" lIns="121900" tIns="121900" rIns="121900" bIns="121900" anchor="t" anchorCtr="0">
            <a:normAutofit/>
          </a:bodyPr>
          <a:lstStyle/>
          <a:p>
            <a:pPr marL="0" lvl="0" indent="0" algn="l" rtl="0">
              <a:lnSpc>
                <a:spcPct val="90000"/>
              </a:lnSpc>
              <a:spcBef>
                <a:spcPts val="0"/>
              </a:spcBef>
              <a:spcAft>
                <a:spcPts val="0"/>
              </a:spcAft>
              <a:buSzPts val="1100"/>
              <a:buNone/>
            </a:pPr>
            <a:r>
              <a:rPr lang="en-US" sz="3200" b="1" dirty="0">
                <a:solidFill>
                  <a:srgbClr val="0070C0"/>
                </a:solidFill>
              </a:rPr>
              <a:t>Active Geographic Units as of January 2024 </a:t>
            </a:r>
            <a:endParaRPr sz="3200" b="1" dirty="0">
              <a:solidFill>
                <a:srgbClr val="0070C0"/>
              </a:solidFill>
            </a:endParaRPr>
          </a:p>
        </p:txBody>
      </p:sp>
      <p:sp>
        <p:nvSpPr>
          <p:cNvPr id="709" name="Google Shape;709;g2b5f6da67dc_0_0"/>
          <p:cNvSpPr txBox="1"/>
          <p:nvPr/>
        </p:nvSpPr>
        <p:spPr>
          <a:xfrm>
            <a:off x="393699" y="5973617"/>
            <a:ext cx="7527991" cy="461624"/>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400" b="0" i="0" u="none" strike="noStrike" cap="none" dirty="0">
                <a:solidFill>
                  <a:srgbClr val="000000"/>
                </a:solidFill>
                <a:latin typeface="Calibri"/>
                <a:ea typeface="Calibri"/>
                <a:cs typeface="Calibri"/>
                <a:sym typeface="Calibri"/>
              </a:rPr>
              <a:t>*A Joint Chapter of two or more Sections and/or two or more Societies are counted as one Chapter</a:t>
            </a:r>
            <a:endParaRPr sz="1400" b="0" i="0" u="none" strike="noStrike" cap="none" dirty="0">
              <a:solidFill>
                <a:srgbClr val="000000"/>
              </a:solidFill>
              <a:latin typeface="Calibri"/>
              <a:ea typeface="Calibri"/>
              <a:cs typeface="Calibri"/>
              <a:sym typeface="Calibri"/>
            </a:endParaRPr>
          </a:p>
        </p:txBody>
      </p:sp>
      <p:pic>
        <p:nvPicPr>
          <p:cNvPr id="710" name="Google Shape;710;g2b5f6da67dc_0_0"/>
          <p:cNvPicPr preferRelativeResize="0"/>
          <p:nvPr/>
        </p:nvPicPr>
        <p:blipFill rotWithShape="1">
          <a:blip r:embed="rId3">
            <a:alphaModFix/>
          </a:blip>
          <a:srcRect/>
          <a:stretch/>
        </p:blipFill>
        <p:spPr>
          <a:xfrm>
            <a:off x="436793" y="6626590"/>
            <a:ext cx="2011854" cy="329213"/>
          </a:xfrm>
          <a:prstGeom prst="rect">
            <a:avLst/>
          </a:prstGeom>
          <a:noFill/>
          <a:ln>
            <a:noFill/>
          </a:ln>
        </p:spPr>
      </p:pic>
      <p:graphicFrame>
        <p:nvGraphicFramePr>
          <p:cNvPr id="711" name="Google Shape;711;g2b5f6da67dc_0_0"/>
          <p:cNvGraphicFramePr/>
          <p:nvPr/>
        </p:nvGraphicFramePr>
        <p:xfrm>
          <a:off x="270588" y="952700"/>
          <a:ext cx="11527711" cy="4724000"/>
        </p:xfrm>
        <a:graphic>
          <a:graphicData uri="http://schemas.openxmlformats.org/drawingml/2006/table">
            <a:tbl>
              <a:tblPr>
                <a:noFill/>
              </a:tblPr>
              <a:tblGrid>
                <a:gridCol w="2649894">
                  <a:extLst>
                    <a:ext uri="{9D8B030D-6E8A-4147-A177-3AD203B41FA5}">
                      <a16:colId xmlns:a16="http://schemas.microsoft.com/office/drawing/2014/main" val="20000"/>
                    </a:ext>
                  </a:extLst>
                </a:gridCol>
                <a:gridCol w="755779">
                  <a:extLst>
                    <a:ext uri="{9D8B030D-6E8A-4147-A177-3AD203B41FA5}">
                      <a16:colId xmlns:a16="http://schemas.microsoft.com/office/drawing/2014/main" val="20001"/>
                    </a:ext>
                  </a:extLst>
                </a:gridCol>
                <a:gridCol w="783772">
                  <a:extLst>
                    <a:ext uri="{9D8B030D-6E8A-4147-A177-3AD203B41FA5}">
                      <a16:colId xmlns:a16="http://schemas.microsoft.com/office/drawing/2014/main" val="20002"/>
                    </a:ext>
                  </a:extLst>
                </a:gridCol>
                <a:gridCol w="765674">
                  <a:extLst>
                    <a:ext uri="{9D8B030D-6E8A-4147-A177-3AD203B41FA5}">
                      <a16:colId xmlns:a16="http://schemas.microsoft.com/office/drawing/2014/main" val="20003"/>
                    </a:ext>
                  </a:extLst>
                </a:gridCol>
                <a:gridCol w="821574">
                  <a:extLst>
                    <a:ext uri="{9D8B030D-6E8A-4147-A177-3AD203B41FA5}">
                      <a16:colId xmlns:a16="http://schemas.microsoft.com/office/drawing/2014/main" val="20004"/>
                    </a:ext>
                  </a:extLst>
                </a:gridCol>
                <a:gridCol w="821574">
                  <a:extLst>
                    <a:ext uri="{9D8B030D-6E8A-4147-A177-3AD203B41FA5}">
                      <a16:colId xmlns:a16="http://schemas.microsoft.com/office/drawing/2014/main" val="20005"/>
                    </a:ext>
                  </a:extLst>
                </a:gridCol>
                <a:gridCol w="821574">
                  <a:extLst>
                    <a:ext uri="{9D8B030D-6E8A-4147-A177-3AD203B41FA5}">
                      <a16:colId xmlns:a16="http://schemas.microsoft.com/office/drawing/2014/main" val="20006"/>
                    </a:ext>
                  </a:extLst>
                </a:gridCol>
                <a:gridCol w="821574">
                  <a:extLst>
                    <a:ext uri="{9D8B030D-6E8A-4147-A177-3AD203B41FA5}">
                      <a16:colId xmlns:a16="http://schemas.microsoft.com/office/drawing/2014/main" val="20007"/>
                    </a:ext>
                  </a:extLst>
                </a:gridCol>
                <a:gridCol w="821574">
                  <a:extLst>
                    <a:ext uri="{9D8B030D-6E8A-4147-A177-3AD203B41FA5}">
                      <a16:colId xmlns:a16="http://schemas.microsoft.com/office/drawing/2014/main" val="20008"/>
                    </a:ext>
                  </a:extLst>
                </a:gridCol>
                <a:gridCol w="821574">
                  <a:extLst>
                    <a:ext uri="{9D8B030D-6E8A-4147-A177-3AD203B41FA5}">
                      <a16:colId xmlns:a16="http://schemas.microsoft.com/office/drawing/2014/main" val="20009"/>
                    </a:ext>
                  </a:extLst>
                </a:gridCol>
                <a:gridCol w="821574">
                  <a:extLst>
                    <a:ext uri="{9D8B030D-6E8A-4147-A177-3AD203B41FA5}">
                      <a16:colId xmlns:a16="http://schemas.microsoft.com/office/drawing/2014/main" val="20010"/>
                    </a:ext>
                  </a:extLst>
                </a:gridCol>
                <a:gridCol w="821574">
                  <a:extLst>
                    <a:ext uri="{9D8B030D-6E8A-4147-A177-3AD203B41FA5}">
                      <a16:colId xmlns:a16="http://schemas.microsoft.com/office/drawing/2014/main" val="20011"/>
                    </a:ext>
                  </a:extLst>
                </a:gridCol>
              </a:tblGrid>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Regions</a:t>
                      </a:r>
                      <a:endParaRPr sz="1500" b="1" u="none" strike="noStrike" cap="none">
                        <a:solidFill>
                          <a:srgbClr val="FFFFFF"/>
                        </a:solidFill>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R1</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R2</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R3</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R4</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R5</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R6</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R7</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R8</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R9</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R10</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Total</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B w="19050" cap="flat" cmpd="sng">
                      <a:solidFill>
                        <a:srgbClr val="FFFFFF"/>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Section</a:t>
                      </a:r>
                      <a:endParaRPr sz="1500"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22</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20</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41</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23</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35</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59</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36</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60</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344</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Subsection</a:t>
                      </a:r>
                      <a:endParaRPr sz="1500"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3</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4</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2</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13</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15</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42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87</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extLst>
                  <a:ext uri="{0D108BD9-81ED-4DB2-BD59-A6C34878D82A}">
                    <a16:rowId xmlns:a16="http://schemas.microsoft.com/office/drawing/2014/main" val="10002"/>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Council</a:t>
                      </a:r>
                      <a:endParaRPr sz="1500"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0</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4</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0</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0</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0</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1</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19</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extLst>
                  <a:ext uri="{0D108BD9-81ED-4DB2-BD59-A6C34878D82A}">
                    <a16:rowId xmlns:a16="http://schemas.microsoft.com/office/drawing/2014/main" val="10003"/>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Chapter*</a:t>
                      </a:r>
                      <a:endParaRPr sz="1500"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183</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101</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111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101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101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212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150</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645</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258</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848</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2,710</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extLst>
                  <a:ext uri="{0D108BD9-81ED-4DB2-BD59-A6C34878D82A}">
                    <a16:rowId xmlns:a16="http://schemas.microsoft.com/office/drawing/2014/main" val="10004"/>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Affinity Group</a:t>
                      </a:r>
                      <a:endParaRPr sz="1500"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48</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53</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41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39</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129</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70</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128</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639</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extLst>
                  <a:ext uri="{0D108BD9-81ED-4DB2-BD59-A6C34878D82A}">
                    <a16:rowId xmlns:a16="http://schemas.microsoft.com/office/drawing/2014/main" val="10005"/>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Student Branch</a:t>
                      </a:r>
                      <a:endParaRPr sz="1500"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91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87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97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65</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96</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89</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762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513</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1,781</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3,642</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extLst>
                  <a:ext uri="{0D108BD9-81ED-4DB2-BD59-A6C34878D82A}">
                    <a16:rowId xmlns:a16="http://schemas.microsoft.com/office/drawing/2014/main" val="10006"/>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Student Branch Chapter</a:t>
                      </a:r>
                      <a:endParaRPr sz="1500"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63</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32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69</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68</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50</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640</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907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2,278</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4,225</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extLst>
                  <a:ext uri="{0D108BD9-81ED-4DB2-BD59-A6C34878D82A}">
                    <a16:rowId xmlns:a16="http://schemas.microsoft.com/office/drawing/2014/main" val="10007"/>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Student Branch Affinity Group</a:t>
                      </a:r>
                      <a:endParaRPr sz="1500"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4</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10</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4</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4</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169</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187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478</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885</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extLst>
                  <a:ext uri="{0D108BD9-81ED-4DB2-BD59-A6C34878D82A}">
                    <a16:rowId xmlns:a16="http://schemas.microsoft.com/office/drawing/2014/main" val="10008"/>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Calibri"/>
                          <a:ea typeface="Calibri"/>
                          <a:cs typeface="Calibri"/>
                          <a:sym typeface="Calibri"/>
                        </a:rPr>
                        <a:t>Total</a:t>
                      </a:r>
                      <a:endParaRPr sz="1500" b="1"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Calibri"/>
                          <a:ea typeface="Calibri"/>
                          <a:cs typeface="Calibri"/>
                          <a:sym typeface="Calibri"/>
                        </a:rPr>
                        <a:t>414</a:t>
                      </a:r>
                      <a:endParaRPr sz="1500" b="1"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Calibri"/>
                          <a:ea typeface="Calibri"/>
                          <a:cs typeface="Calibri"/>
                          <a:sym typeface="Calibri"/>
                        </a:rPr>
                        <a:t>276</a:t>
                      </a:r>
                      <a:endParaRPr sz="1500" b="1"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Calibri"/>
                          <a:ea typeface="Calibri"/>
                          <a:cs typeface="Calibri"/>
                          <a:sym typeface="Calibri"/>
                        </a:rPr>
                        <a:t>387</a:t>
                      </a:r>
                      <a:endParaRPr sz="1500" b="1"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Calibri"/>
                          <a:ea typeface="Calibri"/>
                          <a:cs typeface="Calibri"/>
                          <a:sym typeface="Calibri"/>
                        </a:rPr>
                        <a:t>288</a:t>
                      </a:r>
                      <a:endParaRPr sz="1500" b="1"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Calibri"/>
                          <a:ea typeface="Calibri"/>
                          <a:cs typeface="Calibri"/>
                          <a:sym typeface="Calibri"/>
                        </a:rPr>
                        <a:t>338</a:t>
                      </a:r>
                      <a:endParaRPr sz="1500" b="1"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Calibri"/>
                          <a:ea typeface="Calibri"/>
                          <a:cs typeface="Calibri"/>
                          <a:sym typeface="Calibri"/>
                        </a:rPr>
                        <a:t>465</a:t>
                      </a:r>
                      <a:endParaRPr sz="1500" b="1"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Calibri"/>
                          <a:ea typeface="Calibri"/>
                          <a:cs typeface="Calibri"/>
                          <a:sym typeface="Calibri"/>
                        </a:rPr>
                        <a:t>353</a:t>
                      </a:r>
                      <a:endParaRPr sz="1500" b="1"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2,418</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1,991</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5,621</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12,551</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solidFill>
                      <a:srgbClr val="B4C6E7"/>
                    </a:solidFill>
                  </a:tcPr>
                </a:tc>
                <a:extLst>
                  <a:ext uri="{0D108BD9-81ED-4DB2-BD59-A6C34878D82A}">
                    <a16:rowId xmlns:a16="http://schemas.microsoft.com/office/drawing/2014/main" val="10009"/>
                  </a:ext>
                </a:extLst>
              </a:tr>
            </a:tbl>
          </a:graphicData>
        </a:graphic>
      </p:graphicFrame>
      <p:sp>
        <p:nvSpPr>
          <p:cNvPr id="2" name="TextBox 1">
            <a:extLst>
              <a:ext uri="{FF2B5EF4-FFF2-40B4-BE49-F238E27FC236}">
                <a16:creationId xmlns:a16="http://schemas.microsoft.com/office/drawing/2014/main" id="{B86D84DE-2D5E-44F4-8F2F-ACF1A4DDB32E}"/>
              </a:ext>
            </a:extLst>
          </p:cNvPr>
          <p:cNvSpPr txBox="1"/>
          <p:nvPr/>
        </p:nvSpPr>
        <p:spPr>
          <a:xfrm>
            <a:off x="133350" y="6435241"/>
            <a:ext cx="8077200" cy="369332"/>
          </a:xfrm>
          <a:prstGeom prst="rect">
            <a:avLst/>
          </a:prstGeom>
          <a:noFill/>
        </p:spPr>
        <p:txBody>
          <a:bodyPr wrap="square" rtlCol="0">
            <a:spAutoFit/>
          </a:bodyPr>
          <a:lstStyle/>
          <a:p>
            <a:r>
              <a:rPr lang="en-US" dirty="0"/>
              <a:t>See Backup for descriptions of Geographic Units</a:t>
            </a:r>
          </a:p>
        </p:txBody>
      </p:sp>
    </p:spTree>
    <p:extLst>
      <p:ext uri="{BB962C8B-B14F-4D97-AF65-F5344CB8AC3E}">
        <p14:creationId xmlns:p14="http://schemas.microsoft.com/office/powerpoint/2010/main" val="425604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PlaceHolder 1"/>
          <p:cNvSpPr>
            <a:spLocks noGrp="1"/>
          </p:cNvSpPr>
          <p:nvPr>
            <p:ph type="title"/>
          </p:nvPr>
        </p:nvSpPr>
        <p:spPr>
          <a:xfrm>
            <a:off x="915999" y="609411"/>
            <a:ext cx="10663269" cy="1141568"/>
          </a:xfrm>
          <a:prstGeom prst="rect">
            <a:avLst/>
          </a:prstGeom>
          <a:noFill/>
          <a:ln w="0">
            <a:noFill/>
          </a:ln>
        </p:spPr>
        <p:txBody>
          <a:bodyPr lIns="119963" tIns="59981" rIns="119963" bIns="59981" anchor="t">
            <a:noAutofit/>
          </a:bodyPr>
          <a:lstStyle/>
          <a:p>
            <a:pPr>
              <a:tabLst>
                <a:tab pos="0" algn="l"/>
              </a:tabLst>
            </a:pPr>
            <a:r>
              <a:rPr lang="en-US" sz="4532" spc="-1">
                <a:solidFill>
                  <a:srgbClr val="0066A1"/>
                </a:solidFill>
                <a:latin typeface="Calibri"/>
                <a:ea typeface="Calibri"/>
              </a:rPr>
              <a:t>Member and Geographic Activities</a:t>
            </a:r>
            <a:endParaRPr lang="es-ES" sz="4532" b="0" spc="-1">
              <a:solidFill>
                <a:srgbClr val="000000"/>
              </a:solidFill>
              <a:latin typeface="Arial"/>
            </a:endParaRPr>
          </a:p>
        </p:txBody>
      </p:sp>
      <p:sp>
        <p:nvSpPr>
          <p:cNvPr id="739" name="PlaceHolder 2"/>
          <p:cNvSpPr>
            <a:spLocks noGrp="1"/>
          </p:cNvSpPr>
          <p:nvPr>
            <p:ph/>
          </p:nvPr>
        </p:nvSpPr>
        <p:spPr>
          <a:xfrm>
            <a:off x="915999" y="1375735"/>
            <a:ext cx="10786111" cy="601921"/>
          </a:xfrm>
          <a:prstGeom prst="rect">
            <a:avLst/>
          </a:prstGeom>
          <a:noFill/>
          <a:ln w="0">
            <a:noFill/>
          </a:ln>
        </p:spPr>
        <p:txBody>
          <a:bodyPr lIns="119963" tIns="59981" rIns="119963" bIns="59981" anchor="t">
            <a:normAutofit/>
          </a:bodyPr>
          <a:lstStyle/>
          <a:p>
            <a:pPr marL="603644" indent="0">
              <a:buNone/>
              <a:tabLst>
                <a:tab pos="0" algn="l"/>
              </a:tabLst>
            </a:pPr>
            <a:r>
              <a:rPr lang="en-US" sz="2666" u="sng" spc="-1" dirty="0">
                <a:solidFill>
                  <a:schemeClr val="hlink"/>
                </a:solidFill>
                <a:latin typeface="Calibri"/>
                <a:ea typeface="Calibri"/>
                <a:hlinkClick r:id="rId3"/>
              </a:rPr>
              <a:t>https://mga.ieee.org</a:t>
            </a:r>
            <a:r>
              <a:rPr lang="en-US" sz="2666" u="sng" spc="-1" dirty="0">
                <a:solidFill>
                  <a:schemeClr val="hlink"/>
                </a:solidFill>
                <a:latin typeface="Calibri"/>
                <a:ea typeface="Calibri"/>
              </a:rPr>
              <a:t> </a:t>
            </a:r>
            <a:endParaRPr lang="es-ES" sz="2666" spc="-1" dirty="0">
              <a:solidFill>
                <a:srgbClr val="000000"/>
              </a:solidFill>
              <a:latin typeface="Arial"/>
            </a:endParaRPr>
          </a:p>
        </p:txBody>
      </p:sp>
      <p:sp>
        <p:nvSpPr>
          <p:cNvPr id="740" name="PlaceHolder 3"/>
          <p:cNvSpPr>
            <a:spLocks noGrp="1"/>
          </p:cNvSpPr>
          <p:nvPr>
            <p:ph type="sldNum" idx="81"/>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CCEF6127-F4BB-4C8B-B3CE-A0247D463DD4}" type="slidenum">
              <a:rPr lang="en-US"/>
              <a:pPr/>
              <a:t>29</a:t>
            </a:fld>
            <a:endParaRPr lang="es-ES">
              <a:solidFill>
                <a:srgbClr val="000000"/>
              </a:solidFill>
              <a:latin typeface="Times New Roman"/>
            </a:endParaRPr>
          </a:p>
        </p:txBody>
      </p:sp>
      <p:pic>
        <p:nvPicPr>
          <p:cNvPr id="2" name="Picture 1">
            <a:extLst>
              <a:ext uri="{FF2B5EF4-FFF2-40B4-BE49-F238E27FC236}">
                <a16:creationId xmlns:a16="http://schemas.microsoft.com/office/drawing/2014/main" id="{87A6A91D-CEBB-4625-9A29-8376BA578EF2}"/>
              </a:ext>
            </a:extLst>
          </p:cNvPr>
          <p:cNvPicPr>
            <a:picLocks noChangeAspect="1"/>
          </p:cNvPicPr>
          <p:nvPr/>
        </p:nvPicPr>
        <p:blipFill>
          <a:blip r:embed="rId4"/>
          <a:stretch>
            <a:fillRect/>
          </a:stretch>
        </p:blipFill>
        <p:spPr>
          <a:xfrm>
            <a:off x="269252" y="2082683"/>
            <a:ext cx="7435971" cy="4452900"/>
          </a:xfrm>
          <a:prstGeom prst="rect">
            <a:avLst/>
          </a:prstGeom>
        </p:spPr>
      </p:pic>
      <p:pic>
        <p:nvPicPr>
          <p:cNvPr id="3" name="Picture 2">
            <a:extLst>
              <a:ext uri="{FF2B5EF4-FFF2-40B4-BE49-F238E27FC236}">
                <a16:creationId xmlns:a16="http://schemas.microsoft.com/office/drawing/2014/main" id="{63505DF4-AACF-4725-98B7-E45846F865B4}"/>
              </a:ext>
            </a:extLst>
          </p:cNvPr>
          <p:cNvPicPr>
            <a:picLocks noChangeAspect="1"/>
          </p:cNvPicPr>
          <p:nvPr/>
        </p:nvPicPr>
        <p:blipFill>
          <a:blip r:embed="rId5"/>
          <a:stretch>
            <a:fillRect/>
          </a:stretch>
        </p:blipFill>
        <p:spPr>
          <a:xfrm>
            <a:off x="7836195" y="2080973"/>
            <a:ext cx="4086553" cy="2318294"/>
          </a:xfrm>
          <a:prstGeom prst="rect">
            <a:avLst/>
          </a:prstGeom>
          <a:ln w="38100">
            <a:solidFill>
              <a:schemeClr val="accent1"/>
            </a:solidFill>
          </a:ln>
        </p:spPr>
      </p:pic>
      <p:sp>
        <p:nvSpPr>
          <p:cNvPr id="6" name="Oval 5">
            <a:extLst>
              <a:ext uri="{FF2B5EF4-FFF2-40B4-BE49-F238E27FC236}">
                <a16:creationId xmlns:a16="http://schemas.microsoft.com/office/drawing/2014/main" id="{8982854A-51E5-4F98-8D6A-D55535F289C6}"/>
              </a:ext>
            </a:extLst>
          </p:cNvPr>
          <p:cNvSpPr/>
          <p:nvPr/>
        </p:nvSpPr>
        <p:spPr>
          <a:xfrm>
            <a:off x="2817628" y="2775098"/>
            <a:ext cx="637953" cy="3934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D7ACF08-65BD-4EC0-A87A-8158F2596FA8}"/>
              </a:ext>
            </a:extLst>
          </p:cNvPr>
          <p:cNvCxnSpPr>
            <a:stCxn id="6" idx="7"/>
          </p:cNvCxnSpPr>
          <p:nvPr/>
        </p:nvCxnSpPr>
        <p:spPr>
          <a:xfrm>
            <a:off x="3362155" y="2832711"/>
            <a:ext cx="4474040" cy="27447"/>
          </a:xfrm>
          <a:prstGeom prst="straightConnector1">
            <a:avLst/>
          </a:prstGeom>
          <a:ln>
            <a:tailEnd type="triangle" w="lg" len="lg"/>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7122446"/>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7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F3DB-6E08-4535-BFDF-176DAD8D7CAE}"/>
              </a:ext>
            </a:extLst>
          </p:cNvPr>
          <p:cNvSpPr>
            <a:spLocks noGrp="1"/>
          </p:cNvSpPr>
          <p:nvPr>
            <p:ph type="title"/>
          </p:nvPr>
        </p:nvSpPr>
        <p:spPr/>
        <p:txBody>
          <a:bodyPr/>
          <a:lstStyle/>
          <a:p>
            <a:r>
              <a:rPr lang="en-US" dirty="0"/>
              <a:t>Jill </a:t>
            </a:r>
            <a:r>
              <a:rPr lang="en-US" dirty="0" err="1"/>
              <a:t>Gostin</a:t>
            </a:r>
            <a:r>
              <a:rPr lang="en-US" dirty="0"/>
              <a:t> / Cecelia Jankowski</a:t>
            </a:r>
          </a:p>
        </p:txBody>
      </p:sp>
      <p:pic>
        <p:nvPicPr>
          <p:cNvPr id="8" name="Picture 7">
            <a:extLst>
              <a:ext uri="{FF2B5EF4-FFF2-40B4-BE49-F238E27FC236}">
                <a16:creationId xmlns:a16="http://schemas.microsoft.com/office/drawing/2014/main" id="{B2B3A285-8588-43DB-A992-167C9022F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618" y="1402771"/>
            <a:ext cx="6497782" cy="4873337"/>
          </a:xfrm>
          <a:prstGeom prst="rect">
            <a:avLst/>
          </a:prstGeom>
        </p:spPr>
      </p:pic>
      <p:sp>
        <p:nvSpPr>
          <p:cNvPr id="9" name="TextBox 8">
            <a:extLst>
              <a:ext uri="{FF2B5EF4-FFF2-40B4-BE49-F238E27FC236}">
                <a16:creationId xmlns:a16="http://schemas.microsoft.com/office/drawing/2014/main" id="{D3D9879C-FF4A-4DDA-8BF6-068309AD6DB0}"/>
              </a:ext>
            </a:extLst>
          </p:cNvPr>
          <p:cNvSpPr txBox="1"/>
          <p:nvPr/>
        </p:nvSpPr>
        <p:spPr>
          <a:xfrm>
            <a:off x="8077200" y="1842655"/>
            <a:ext cx="3740727" cy="1938992"/>
          </a:xfrm>
          <a:prstGeom prst="rect">
            <a:avLst/>
          </a:prstGeom>
          <a:noFill/>
        </p:spPr>
        <p:txBody>
          <a:bodyPr wrap="square" rtlCol="0">
            <a:spAutoFit/>
          </a:bodyPr>
          <a:lstStyle/>
          <a:p>
            <a:r>
              <a:rPr lang="en-US" sz="2400" dirty="0"/>
              <a:t>Jill – Past IEEE VP, MGA; Past-past Region 3 Director</a:t>
            </a:r>
          </a:p>
          <a:p>
            <a:endParaRPr lang="en-US" sz="2400" dirty="0"/>
          </a:p>
          <a:p>
            <a:r>
              <a:rPr lang="en-US" sz="2400" dirty="0"/>
              <a:t>Cecelia – Managing Director, MGA (staff)</a:t>
            </a:r>
          </a:p>
        </p:txBody>
      </p:sp>
    </p:spTree>
    <p:extLst>
      <p:ext uri="{BB962C8B-B14F-4D97-AF65-F5344CB8AC3E}">
        <p14:creationId xmlns:p14="http://schemas.microsoft.com/office/powerpoint/2010/main" val="1092523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PlaceHolder 1"/>
          <p:cNvSpPr>
            <a:spLocks noGrp="1"/>
          </p:cNvSpPr>
          <p:nvPr>
            <p:ph type="title"/>
          </p:nvPr>
        </p:nvSpPr>
        <p:spPr>
          <a:xfrm>
            <a:off x="915999" y="416991"/>
            <a:ext cx="10358563" cy="1141568"/>
          </a:xfrm>
          <a:prstGeom prst="rect">
            <a:avLst/>
          </a:prstGeom>
          <a:noFill/>
          <a:ln w="0">
            <a:noFill/>
          </a:ln>
        </p:spPr>
        <p:txBody>
          <a:bodyPr lIns="119963" tIns="59981" rIns="119963" bIns="59981" anchor="t">
            <a:noAutofit/>
          </a:bodyPr>
          <a:lstStyle/>
          <a:p>
            <a:pPr algn="ctr">
              <a:tabLst>
                <a:tab pos="0" algn="l"/>
              </a:tabLst>
            </a:pPr>
            <a:r>
              <a:rPr lang="en-US" sz="3466" spc="-1">
                <a:solidFill>
                  <a:srgbClr val="005582"/>
                </a:solidFill>
                <a:latin typeface="Calibri"/>
                <a:ea typeface="Calibri"/>
              </a:rPr>
              <a:t>Sections Congress</a:t>
            </a:r>
            <a:endParaRPr lang="es-ES" sz="3466" b="0" spc="-1">
              <a:solidFill>
                <a:srgbClr val="000000"/>
              </a:solidFill>
              <a:latin typeface="Arial"/>
            </a:endParaRPr>
          </a:p>
        </p:txBody>
      </p:sp>
      <p:sp>
        <p:nvSpPr>
          <p:cNvPr id="758" name="PlaceHolder 2"/>
          <p:cNvSpPr>
            <a:spLocks noGrp="1"/>
          </p:cNvSpPr>
          <p:nvPr>
            <p:ph/>
          </p:nvPr>
        </p:nvSpPr>
        <p:spPr>
          <a:xfrm>
            <a:off x="916000" y="990414"/>
            <a:ext cx="8196102" cy="4670878"/>
          </a:xfrm>
          <a:prstGeom prst="rect">
            <a:avLst/>
          </a:prstGeom>
          <a:noFill/>
          <a:ln w="0">
            <a:noFill/>
          </a:ln>
        </p:spPr>
        <p:txBody>
          <a:bodyPr lIns="119963" tIns="59981" rIns="119963" bIns="59981" anchor="t">
            <a:noAutofit/>
          </a:bodyPr>
          <a:lstStyle/>
          <a:p>
            <a:pPr marL="457291" indent="-457291">
              <a:buClr>
                <a:srgbClr val="808080"/>
              </a:buClr>
              <a:buFont typeface="Verdana"/>
              <a:buChar char="•"/>
            </a:pPr>
            <a:r>
              <a:rPr lang="en-US" sz="2666" b="1" spc="-1" dirty="0">
                <a:solidFill>
                  <a:schemeClr val="accent4">
                    <a:lumMod val="75000"/>
                  </a:schemeClr>
                </a:solidFill>
                <a:latin typeface="Calibri"/>
                <a:ea typeface="Calibri"/>
              </a:rPr>
              <a:t>IEEE Sections Congress </a:t>
            </a:r>
            <a:r>
              <a:rPr lang="en-US" sz="2666" spc="-1" dirty="0">
                <a:solidFill>
                  <a:schemeClr val="dk1"/>
                </a:solidFill>
                <a:latin typeface="Calibri"/>
                <a:ea typeface="Calibri"/>
              </a:rPr>
              <a:t>is a triennial gathering of Section leadership sponsored by the MGA Board.</a:t>
            </a:r>
            <a:endParaRPr lang="es-ES" sz="2666" spc="-1" dirty="0">
              <a:solidFill>
                <a:srgbClr val="000000"/>
              </a:solidFill>
              <a:latin typeface="Arial"/>
            </a:endParaRPr>
          </a:p>
          <a:p>
            <a:pPr marL="457291" indent="-457291">
              <a:spcBef>
                <a:spcPts val="533"/>
              </a:spcBef>
              <a:buClr>
                <a:srgbClr val="808080"/>
              </a:buClr>
              <a:buFont typeface="Verdana"/>
              <a:buChar char="•"/>
            </a:pPr>
            <a:r>
              <a:rPr lang="en-US" sz="2666" spc="-1" dirty="0">
                <a:solidFill>
                  <a:schemeClr val="dk1"/>
                </a:solidFill>
                <a:latin typeface="Calibri"/>
                <a:ea typeface="Calibri"/>
              </a:rPr>
              <a:t>Brings together the global grassroots-leaders of IEEE to share ideas, concerns, and solutions.</a:t>
            </a:r>
            <a:endParaRPr lang="es-ES" sz="2666" spc="-1" dirty="0">
              <a:solidFill>
                <a:srgbClr val="000000"/>
              </a:solidFill>
              <a:latin typeface="Arial"/>
            </a:endParaRPr>
          </a:p>
          <a:p>
            <a:pPr marL="457291" indent="-457291">
              <a:spcBef>
                <a:spcPts val="533"/>
              </a:spcBef>
              <a:buClr>
                <a:srgbClr val="808080"/>
              </a:buClr>
              <a:buFont typeface="Verdana"/>
              <a:buChar char="•"/>
            </a:pPr>
            <a:r>
              <a:rPr lang="en-US" sz="2666" spc="-1" dirty="0">
                <a:solidFill>
                  <a:schemeClr val="dk1"/>
                </a:solidFill>
                <a:latin typeface="Calibri"/>
                <a:ea typeface="Calibri"/>
              </a:rPr>
              <a:t>Provides a forum where Section Chairs speak as the collective voice of IEEE members, expressing ideas about how IEEE can better serve its members, both now and going forward. Recommendations from all Regions are reviewed, and the top 3 selected for further investigation and possible implementation.</a:t>
            </a:r>
          </a:p>
          <a:p>
            <a:pPr marL="457291" indent="-457291">
              <a:spcBef>
                <a:spcPts val="533"/>
              </a:spcBef>
              <a:buClr>
                <a:srgbClr val="808080"/>
              </a:buClr>
              <a:buFont typeface="Verdana"/>
              <a:buChar char="•"/>
            </a:pPr>
            <a:r>
              <a:rPr lang="en-US" sz="2666" b="1" spc="-1" dirty="0">
                <a:solidFill>
                  <a:schemeClr val="accent4">
                    <a:lumMod val="75000"/>
                  </a:schemeClr>
                </a:solidFill>
                <a:latin typeface="Calibri"/>
              </a:rPr>
              <a:t>Sections Congress 2026 is being planned for Glasgow, Scotland (pending contract negotiations)</a:t>
            </a:r>
            <a:endParaRPr lang="es-ES" sz="2666" b="1" spc="-1" dirty="0">
              <a:solidFill>
                <a:schemeClr val="accent4">
                  <a:lumMod val="75000"/>
                </a:schemeClr>
              </a:solidFill>
              <a:latin typeface="Arial"/>
            </a:endParaRPr>
          </a:p>
          <a:p>
            <a:pPr marL="0" indent="0">
              <a:spcBef>
                <a:spcPts val="533"/>
              </a:spcBef>
              <a:buClr>
                <a:srgbClr val="808080"/>
              </a:buClr>
              <a:buNone/>
            </a:pPr>
            <a:endParaRPr lang="es-ES" sz="2666" spc="-1" dirty="0">
              <a:solidFill>
                <a:srgbClr val="000000"/>
              </a:solidFill>
              <a:latin typeface="Arial"/>
            </a:endParaRPr>
          </a:p>
        </p:txBody>
      </p:sp>
      <p:sp>
        <p:nvSpPr>
          <p:cNvPr id="759" name="PlaceHolder 3"/>
          <p:cNvSpPr>
            <a:spLocks noGrp="1"/>
          </p:cNvSpPr>
          <p:nvPr>
            <p:ph type="sldNum" idx="85"/>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557F7203-58D7-48E1-84C3-92F5070052FC}" type="slidenum">
              <a:rPr lang="en-US"/>
              <a:pPr/>
              <a:t>30</a:t>
            </a:fld>
            <a:endParaRPr lang="es-ES">
              <a:solidFill>
                <a:srgbClr val="000000"/>
              </a:solidFill>
              <a:latin typeface="Times New Roman"/>
            </a:endParaRPr>
          </a:p>
        </p:txBody>
      </p:sp>
      <p:pic>
        <p:nvPicPr>
          <p:cNvPr id="2" name="Picture 1">
            <a:extLst>
              <a:ext uri="{FF2B5EF4-FFF2-40B4-BE49-F238E27FC236}">
                <a16:creationId xmlns:a16="http://schemas.microsoft.com/office/drawing/2014/main" id="{7B52A1C5-EB80-43FD-A986-173A7EFB579B}"/>
              </a:ext>
            </a:extLst>
          </p:cNvPr>
          <p:cNvPicPr>
            <a:picLocks noChangeAspect="1"/>
          </p:cNvPicPr>
          <p:nvPr/>
        </p:nvPicPr>
        <p:blipFill>
          <a:blip r:embed="rId3"/>
          <a:stretch>
            <a:fillRect/>
          </a:stretch>
        </p:blipFill>
        <p:spPr>
          <a:xfrm>
            <a:off x="9461720" y="2971760"/>
            <a:ext cx="2145978" cy="914479"/>
          </a:xfrm>
          <a:prstGeom prst="rect">
            <a:avLst/>
          </a:prstGeom>
        </p:spPr>
      </p:pic>
      <p:pic>
        <p:nvPicPr>
          <p:cNvPr id="3" name="Picture 2">
            <a:extLst>
              <a:ext uri="{FF2B5EF4-FFF2-40B4-BE49-F238E27FC236}">
                <a16:creationId xmlns:a16="http://schemas.microsoft.com/office/drawing/2014/main" id="{9F8A7EF6-FBBA-4E9A-8F80-E16C5535DA3E}"/>
              </a:ext>
            </a:extLst>
          </p:cNvPr>
          <p:cNvPicPr>
            <a:picLocks noChangeAspect="1"/>
          </p:cNvPicPr>
          <p:nvPr/>
        </p:nvPicPr>
        <p:blipFill>
          <a:blip r:embed="rId4"/>
          <a:stretch>
            <a:fillRect/>
          </a:stretch>
        </p:blipFill>
        <p:spPr>
          <a:xfrm>
            <a:off x="9034942" y="1727550"/>
            <a:ext cx="2999535" cy="972072"/>
          </a:xfrm>
          <a:prstGeom prst="rect">
            <a:avLst/>
          </a:prstGeom>
        </p:spPr>
      </p:pic>
    </p:spTree>
    <p:extLst>
      <p:ext uri="{BB962C8B-B14F-4D97-AF65-F5344CB8AC3E}">
        <p14:creationId xmlns:p14="http://schemas.microsoft.com/office/powerpoint/2010/main" val="1426404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9934785ccd_0_493"/>
          <p:cNvSpPr txBox="1">
            <a:spLocks noGrp="1"/>
          </p:cNvSpPr>
          <p:nvPr>
            <p:ph type="body" idx="1"/>
          </p:nvPr>
        </p:nvSpPr>
        <p:spPr>
          <a:xfrm>
            <a:off x="360901" y="1078216"/>
            <a:ext cx="7225233" cy="3001219"/>
          </a:xfrm>
          <a:prstGeom prst="rect">
            <a:avLst/>
          </a:prstGeom>
          <a:noFill/>
          <a:ln>
            <a:noFill/>
          </a:ln>
        </p:spPr>
        <p:txBody>
          <a:bodyPr spcFirstLastPara="1" vert="horz" wrap="square" lIns="0" tIns="0" rIns="0" bIns="0" rtlCol="0" anchor="t" anchorCtr="0">
            <a:noAutofit/>
          </a:bodyPr>
          <a:lstStyle/>
          <a:p>
            <a:pPr marL="243829" indent="-223509">
              <a:lnSpc>
                <a:spcPct val="100000"/>
              </a:lnSpc>
              <a:spcBef>
                <a:spcPts val="1600"/>
              </a:spcBef>
              <a:buSzPts val="1200"/>
              <a:buFont typeface="Calibri"/>
              <a:buChar char="●"/>
            </a:pPr>
            <a:r>
              <a:rPr lang="en-US" sz="1800" dirty="0"/>
              <a:t>Intended to be an agile and efficient forum to serve the interests of members and potential members in a local area </a:t>
            </a:r>
          </a:p>
          <a:p>
            <a:pPr marL="243829" indent="-223509">
              <a:lnSpc>
                <a:spcPct val="100000"/>
              </a:lnSpc>
              <a:spcBef>
                <a:spcPts val="1600"/>
              </a:spcBef>
              <a:buSzPts val="1200"/>
              <a:buFont typeface="Calibri"/>
              <a:buChar char="●"/>
            </a:pPr>
            <a:r>
              <a:rPr lang="en-US" sz="1800" b="1" u="sng" dirty="0"/>
              <a:t>Is not a Geographic Unit </a:t>
            </a:r>
            <a:r>
              <a:rPr lang="en-US" sz="1800" dirty="0"/>
              <a:t>and shall not duplicate or replace the efforts of any existing IEEE Geographic Unit (Section, Chapter, Affinity Group)</a:t>
            </a:r>
            <a:endParaRPr sz="1800" dirty="0"/>
          </a:p>
          <a:p>
            <a:pPr marL="243829" indent="-223509">
              <a:lnSpc>
                <a:spcPct val="100000"/>
              </a:lnSpc>
              <a:spcBef>
                <a:spcPts val="1600"/>
              </a:spcBef>
              <a:buSzPts val="1200"/>
              <a:buFont typeface="Calibri"/>
              <a:buChar char="●"/>
            </a:pPr>
            <a:r>
              <a:rPr lang="en-US" sz="1800" dirty="0"/>
              <a:t>Comprises a minimum of two (2) IEEE members one of which has to be a voting member, both of whom must be members of the geographic unit involved</a:t>
            </a:r>
            <a:endParaRPr sz="1800" dirty="0"/>
          </a:p>
          <a:p>
            <a:pPr marL="243829" indent="-223509">
              <a:lnSpc>
                <a:spcPct val="100000"/>
              </a:lnSpc>
              <a:spcBef>
                <a:spcPts val="1600"/>
              </a:spcBef>
              <a:buSzPts val="1200"/>
              <a:buFont typeface="Calibri"/>
              <a:buChar char="●"/>
            </a:pPr>
            <a:r>
              <a:rPr lang="en-US" sz="1800" dirty="0">
                <a:solidFill>
                  <a:srgbClr val="222222"/>
                </a:solidFill>
              </a:rPr>
              <a:t>E</a:t>
            </a:r>
            <a:r>
              <a:rPr lang="en-US" sz="1800" dirty="0"/>
              <a:t>stablished by petition to the Section, or the </a:t>
            </a:r>
            <a:r>
              <a:rPr lang="en-US" sz="1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Region </a:t>
            </a:r>
            <a:r>
              <a:rPr lang="en-US" sz="1800" dirty="0"/>
              <a:t>involved if there is no Section in the area</a:t>
            </a:r>
          </a:p>
          <a:p>
            <a:pPr marL="243829" indent="-223509">
              <a:lnSpc>
                <a:spcPct val="100000"/>
              </a:lnSpc>
              <a:spcBef>
                <a:spcPts val="1600"/>
              </a:spcBef>
              <a:buSzPts val="1200"/>
              <a:buFont typeface="Calibri"/>
              <a:buChar char="●"/>
            </a:pPr>
            <a:r>
              <a:rPr lang="en-US" sz="1800" dirty="0"/>
              <a:t>Shall exist as long as the topic they were created to address remains relevant and they meet the annual reporting requirements</a:t>
            </a:r>
            <a:endParaRPr sz="1800" dirty="0"/>
          </a:p>
        </p:txBody>
      </p:sp>
      <p:sp>
        <p:nvSpPr>
          <p:cNvPr id="471" name="Google Shape;471;g9934785ccd_0_493"/>
          <p:cNvSpPr txBox="1">
            <a:spLocks noGrp="1"/>
          </p:cNvSpPr>
          <p:nvPr>
            <p:ph type="title"/>
          </p:nvPr>
        </p:nvSpPr>
        <p:spPr>
          <a:xfrm>
            <a:off x="467680" y="523094"/>
            <a:ext cx="11125600" cy="435600"/>
          </a:xfrm>
          <a:prstGeom prst="rect">
            <a:avLst/>
          </a:prstGeom>
          <a:noFill/>
          <a:ln>
            <a:noFill/>
          </a:ln>
        </p:spPr>
        <p:txBody>
          <a:bodyPr spcFirstLastPara="1" vert="horz" wrap="square" lIns="0" tIns="0" rIns="0" bIns="0" rtlCol="0" anchor="b" anchorCtr="0">
            <a:noAutofit/>
          </a:bodyPr>
          <a:lstStyle/>
          <a:p>
            <a:pPr>
              <a:buClr>
                <a:srgbClr val="404040"/>
              </a:buClr>
              <a:buSzPts val="600"/>
            </a:pPr>
            <a:r>
              <a:rPr lang="en-US" sz="3200" dirty="0">
                <a:solidFill>
                  <a:srgbClr val="0070C0"/>
                </a:solidFill>
              </a:rPr>
              <a:t>What is a Local Group?</a:t>
            </a:r>
            <a:endParaRPr sz="2667" b="0" i="1" dirty="0"/>
          </a:p>
        </p:txBody>
      </p:sp>
      <p:sp>
        <p:nvSpPr>
          <p:cNvPr id="473" name="Google Shape;473;g9934785ccd_0_493"/>
          <p:cNvSpPr txBox="1">
            <a:spLocks noGrp="1"/>
          </p:cNvSpPr>
          <p:nvPr>
            <p:ph type="sldNum" idx="12"/>
          </p:nvPr>
        </p:nvSpPr>
        <p:spPr>
          <a:xfrm>
            <a:off x="143280" y="6104185"/>
            <a:ext cx="648800" cy="365200"/>
          </a:xfrm>
          <a:prstGeom prst="rect">
            <a:avLst/>
          </a:prstGeom>
          <a:noFill/>
          <a:ln>
            <a:noFill/>
          </a:ln>
        </p:spPr>
        <p:txBody>
          <a:bodyPr spcFirstLastPara="1" wrap="square" lIns="121900" tIns="60933" rIns="121900" bIns="60933" anchor="ctr" anchorCtr="0">
            <a:noAutofit/>
          </a:bodyPr>
          <a:lstStyle/>
          <a:p>
            <a:pPr>
              <a:buClr>
                <a:srgbClr val="0066A1"/>
              </a:buClr>
              <a:buSzPts val="900"/>
            </a:pPr>
            <a:fld id="{00000000-1234-1234-1234-123412341234}" type="slidenum">
              <a:rPr lang="en-US" sz="1467">
                <a:solidFill>
                  <a:srgbClr val="0070C0"/>
                </a:solidFill>
              </a:rPr>
              <a:pPr>
                <a:buClr>
                  <a:srgbClr val="0066A1"/>
                </a:buClr>
                <a:buSzPts val="900"/>
              </a:pPr>
              <a:t>31</a:t>
            </a:fld>
            <a:endParaRPr sz="1467" dirty="0">
              <a:solidFill>
                <a:srgbClr val="0070C0"/>
              </a:solidFill>
            </a:endParaRPr>
          </a:p>
        </p:txBody>
      </p:sp>
      <p:sp>
        <p:nvSpPr>
          <p:cNvPr id="475" name="Google Shape;475;g9934785ccd_0_493"/>
          <p:cNvSpPr txBox="1"/>
          <p:nvPr/>
        </p:nvSpPr>
        <p:spPr>
          <a:xfrm>
            <a:off x="360900" y="839171"/>
            <a:ext cx="5080000" cy="365200"/>
          </a:xfrm>
          <a:prstGeom prst="rect">
            <a:avLst/>
          </a:prstGeom>
          <a:noFill/>
          <a:ln>
            <a:noFill/>
          </a:ln>
        </p:spPr>
        <p:txBody>
          <a:bodyPr spcFirstLastPara="1" wrap="square" lIns="0" tIns="0" rIns="0" bIns="0" anchor="t" anchorCtr="0">
            <a:noAutofit/>
          </a:bodyPr>
          <a:lstStyle/>
          <a:p>
            <a:pPr marL="91435">
              <a:lnSpc>
                <a:spcPct val="90000"/>
              </a:lnSpc>
              <a:buClr>
                <a:srgbClr val="2E75B5"/>
              </a:buClr>
              <a:buSzPts val="1800"/>
            </a:pPr>
            <a:endParaRPr sz="1867" dirty="0">
              <a:latin typeface="Calibri"/>
              <a:ea typeface="Calibri"/>
              <a:cs typeface="Calibri"/>
              <a:sym typeface="Calibri"/>
            </a:endParaRPr>
          </a:p>
        </p:txBody>
      </p:sp>
      <p:pic>
        <p:nvPicPr>
          <p:cNvPr id="5" name="Picture 4">
            <a:extLst>
              <a:ext uri="{FF2B5EF4-FFF2-40B4-BE49-F238E27FC236}">
                <a16:creationId xmlns:a16="http://schemas.microsoft.com/office/drawing/2014/main" id="{9534AEE5-22CA-95E7-6171-B56321450119}"/>
              </a:ext>
            </a:extLst>
          </p:cNvPr>
          <p:cNvPicPr>
            <a:picLocks noChangeAspect="1"/>
          </p:cNvPicPr>
          <p:nvPr/>
        </p:nvPicPr>
        <p:blipFill>
          <a:blip r:embed="rId3"/>
          <a:stretch>
            <a:fillRect/>
          </a:stretch>
        </p:blipFill>
        <p:spPr>
          <a:xfrm>
            <a:off x="7744524" y="1859030"/>
            <a:ext cx="4086577" cy="2080105"/>
          </a:xfrm>
          <a:prstGeom prst="rect">
            <a:avLst/>
          </a:prstGeom>
        </p:spPr>
      </p:pic>
      <p:sp>
        <p:nvSpPr>
          <p:cNvPr id="2" name="TextBox 1">
            <a:extLst>
              <a:ext uri="{FF2B5EF4-FFF2-40B4-BE49-F238E27FC236}">
                <a16:creationId xmlns:a16="http://schemas.microsoft.com/office/drawing/2014/main" id="{EFED616B-C1BD-0343-D2CD-9409C75EAA73}"/>
              </a:ext>
            </a:extLst>
          </p:cNvPr>
          <p:cNvSpPr txBox="1"/>
          <p:nvPr/>
        </p:nvSpPr>
        <p:spPr>
          <a:xfrm>
            <a:off x="1231641" y="5823054"/>
            <a:ext cx="8669874" cy="646331"/>
          </a:xfrm>
          <a:prstGeom prst="rect">
            <a:avLst/>
          </a:prstGeom>
          <a:noFill/>
        </p:spPr>
        <p:txBody>
          <a:bodyPr wrap="square" rtlCol="0">
            <a:spAutoFit/>
          </a:bodyPr>
          <a:lstStyle/>
          <a:p>
            <a:r>
              <a:rPr lang="en-US" b="1" dirty="0">
                <a:solidFill>
                  <a:srgbClr val="0070C0"/>
                </a:solidFill>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MGA Operations Manual Section 9.12 - Local Group Activities Within Geographic Units,  Approved by MGAB on 17 Feb 2024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99a984785c_0_559"/>
          <p:cNvSpPr txBox="1">
            <a:spLocks noGrp="1"/>
          </p:cNvSpPr>
          <p:nvPr>
            <p:ph type="title"/>
          </p:nvPr>
        </p:nvSpPr>
        <p:spPr>
          <a:xfrm>
            <a:off x="297221" y="344491"/>
            <a:ext cx="11048112" cy="423200"/>
          </a:xfrm>
          <a:prstGeom prst="rect">
            <a:avLst/>
          </a:prstGeom>
          <a:noFill/>
          <a:ln>
            <a:noFill/>
          </a:ln>
        </p:spPr>
        <p:txBody>
          <a:bodyPr spcFirstLastPara="1" vert="horz" wrap="square" lIns="0" tIns="0" rIns="0" bIns="0" rtlCol="0" anchor="b" anchorCtr="0">
            <a:noAutofit/>
          </a:bodyPr>
          <a:lstStyle/>
          <a:p>
            <a:pPr>
              <a:buClr>
                <a:srgbClr val="404040"/>
              </a:buClr>
              <a:buSzPts val="600"/>
            </a:pPr>
            <a:r>
              <a:rPr lang="en-US" sz="4000" dirty="0">
                <a:solidFill>
                  <a:srgbClr val="2E75B5"/>
                </a:solidFill>
              </a:rPr>
              <a:t>Latest developments in Local Groups</a:t>
            </a:r>
            <a:endParaRPr lang="en-US" sz="4000" b="0" i="1" dirty="0">
              <a:solidFill>
                <a:srgbClr val="2E75B5"/>
              </a:solidFill>
            </a:endParaRPr>
          </a:p>
        </p:txBody>
      </p:sp>
      <p:sp>
        <p:nvSpPr>
          <p:cNvPr id="463" name="Google Shape;463;g99a984785c_0_559"/>
          <p:cNvSpPr txBox="1">
            <a:spLocks noGrp="1"/>
          </p:cNvSpPr>
          <p:nvPr>
            <p:ph type="body" idx="1"/>
          </p:nvPr>
        </p:nvSpPr>
        <p:spPr>
          <a:xfrm>
            <a:off x="489138" y="541867"/>
            <a:ext cx="6049885" cy="5847644"/>
          </a:xfrm>
          <a:prstGeom prst="rect">
            <a:avLst/>
          </a:prstGeom>
          <a:noFill/>
          <a:ln>
            <a:noFill/>
          </a:ln>
        </p:spPr>
        <p:txBody>
          <a:bodyPr spcFirstLastPara="1" vert="horz" wrap="square" lIns="0" tIns="0" rIns="0" bIns="0" rtlCol="0" anchor="t" anchorCtr="0">
            <a:noAutofit/>
          </a:bodyPr>
          <a:lstStyle/>
          <a:p>
            <a:pPr marL="182875" indent="-167636">
              <a:spcBef>
                <a:spcPts val="800"/>
              </a:spcBef>
              <a:buSzPts val="1200"/>
              <a:buFont typeface="Calibri"/>
              <a:buChar char="●"/>
            </a:pPr>
            <a:endParaRPr lang="en-US" sz="2400" b="1" dirty="0">
              <a:sym typeface="Arial"/>
            </a:endParaRPr>
          </a:p>
          <a:p>
            <a:pPr marL="182875" indent="-167636">
              <a:spcBef>
                <a:spcPts val="800"/>
              </a:spcBef>
              <a:buSzPts val="1200"/>
              <a:buFont typeface="Calibri"/>
              <a:buChar char="●"/>
            </a:pPr>
            <a:r>
              <a:rPr lang="en-US" sz="2133" b="1" dirty="0">
                <a:sym typeface="Arial"/>
              </a:rPr>
              <a:t>49</a:t>
            </a:r>
            <a:r>
              <a:rPr lang="en-US" sz="2133" dirty="0"/>
              <a:t> Local Groups are approved, more are waiting in line to be approved (list is in backup)</a:t>
            </a:r>
          </a:p>
          <a:p>
            <a:pPr marL="182875" indent="-167636">
              <a:spcBef>
                <a:spcPts val="800"/>
              </a:spcBef>
              <a:buSzPts val="1200"/>
              <a:buFont typeface="Calibri"/>
              <a:buChar char="●"/>
            </a:pPr>
            <a:r>
              <a:rPr lang="en-US" sz="2133" dirty="0"/>
              <a:t>Covering all Geographic Areas </a:t>
            </a:r>
          </a:p>
          <a:p>
            <a:pPr marL="182875" indent="-167636">
              <a:spcBef>
                <a:spcPts val="800"/>
              </a:spcBef>
              <a:buSzPts val="1200"/>
              <a:buFont typeface="Calibri"/>
              <a:buChar char="●"/>
            </a:pPr>
            <a:r>
              <a:rPr lang="en-US" sz="2133" dirty="0"/>
              <a:t>21 Local Groups are on Blockchain</a:t>
            </a:r>
          </a:p>
          <a:p>
            <a:pPr marL="182875" indent="-167636">
              <a:spcBef>
                <a:spcPts val="800"/>
              </a:spcBef>
              <a:buSzPts val="1200"/>
              <a:buFont typeface="Calibri"/>
              <a:buChar char="●"/>
            </a:pPr>
            <a:r>
              <a:rPr lang="en-US" sz="2133" dirty="0"/>
              <a:t>3 Local Groups on Climate Change</a:t>
            </a:r>
          </a:p>
          <a:p>
            <a:pPr marL="182875" indent="-167636">
              <a:spcBef>
                <a:spcPts val="800"/>
              </a:spcBef>
              <a:buSzPts val="1200"/>
              <a:buFont typeface="Calibri"/>
              <a:buChar char="●"/>
            </a:pPr>
            <a:r>
              <a:rPr lang="en-US" sz="2133" dirty="0"/>
              <a:t>Local Groups can use </a:t>
            </a:r>
            <a:r>
              <a:rPr lang="en-US" sz="2133" dirty="0" err="1">
                <a:hlinkClick r:id="rId3"/>
              </a:rPr>
              <a:t>vTools</a:t>
            </a:r>
            <a:r>
              <a:rPr lang="en-US" sz="2133" dirty="0">
                <a:hlinkClick r:id="rId3"/>
              </a:rPr>
              <a:t> Events</a:t>
            </a:r>
            <a:r>
              <a:rPr lang="en-US" sz="2133" dirty="0"/>
              <a:t>, </a:t>
            </a:r>
            <a:r>
              <a:rPr lang="en-US" sz="2133" dirty="0" err="1">
                <a:hlinkClick r:id="rId4"/>
              </a:rPr>
              <a:t>vTools</a:t>
            </a:r>
            <a:r>
              <a:rPr lang="en-US" sz="2133" dirty="0">
                <a:hlinkClick r:id="rId4"/>
              </a:rPr>
              <a:t> Officer Reporting</a:t>
            </a:r>
            <a:r>
              <a:rPr lang="en-US" sz="2133" dirty="0"/>
              <a:t> and other tools</a:t>
            </a:r>
          </a:p>
          <a:p>
            <a:pPr marL="182875" indent="-167636">
              <a:spcBef>
                <a:spcPts val="800"/>
              </a:spcBef>
              <a:buSzPts val="1200"/>
              <a:buFont typeface="Calibri"/>
              <a:buChar char="●"/>
            </a:pPr>
            <a:r>
              <a:rPr lang="en-US" sz="2133" dirty="0"/>
              <a:t>Local Groups webpage: </a:t>
            </a:r>
            <a:r>
              <a:rPr lang="en-US" sz="2133" dirty="0">
                <a:hlinkClick r:id="rId5"/>
              </a:rPr>
              <a:t>Local Groups - IEEE Member and Geographic Activities</a:t>
            </a:r>
            <a:r>
              <a:rPr lang="en-US" sz="2133" dirty="0"/>
              <a:t>, </a:t>
            </a:r>
            <a:r>
              <a:rPr lang="en-US" sz="2133" i="1" dirty="0"/>
              <a:t>still under construction</a:t>
            </a:r>
          </a:p>
        </p:txBody>
      </p:sp>
      <p:sp>
        <p:nvSpPr>
          <p:cNvPr id="464" name="Google Shape;464;g99a984785c_0_559"/>
          <p:cNvSpPr txBox="1">
            <a:spLocks noGrp="1"/>
          </p:cNvSpPr>
          <p:nvPr>
            <p:ph type="sldNum" idx="4294967295"/>
          </p:nvPr>
        </p:nvSpPr>
        <p:spPr>
          <a:xfrm>
            <a:off x="501850" y="8273856"/>
            <a:ext cx="865172" cy="486833"/>
          </a:xfrm>
          <a:prstGeom prst="rect">
            <a:avLst/>
          </a:prstGeom>
          <a:noFill/>
          <a:ln>
            <a:noFill/>
          </a:ln>
        </p:spPr>
        <p:txBody>
          <a:bodyPr spcFirstLastPara="1" vert="horz" wrap="square" lIns="121900" tIns="60933" rIns="121900" bIns="60933" rtlCol="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9pPr>
          </a:lstStyle>
          <a:p>
            <a:pPr>
              <a:buClr>
                <a:srgbClr val="0066A1"/>
              </a:buClr>
              <a:buSzPts val="900"/>
            </a:pPr>
            <a:fld id="{00000000-1234-1234-1234-123412341234}" type="slidenum">
              <a:rPr lang="en-US" smtClean="0"/>
              <a:pPr>
                <a:buClr>
                  <a:srgbClr val="0066A1"/>
                </a:buClr>
                <a:buSzPts val="900"/>
              </a:pPr>
              <a:t>32</a:t>
            </a:fld>
            <a:endParaRPr lang="en-US" sz="1467" dirty="0">
              <a:solidFill>
                <a:srgbClr val="0070C0"/>
              </a:solidFill>
              <a:latin typeface="Arial"/>
              <a:ea typeface="Arial"/>
              <a:cs typeface="Arial"/>
              <a:sym typeface="Arial"/>
            </a:endParaRPr>
          </a:p>
        </p:txBody>
      </p:sp>
      <p:sp>
        <p:nvSpPr>
          <p:cNvPr id="6" name="Google Shape;476;g9934785ccd_0_493">
            <a:extLst>
              <a:ext uri="{FF2B5EF4-FFF2-40B4-BE49-F238E27FC236}">
                <a16:creationId xmlns:a16="http://schemas.microsoft.com/office/drawing/2014/main" id="{E3C24406-E44A-DF40-B58B-FC33BBB8F3B4}"/>
              </a:ext>
            </a:extLst>
          </p:cNvPr>
          <p:cNvSpPr txBox="1"/>
          <p:nvPr/>
        </p:nvSpPr>
        <p:spPr>
          <a:xfrm>
            <a:off x="10053562" y="6200567"/>
            <a:ext cx="2037287" cy="369200"/>
          </a:xfrm>
          <a:prstGeom prst="rect">
            <a:avLst/>
          </a:prstGeom>
          <a:noFill/>
          <a:ln>
            <a:noFill/>
          </a:ln>
        </p:spPr>
        <p:txBody>
          <a:bodyPr spcFirstLastPara="1" wrap="square" lIns="121900" tIns="60933" rIns="121900" bIns="60933" anchor="t" anchorCtr="0">
            <a:noAutofit/>
          </a:bodyPr>
          <a:lstStyle/>
          <a:p>
            <a:pPr>
              <a:buSzPts val="1200"/>
            </a:pPr>
            <a:r>
              <a:rPr lang="en-US" sz="1600" b="1" dirty="0">
                <a:solidFill>
                  <a:schemeClr val="accent1">
                    <a:lumMod val="50000"/>
                  </a:schemeClr>
                </a:solidFill>
              </a:rPr>
              <a:t>IEEE Proprietary</a:t>
            </a:r>
            <a:endParaRPr lang="en-US" sz="1867" b="1" dirty="0">
              <a:solidFill>
                <a:schemeClr val="accent1">
                  <a:lumMod val="50000"/>
                </a:schemeClr>
              </a:solidFill>
            </a:endParaRPr>
          </a:p>
        </p:txBody>
      </p:sp>
      <p:sp>
        <p:nvSpPr>
          <p:cNvPr id="2" name="TextBox 1">
            <a:extLst>
              <a:ext uri="{FF2B5EF4-FFF2-40B4-BE49-F238E27FC236}">
                <a16:creationId xmlns:a16="http://schemas.microsoft.com/office/drawing/2014/main" id="{EA343B06-6D14-0E4D-AD0F-474933D32439}"/>
              </a:ext>
            </a:extLst>
          </p:cNvPr>
          <p:cNvSpPr txBox="1"/>
          <p:nvPr/>
        </p:nvSpPr>
        <p:spPr>
          <a:xfrm>
            <a:off x="2802578" y="332509"/>
            <a:ext cx="184731" cy="379656"/>
          </a:xfrm>
          <a:prstGeom prst="rect">
            <a:avLst/>
          </a:prstGeom>
          <a:noFill/>
        </p:spPr>
        <p:txBody>
          <a:bodyPr wrap="none" rtlCol="0">
            <a:spAutoFit/>
          </a:bodyPr>
          <a:lstStyle/>
          <a:p>
            <a:endParaRPr lang="en-US" sz="1867" dirty="0"/>
          </a:p>
        </p:txBody>
      </p:sp>
      <p:pic>
        <p:nvPicPr>
          <p:cNvPr id="4" name="Picture 3">
            <a:extLst>
              <a:ext uri="{FF2B5EF4-FFF2-40B4-BE49-F238E27FC236}">
                <a16:creationId xmlns:a16="http://schemas.microsoft.com/office/drawing/2014/main" id="{268D1E6D-3B42-2AC3-E526-C1395989E3BC}"/>
              </a:ext>
            </a:extLst>
          </p:cNvPr>
          <p:cNvPicPr>
            <a:picLocks noChangeAspect="1"/>
          </p:cNvPicPr>
          <p:nvPr/>
        </p:nvPicPr>
        <p:blipFill>
          <a:blip r:embed="rId6"/>
          <a:stretch>
            <a:fillRect/>
          </a:stretch>
        </p:blipFill>
        <p:spPr>
          <a:xfrm>
            <a:off x="6782420" y="1383043"/>
            <a:ext cx="5308429" cy="4091914"/>
          </a:xfrm>
          <a:prstGeom prst="rect">
            <a:avLst/>
          </a:prstGeom>
        </p:spPr>
      </p:pic>
      <p:sp>
        <p:nvSpPr>
          <p:cNvPr id="8" name="TextBox 7">
            <a:extLst>
              <a:ext uri="{FF2B5EF4-FFF2-40B4-BE49-F238E27FC236}">
                <a16:creationId xmlns:a16="http://schemas.microsoft.com/office/drawing/2014/main" id="{A1ABD326-A138-43D8-B8E9-71DD496215A4}"/>
              </a:ext>
            </a:extLst>
          </p:cNvPr>
          <p:cNvSpPr txBox="1"/>
          <p:nvPr/>
        </p:nvSpPr>
        <p:spPr>
          <a:xfrm>
            <a:off x="133350" y="6435241"/>
            <a:ext cx="8077200" cy="369332"/>
          </a:xfrm>
          <a:prstGeom prst="rect">
            <a:avLst/>
          </a:prstGeom>
          <a:noFill/>
        </p:spPr>
        <p:txBody>
          <a:bodyPr wrap="square" rtlCol="0">
            <a:spAutoFit/>
          </a:bodyPr>
          <a:lstStyle/>
          <a:p>
            <a:r>
              <a:rPr lang="en-US" dirty="0"/>
              <a:t>See Backup for additional information about Local Groups</a:t>
            </a:r>
          </a:p>
        </p:txBody>
      </p:sp>
    </p:spTree>
    <p:extLst>
      <p:ext uri="{BB962C8B-B14F-4D97-AF65-F5344CB8AC3E}">
        <p14:creationId xmlns:p14="http://schemas.microsoft.com/office/powerpoint/2010/main" val="3307987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C410C7-32DF-7656-E550-3DD24349A369}"/>
              </a:ext>
            </a:extLst>
          </p:cNvPr>
          <p:cNvSpPr>
            <a:spLocks noGrp="1"/>
          </p:cNvSpPr>
          <p:nvPr>
            <p:ph type="title"/>
          </p:nvPr>
        </p:nvSpPr>
        <p:spPr/>
        <p:txBody>
          <a:bodyPr/>
          <a:lstStyle/>
          <a:p>
            <a:r>
              <a:rPr lang="en-US" dirty="0"/>
              <a:t>Overview of Region 3</a:t>
            </a:r>
            <a:br>
              <a:rPr lang="en-US" dirty="0"/>
            </a:br>
            <a:endParaRPr lang="en-US" sz="2400" dirty="0"/>
          </a:p>
        </p:txBody>
      </p:sp>
    </p:spTree>
    <p:extLst>
      <p:ext uri="{BB962C8B-B14F-4D97-AF65-F5344CB8AC3E}">
        <p14:creationId xmlns:p14="http://schemas.microsoft.com/office/powerpoint/2010/main" val="345976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Region 3 covers</a:t>
            </a:r>
            <a:br>
              <a:rPr sz="4532" dirty="0"/>
            </a:br>
            <a:r>
              <a:rPr lang="en-US" sz="4532" spc="-1" dirty="0">
                <a:solidFill>
                  <a:srgbClr val="0066A1"/>
                </a:solidFill>
                <a:latin typeface="Calibri"/>
                <a:ea typeface="Calibri"/>
              </a:rPr>
              <a:t>Southeastern US plus Jamaica</a:t>
            </a:r>
            <a:endParaRPr lang="es-ES" sz="4532" b="0" spc="-1" dirty="0">
              <a:solidFill>
                <a:srgbClr val="000000"/>
              </a:solidFill>
              <a:latin typeface="Arial"/>
            </a:endParaRPr>
          </a:p>
        </p:txBody>
      </p:sp>
      <p:sp>
        <p:nvSpPr>
          <p:cNvPr id="595" name="PlaceHolder 2"/>
          <p:cNvSpPr>
            <a:spLocks noGrp="1"/>
          </p:cNvSpPr>
          <p:nvPr>
            <p:ph type="sldNum" idx="44"/>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AD4A1AA3-AC1E-420A-B3AA-F8E7D9B32ABD}" type="slidenum">
              <a:rPr lang="en-US"/>
              <a:pPr/>
              <a:t>34</a:t>
            </a:fld>
            <a:endParaRPr lang="es-ES">
              <a:solidFill>
                <a:srgbClr val="000000"/>
              </a:solidFill>
              <a:latin typeface="Times New Roman"/>
            </a:endParaRPr>
          </a:p>
        </p:txBody>
      </p:sp>
      <p:sp>
        <p:nvSpPr>
          <p:cNvPr id="596" name="Google Shape;681;p 2"/>
          <p:cNvSpPr/>
          <p:nvPr/>
        </p:nvSpPr>
        <p:spPr>
          <a:xfrm>
            <a:off x="1365140" y="5233744"/>
            <a:ext cx="9445885" cy="706342"/>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buClr>
                <a:srgbClr val="000000"/>
              </a:buClr>
            </a:pPr>
            <a:endParaRPr lang="es-ES" sz="2666" spc="-1" dirty="0">
              <a:solidFill>
                <a:srgbClr val="000000"/>
              </a:solidFill>
              <a:latin typeface="Arial"/>
            </a:endParaRPr>
          </a:p>
        </p:txBody>
      </p:sp>
      <p:pic>
        <p:nvPicPr>
          <p:cNvPr id="597" name="Picture 596"/>
          <p:cNvPicPr/>
          <p:nvPr/>
        </p:nvPicPr>
        <p:blipFill>
          <a:blip r:embed="rId3"/>
          <a:stretch/>
        </p:blipFill>
        <p:spPr>
          <a:xfrm>
            <a:off x="2299412" y="2114707"/>
            <a:ext cx="7778399" cy="3118078"/>
          </a:xfrm>
          <a:prstGeom prst="rect">
            <a:avLst/>
          </a:prstGeom>
          <a:ln w="0">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PlaceHolder 2"/>
          <p:cNvSpPr>
            <a:spLocks noGrp="1"/>
          </p:cNvSpPr>
          <p:nvPr>
            <p:ph type="sldNum" sz="quarter" idx="12"/>
          </p:nvPr>
        </p:nvSpPr>
        <p:spPr>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223062F2-B979-47A1-9708-E373344537C4}" type="slidenum">
              <a:rPr lang="en-US"/>
              <a:pPr/>
              <a:t>35</a:t>
            </a:fld>
            <a:endParaRPr lang="es-ES">
              <a:solidFill>
                <a:srgbClr val="000000"/>
              </a:solidFill>
              <a:latin typeface="Times New Roman"/>
            </a:endParaRPr>
          </a:p>
        </p:txBody>
      </p:sp>
      <p:sp>
        <p:nvSpPr>
          <p:cNvPr id="598" name="PlaceHolder 1"/>
          <p:cNvSpPr>
            <a:spLocks noGrp="1"/>
          </p:cNvSpPr>
          <p:nvPr>
            <p:ph type="title" idx="4294967295"/>
          </p:nvPr>
        </p:nvSpPr>
        <p:spPr>
          <a:xfrm>
            <a:off x="0" y="452438"/>
            <a:ext cx="12187238" cy="1141412"/>
          </a:xfrm>
          <a:prstGeom prst="rect">
            <a:avLst/>
          </a:prstGeom>
          <a:noFill/>
          <a:ln w="0">
            <a:noFill/>
          </a:ln>
        </p:spPr>
        <p:txBody>
          <a:bodyPr vert="horz" lIns="0" tIns="0" rIns="0" bIns="0" rtlCol="0" anchor="t">
            <a:noAutofit/>
          </a:bodyPr>
          <a:lstStyle/>
          <a:p>
            <a:pPr algn="ctr">
              <a:tabLst>
                <a:tab pos="0" algn="l"/>
              </a:tabLst>
            </a:pPr>
            <a:r>
              <a:rPr lang="en-US" sz="3732" spc="-1" dirty="0">
                <a:solidFill>
                  <a:srgbClr val="0066A1"/>
                </a:solidFill>
                <a:latin typeface="Calibri"/>
                <a:ea typeface="Calibri"/>
              </a:rPr>
              <a:t>Region 3 Map</a:t>
            </a:r>
            <a:endParaRPr lang="es-ES" sz="3732" b="0" spc="-1" dirty="0">
              <a:solidFill>
                <a:srgbClr val="000000"/>
              </a:solidFill>
              <a:latin typeface="Arial"/>
            </a:endParaRPr>
          </a:p>
        </p:txBody>
      </p:sp>
      <p:pic>
        <p:nvPicPr>
          <p:cNvPr id="2" name="Picture 1">
            <a:extLst>
              <a:ext uri="{FF2B5EF4-FFF2-40B4-BE49-F238E27FC236}">
                <a16:creationId xmlns:a16="http://schemas.microsoft.com/office/drawing/2014/main" id="{A71B5D65-1C4A-4C66-A9B2-866EBD71B750}"/>
              </a:ext>
            </a:extLst>
          </p:cNvPr>
          <p:cNvPicPr>
            <a:picLocks noChangeAspect="1"/>
          </p:cNvPicPr>
          <p:nvPr/>
        </p:nvPicPr>
        <p:blipFill>
          <a:blip r:embed="rId2"/>
          <a:stretch>
            <a:fillRect/>
          </a:stretch>
        </p:blipFill>
        <p:spPr>
          <a:xfrm>
            <a:off x="666308" y="1063211"/>
            <a:ext cx="5499107" cy="5589554"/>
          </a:xfrm>
          <a:prstGeom prst="rect">
            <a:avLst/>
          </a:prstGeom>
        </p:spPr>
      </p:pic>
      <p:sp>
        <p:nvSpPr>
          <p:cNvPr id="3" name="TextBox 2">
            <a:extLst>
              <a:ext uri="{FF2B5EF4-FFF2-40B4-BE49-F238E27FC236}">
                <a16:creationId xmlns:a16="http://schemas.microsoft.com/office/drawing/2014/main" id="{15348EF9-2B58-4EA7-8326-5C29EA4FF488}"/>
              </a:ext>
            </a:extLst>
          </p:cNvPr>
          <p:cNvSpPr txBox="1"/>
          <p:nvPr/>
        </p:nvSpPr>
        <p:spPr>
          <a:xfrm>
            <a:off x="7176977" y="1305341"/>
            <a:ext cx="2923953" cy="4247317"/>
          </a:xfrm>
          <a:prstGeom prst="rect">
            <a:avLst/>
          </a:prstGeom>
          <a:noFill/>
        </p:spPr>
        <p:txBody>
          <a:bodyPr wrap="square" rtlCol="0">
            <a:spAutoFit/>
          </a:bodyPr>
          <a:lstStyle/>
          <a:p>
            <a:r>
              <a:rPr lang="en-US" dirty="0"/>
              <a:t>Members: 20,637 (Dec 2023)</a:t>
            </a:r>
          </a:p>
          <a:p>
            <a:endParaRPr lang="en-US" dirty="0"/>
          </a:p>
          <a:p>
            <a:r>
              <a:rPr lang="en-US" dirty="0"/>
              <a:t>Sections: 41</a:t>
            </a:r>
          </a:p>
          <a:p>
            <a:endParaRPr lang="en-US" dirty="0"/>
          </a:p>
          <a:p>
            <a:r>
              <a:rPr lang="en-US" dirty="0"/>
              <a:t>Subsections: 2</a:t>
            </a:r>
          </a:p>
          <a:p>
            <a:endParaRPr lang="en-US" dirty="0"/>
          </a:p>
          <a:p>
            <a:r>
              <a:rPr lang="en-US" dirty="0"/>
              <a:t>Chapters: 112</a:t>
            </a:r>
          </a:p>
          <a:p>
            <a:endParaRPr lang="en-US" dirty="0"/>
          </a:p>
          <a:p>
            <a:r>
              <a:rPr lang="en-US" dirty="0"/>
              <a:t>Affinity Groups: 76</a:t>
            </a:r>
          </a:p>
          <a:p>
            <a:endParaRPr lang="en-US" dirty="0"/>
          </a:p>
          <a:p>
            <a:r>
              <a:rPr lang="en-US" dirty="0"/>
              <a:t>Student Branches: 97</a:t>
            </a:r>
          </a:p>
          <a:p>
            <a:endParaRPr lang="en-US" dirty="0"/>
          </a:p>
          <a:p>
            <a:r>
              <a:rPr lang="en-US" dirty="0"/>
              <a:t>Student Affinity Groups: 11</a:t>
            </a:r>
          </a:p>
          <a:p>
            <a:endParaRPr lang="en-US" dirty="0"/>
          </a:p>
          <a:p>
            <a:r>
              <a:rPr lang="en-US" dirty="0"/>
              <a:t>Student Branch Chapters: 69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Region 3 Distribution by Grade</a:t>
            </a:r>
            <a:endParaRPr lang="es-ES" sz="4532" b="0" spc="-1" dirty="0">
              <a:solidFill>
                <a:srgbClr val="000000"/>
              </a:solidFill>
              <a:latin typeface="Arial"/>
            </a:endParaRPr>
          </a:p>
        </p:txBody>
      </p:sp>
      <p:sp>
        <p:nvSpPr>
          <p:cNvPr id="608" name="PlaceHolder 3"/>
          <p:cNvSpPr>
            <a:spLocks noGrp="1"/>
          </p:cNvSpPr>
          <p:nvPr>
            <p:ph type="sldNum" idx="47"/>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B76182F6-52FD-43DC-8B2F-5C799842CD3F}" type="slidenum">
              <a:rPr lang="en-US"/>
              <a:pPr/>
              <a:t>36</a:t>
            </a:fld>
            <a:endParaRPr lang="es-ES">
              <a:solidFill>
                <a:srgbClr val="000000"/>
              </a:solidFill>
              <a:latin typeface="Times New Roman"/>
            </a:endParaRPr>
          </a:p>
        </p:txBody>
      </p:sp>
      <p:pic>
        <p:nvPicPr>
          <p:cNvPr id="2" name="Picture 1">
            <a:extLst>
              <a:ext uri="{FF2B5EF4-FFF2-40B4-BE49-F238E27FC236}">
                <a16:creationId xmlns:a16="http://schemas.microsoft.com/office/drawing/2014/main" id="{1D4BF929-1C49-4D90-8390-9F731A23C37D}"/>
              </a:ext>
            </a:extLst>
          </p:cNvPr>
          <p:cNvPicPr>
            <a:picLocks noChangeAspect="1"/>
          </p:cNvPicPr>
          <p:nvPr/>
        </p:nvPicPr>
        <p:blipFill>
          <a:blip r:embed="rId3"/>
          <a:stretch>
            <a:fillRect/>
          </a:stretch>
        </p:blipFill>
        <p:spPr>
          <a:xfrm>
            <a:off x="2695772" y="1750979"/>
            <a:ext cx="7537347" cy="378693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Region 3 Distribution by Gender</a:t>
            </a:r>
            <a:endParaRPr lang="es-ES" sz="4532" b="0" spc="-1" dirty="0">
              <a:solidFill>
                <a:srgbClr val="000000"/>
              </a:solidFill>
              <a:latin typeface="Arial"/>
            </a:endParaRPr>
          </a:p>
        </p:txBody>
      </p:sp>
      <p:sp>
        <p:nvSpPr>
          <p:cNvPr id="608" name="PlaceHolder 3"/>
          <p:cNvSpPr>
            <a:spLocks noGrp="1"/>
          </p:cNvSpPr>
          <p:nvPr>
            <p:ph type="sldNum" idx="47"/>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B76182F6-52FD-43DC-8B2F-5C799842CD3F}" type="slidenum">
              <a:rPr lang="en-US"/>
              <a:pPr/>
              <a:t>37</a:t>
            </a:fld>
            <a:endParaRPr lang="es-ES">
              <a:solidFill>
                <a:srgbClr val="000000"/>
              </a:solidFill>
              <a:latin typeface="Times New Roman"/>
            </a:endParaRPr>
          </a:p>
        </p:txBody>
      </p:sp>
      <p:pic>
        <p:nvPicPr>
          <p:cNvPr id="3" name="Picture 2">
            <a:extLst>
              <a:ext uri="{FF2B5EF4-FFF2-40B4-BE49-F238E27FC236}">
                <a16:creationId xmlns:a16="http://schemas.microsoft.com/office/drawing/2014/main" id="{E70F3C14-A0D6-440E-8093-AFB41DD8E9EB}"/>
              </a:ext>
            </a:extLst>
          </p:cNvPr>
          <p:cNvPicPr>
            <a:picLocks noChangeAspect="1"/>
          </p:cNvPicPr>
          <p:nvPr/>
        </p:nvPicPr>
        <p:blipFill>
          <a:blip r:embed="rId3"/>
          <a:stretch>
            <a:fillRect/>
          </a:stretch>
        </p:blipFill>
        <p:spPr>
          <a:xfrm>
            <a:off x="2443088" y="1593445"/>
            <a:ext cx="7304383" cy="4124828"/>
          </a:xfrm>
          <a:prstGeom prst="rect">
            <a:avLst/>
          </a:prstGeom>
        </p:spPr>
      </p:pic>
    </p:spTree>
    <p:extLst>
      <p:ext uri="{BB962C8B-B14F-4D97-AF65-F5344CB8AC3E}">
        <p14:creationId xmlns:p14="http://schemas.microsoft.com/office/powerpoint/2010/main" val="2271266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F3F5B-6E03-4D0A-A5CC-E27D14B875BC}"/>
              </a:ext>
            </a:extLst>
          </p:cNvPr>
          <p:cNvPicPr>
            <a:picLocks noChangeAspect="1"/>
          </p:cNvPicPr>
          <p:nvPr/>
        </p:nvPicPr>
        <p:blipFill>
          <a:blip r:embed="rId2"/>
          <a:stretch>
            <a:fillRect/>
          </a:stretch>
        </p:blipFill>
        <p:spPr>
          <a:xfrm>
            <a:off x="0" y="0"/>
            <a:ext cx="12192000" cy="6816784"/>
          </a:xfrm>
          <a:prstGeom prst="rect">
            <a:avLst/>
          </a:prstGeom>
        </p:spPr>
      </p:pic>
      <p:sp>
        <p:nvSpPr>
          <p:cNvPr id="3" name="TextBox 2">
            <a:extLst>
              <a:ext uri="{FF2B5EF4-FFF2-40B4-BE49-F238E27FC236}">
                <a16:creationId xmlns:a16="http://schemas.microsoft.com/office/drawing/2014/main" id="{4C6A0306-0B02-4E7F-88B3-20874A1A26D4}"/>
              </a:ext>
            </a:extLst>
          </p:cNvPr>
          <p:cNvSpPr txBox="1"/>
          <p:nvPr/>
        </p:nvSpPr>
        <p:spPr>
          <a:xfrm>
            <a:off x="7779896" y="659567"/>
            <a:ext cx="4871803" cy="369332"/>
          </a:xfrm>
          <a:prstGeom prst="rect">
            <a:avLst/>
          </a:prstGeom>
          <a:noFill/>
        </p:spPr>
        <p:txBody>
          <a:bodyPr wrap="square" rtlCol="0">
            <a:spAutoFit/>
          </a:bodyPr>
          <a:lstStyle/>
          <a:p>
            <a:r>
              <a:rPr lang="en-US" b="1" spc="-1" dirty="0">
                <a:solidFill>
                  <a:srgbClr val="0066A1"/>
                </a:solidFill>
                <a:ea typeface="Calibri"/>
              </a:rPr>
              <a:t>Key steps to realize the mission</a:t>
            </a:r>
            <a:endParaRPr lang="en-US" b="1" dirty="0"/>
          </a:p>
        </p:txBody>
      </p:sp>
    </p:spTree>
    <p:extLst>
      <p:ext uri="{BB962C8B-B14F-4D97-AF65-F5344CB8AC3E}">
        <p14:creationId xmlns:p14="http://schemas.microsoft.com/office/powerpoint/2010/main" val="4063012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PlaceHolder 1"/>
          <p:cNvSpPr>
            <a:spLocks noGrp="1"/>
          </p:cNvSpPr>
          <p:nvPr>
            <p:ph type="title"/>
          </p:nvPr>
        </p:nvSpPr>
        <p:spPr>
          <a:xfrm>
            <a:off x="782600" y="382441"/>
            <a:ext cx="10358563" cy="1141568"/>
          </a:xfrm>
          <a:prstGeom prst="rect">
            <a:avLst/>
          </a:prstGeom>
          <a:noFill/>
          <a:ln w="0">
            <a:noFill/>
          </a:ln>
        </p:spPr>
        <p:txBody>
          <a:bodyPr lIns="119963" tIns="59981" rIns="119963" bIns="59981" anchor="t">
            <a:noAutofit/>
          </a:bodyPr>
          <a:lstStyle/>
          <a:p>
            <a:pPr>
              <a:tabLst>
                <a:tab pos="0" algn="l"/>
              </a:tabLst>
            </a:pPr>
            <a:br>
              <a:rPr sz="4532"/>
            </a:br>
            <a:br>
              <a:rPr sz="4532"/>
            </a:br>
            <a:r>
              <a:rPr lang="en-US" sz="4532" b="0" spc="-1">
                <a:solidFill>
                  <a:srgbClr val="0066A1"/>
                </a:solidFill>
                <a:latin typeface="Calibri"/>
                <a:ea typeface="Calibri"/>
              </a:rPr>
              <a:t> </a:t>
            </a:r>
            <a:br>
              <a:rPr sz="4532"/>
            </a:br>
            <a:endParaRPr lang="es-ES" sz="4532" b="0" spc="-1">
              <a:solidFill>
                <a:srgbClr val="000000"/>
              </a:solidFill>
              <a:latin typeface="Arial"/>
            </a:endParaRPr>
          </a:p>
        </p:txBody>
      </p:sp>
      <p:sp>
        <p:nvSpPr>
          <p:cNvPr id="617" name="PlaceHolder 2"/>
          <p:cNvSpPr>
            <a:spLocks noGrp="1"/>
          </p:cNvSpPr>
          <p:nvPr>
            <p:ph/>
          </p:nvPr>
        </p:nvSpPr>
        <p:spPr>
          <a:xfrm>
            <a:off x="915999" y="4681435"/>
            <a:ext cx="2541776" cy="1413164"/>
          </a:xfrm>
          <a:prstGeom prst="rect">
            <a:avLst/>
          </a:prstGeom>
          <a:noFill/>
          <a:ln w="0">
            <a:noFill/>
          </a:ln>
        </p:spPr>
        <p:txBody>
          <a:bodyPr lIns="119963" tIns="59981" rIns="119963" bIns="59981" anchor="t">
            <a:noAutofit/>
          </a:bodyPr>
          <a:lstStyle/>
          <a:p>
            <a:pPr marL="457291" indent="0">
              <a:buNone/>
              <a:tabLst>
                <a:tab pos="0" algn="l"/>
              </a:tabLst>
            </a:pPr>
            <a:endParaRPr lang="es-ES" sz="2932" spc="-1" dirty="0">
              <a:solidFill>
                <a:srgbClr val="000000"/>
              </a:solidFill>
              <a:latin typeface="Arial"/>
            </a:endParaRPr>
          </a:p>
          <a:p>
            <a:pPr marL="457291" indent="0">
              <a:spcBef>
                <a:spcPts val="748"/>
              </a:spcBef>
              <a:buNone/>
              <a:tabLst>
                <a:tab pos="0" algn="l"/>
              </a:tabLst>
            </a:pPr>
            <a:endParaRPr lang="es-ES" sz="2932" spc="-1" dirty="0">
              <a:solidFill>
                <a:srgbClr val="000000"/>
              </a:solidFill>
              <a:latin typeface="Arial"/>
            </a:endParaRPr>
          </a:p>
          <a:p>
            <a:pPr marL="457291" indent="0">
              <a:spcBef>
                <a:spcPts val="748"/>
              </a:spcBef>
              <a:buNone/>
              <a:tabLst>
                <a:tab pos="0" algn="l"/>
              </a:tabLst>
            </a:pPr>
            <a:endParaRPr lang="es-ES" sz="2932" spc="-1" dirty="0">
              <a:solidFill>
                <a:srgbClr val="000000"/>
              </a:solidFill>
              <a:latin typeface="Arial"/>
            </a:endParaRPr>
          </a:p>
          <a:p>
            <a:pPr marL="457291" indent="0">
              <a:spcBef>
                <a:spcPts val="748"/>
              </a:spcBef>
              <a:buNone/>
              <a:tabLst>
                <a:tab pos="0" algn="l"/>
              </a:tabLst>
            </a:pPr>
            <a:endParaRPr lang="es-ES" sz="2932" spc="-1" dirty="0">
              <a:solidFill>
                <a:srgbClr val="000000"/>
              </a:solidFill>
              <a:latin typeface="Arial"/>
            </a:endParaRPr>
          </a:p>
          <a:p>
            <a:pPr marL="457291" indent="0">
              <a:spcBef>
                <a:spcPts val="748"/>
              </a:spcBef>
              <a:buNone/>
              <a:tabLst>
                <a:tab pos="0" algn="l"/>
              </a:tabLst>
            </a:pPr>
            <a:endParaRPr lang="es-ES" sz="2932" spc="-1" dirty="0">
              <a:solidFill>
                <a:srgbClr val="000000"/>
              </a:solidFill>
              <a:latin typeface="Arial"/>
            </a:endParaRPr>
          </a:p>
          <a:p>
            <a:pPr marL="457291" indent="0">
              <a:spcBef>
                <a:spcPts val="533"/>
              </a:spcBef>
              <a:buNone/>
              <a:tabLst>
                <a:tab pos="0" algn="l"/>
              </a:tabLst>
            </a:pPr>
            <a:endParaRPr lang="es-ES" sz="2666" spc="-1" dirty="0">
              <a:solidFill>
                <a:srgbClr val="000000"/>
              </a:solidFill>
              <a:latin typeface="Arial"/>
            </a:endParaRPr>
          </a:p>
        </p:txBody>
      </p:sp>
      <p:sp>
        <p:nvSpPr>
          <p:cNvPr id="618" name="PlaceHolder 3"/>
          <p:cNvSpPr>
            <a:spLocks noGrp="1"/>
          </p:cNvSpPr>
          <p:nvPr>
            <p:ph type="sldNum" idx="50"/>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C9427720-A915-4FA0-A5DF-4F8C74871BCC}" type="slidenum">
              <a:rPr lang="en-US"/>
              <a:pPr/>
              <a:t>39</a:t>
            </a:fld>
            <a:endParaRPr lang="es-ES">
              <a:solidFill>
                <a:srgbClr val="000000"/>
              </a:solidFill>
              <a:latin typeface="Times New Roman"/>
            </a:endParaRPr>
          </a:p>
        </p:txBody>
      </p:sp>
      <p:sp>
        <p:nvSpPr>
          <p:cNvPr id="619" name="Google Shape;734;p 2"/>
          <p:cNvSpPr/>
          <p:nvPr/>
        </p:nvSpPr>
        <p:spPr>
          <a:xfrm>
            <a:off x="236528" y="-182344"/>
            <a:ext cx="404995" cy="303746"/>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s-ES" sz="1866" spc="-1">
              <a:solidFill>
                <a:srgbClr val="000000"/>
              </a:solidFill>
              <a:latin typeface="Arial"/>
              <a:ea typeface="DejaVu Sans"/>
            </a:endParaRPr>
          </a:p>
        </p:txBody>
      </p:sp>
      <p:sp>
        <p:nvSpPr>
          <p:cNvPr id="620" name="Google Shape;735;p 2"/>
          <p:cNvSpPr/>
          <p:nvPr/>
        </p:nvSpPr>
        <p:spPr>
          <a:xfrm>
            <a:off x="3048940" y="3013470"/>
            <a:ext cx="6092680" cy="829664"/>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tabLst>
                <a:tab pos="0" algn="l"/>
              </a:tabLst>
            </a:pPr>
            <a:r>
              <a:rPr lang="en-US" sz="3199" spc="-1">
                <a:solidFill>
                  <a:schemeClr val="dk1"/>
                </a:solidFill>
                <a:latin typeface="Arial"/>
                <a:ea typeface="Arial"/>
              </a:rPr>
              <a:t> </a:t>
            </a:r>
            <a:br>
              <a:rPr sz="3199"/>
            </a:br>
            <a:endParaRPr lang="es-ES" sz="3199" spc="-1">
              <a:solidFill>
                <a:srgbClr val="000000"/>
              </a:solidFill>
              <a:latin typeface="Arial"/>
            </a:endParaRPr>
          </a:p>
        </p:txBody>
      </p:sp>
      <p:sp>
        <p:nvSpPr>
          <p:cNvPr id="621" name="Google Shape;736;p 2"/>
          <p:cNvSpPr/>
          <p:nvPr/>
        </p:nvSpPr>
        <p:spPr>
          <a:xfrm>
            <a:off x="3048940" y="3013470"/>
            <a:ext cx="6092680" cy="829664"/>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tabLst>
                <a:tab pos="0" algn="l"/>
              </a:tabLst>
            </a:pPr>
            <a:r>
              <a:rPr lang="en-US" sz="3199" spc="-1">
                <a:solidFill>
                  <a:schemeClr val="dk1"/>
                </a:solidFill>
                <a:latin typeface="Arial"/>
                <a:ea typeface="Arial"/>
              </a:rPr>
              <a:t> </a:t>
            </a:r>
            <a:br>
              <a:rPr sz="3199"/>
            </a:br>
            <a:endParaRPr lang="es-ES" sz="3199" spc="-1">
              <a:solidFill>
                <a:srgbClr val="000000"/>
              </a:solidFill>
              <a:latin typeface="Arial"/>
            </a:endParaRPr>
          </a:p>
        </p:txBody>
      </p:sp>
      <p:sp>
        <p:nvSpPr>
          <p:cNvPr id="622" name="Google Shape;737;p 2"/>
          <p:cNvSpPr/>
          <p:nvPr/>
        </p:nvSpPr>
        <p:spPr>
          <a:xfrm>
            <a:off x="5916535" y="3198213"/>
            <a:ext cx="357970" cy="460178"/>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tabLst>
                <a:tab pos="0" algn="l"/>
              </a:tabLst>
            </a:pPr>
            <a:r>
              <a:rPr lang="en-US" sz="3199" spc="-1">
                <a:solidFill>
                  <a:schemeClr val="dk1"/>
                </a:solidFill>
                <a:latin typeface="Arial"/>
                <a:ea typeface="Arial"/>
              </a:rPr>
              <a:t> </a:t>
            </a:r>
            <a:endParaRPr lang="es-ES" sz="3199" spc="-1">
              <a:solidFill>
                <a:srgbClr val="000000"/>
              </a:solidFill>
              <a:latin typeface="Arial"/>
            </a:endParaRPr>
          </a:p>
        </p:txBody>
      </p:sp>
      <p:sp>
        <p:nvSpPr>
          <p:cNvPr id="623" name="Google Shape;738;p 2"/>
          <p:cNvSpPr/>
          <p:nvPr/>
        </p:nvSpPr>
        <p:spPr>
          <a:xfrm>
            <a:off x="3048940" y="3013470"/>
            <a:ext cx="6092680" cy="829664"/>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tabLst>
                <a:tab pos="0" algn="l"/>
              </a:tabLst>
            </a:pPr>
            <a:r>
              <a:rPr lang="en-US" sz="3199" spc="-1">
                <a:solidFill>
                  <a:schemeClr val="dk1"/>
                </a:solidFill>
                <a:latin typeface="Arial"/>
                <a:ea typeface="Arial"/>
              </a:rPr>
              <a:t> </a:t>
            </a:r>
            <a:br>
              <a:rPr sz="3199"/>
            </a:br>
            <a:endParaRPr lang="es-ES" sz="3199" spc="-1">
              <a:solidFill>
                <a:srgbClr val="000000"/>
              </a:solidFill>
              <a:latin typeface="Arial"/>
            </a:endParaRPr>
          </a:p>
        </p:txBody>
      </p:sp>
      <p:sp>
        <p:nvSpPr>
          <p:cNvPr id="625" name="Google Shape;742;p 2"/>
          <p:cNvSpPr/>
          <p:nvPr/>
        </p:nvSpPr>
        <p:spPr>
          <a:xfrm>
            <a:off x="4621337" y="226759"/>
            <a:ext cx="3357197" cy="98461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ctr">
            <a:noAutofit/>
          </a:bodyPr>
          <a:lstStyle/>
          <a:p>
            <a:pPr algn="ctr">
              <a:tabLst>
                <a:tab pos="0" algn="l"/>
              </a:tabLst>
            </a:pPr>
            <a:r>
              <a:rPr lang="en-US" sz="5400" b="1" spc="-1" dirty="0">
                <a:solidFill>
                  <a:srgbClr val="005582"/>
                </a:solidFill>
                <a:latin typeface="Calibri"/>
                <a:ea typeface="Calibri"/>
              </a:rPr>
              <a:t>R3 Officers</a:t>
            </a:r>
            <a:br>
              <a:rPr sz="4265" dirty="0"/>
            </a:br>
            <a:endParaRPr lang="es-ES" sz="800" spc="-1" dirty="0">
              <a:solidFill>
                <a:srgbClr val="000000"/>
              </a:solidFill>
              <a:latin typeface="Arial"/>
            </a:endParaRPr>
          </a:p>
          <a:p>
            <a:pPr algn="ctr">
              <a:tabLst>
                <a:tab pos="0" algn="l"/>
              </a:tabLst>
            </a:pPr>
            <a:endParaRPr lang="es-ES" sz="2399" spc="-1" dirty="0">
              <a:solidFill>
                <a:srgbClr val="000000"/>
              </a:solidFill>
              <a:latin typeface="Arial"/>
            </a:endParaRPr>
          </a:p>
        </p:txBody>
      </p:sp>
      <p:sp>
        <p:nvSpPr>
          <p:cNvPr id="627" name="Google Shape;748;p 2"/>
          <p:cNvSpPr/>
          <p:nvPr/>
        </p:nvSpPr>
        <p:spPr>
          <a:xfrm>
            <a:off x="3533526" y="2753548"/>
            <a:ext cx="5481955" cy="671363"/>
          </a:xfrm>
          <a:prstGeom prst="rect">
            <a:avLst/>
          </a:prstGeom>
          <a:noFill/>
          <a:ln w="0">
            <a:noFill/>
          </a:ln>
        </p:spPr>
        <p:style>
          <a:lnRef idx="0">
            <a:scrgbClr r="0" g="0" b="0"/>
          </a:lnRef>
          <a:fillRef idx="0">
            <a:scrgbClr r="0" g="0" b="0"/>
          </a:fillRef>
          <a:effectRef idx="0">
            <a:scrgbClr r="0" g="0" b="0"/>
          </a:effectRef>
          <a:fontRef idx="minor"/>
        </p:style>
        <p:txBody>
          <a:bodyPr lIns="119963" tIns="121882" rIns="119963" bIns="121882" anchor="t">
            <a:noAutofit/>
          </a:bodyPr>
          <a:lstStyle/>
          <a:p>
            <a:pPr algn="ctr">
              <a:tabLst>
                <a:tab pos="0" algn="l"/>
              </a:tabLst>
            </a:pPr>
            <a:r>
              <a:rPr lang="en-US" sz="2800" b="1" spc="-1" dirty="0">
                <a:solidFill>
                  <a:srgbClr val="00629B"/>
                </a:solidFill>
                <a:latin typeface="Calibri"/>
                <a:ea typeface="Calibri"/>
              </a:rPr>
              <a:t>Eric </a:t>
            </a:r>
            <a:r>
              <a:rPr lang="en-US" sz="2800" b="1" spc="-1" dirty="0" err="1">
                <a:solidFill>
                  <a:srgbClr val="00629B"/>
                </a:solidFill>
                <a:latin typeface="Calibri"/>
                <a:ea typeface="Calibri"/>
              </a:rPr>
              <a:t>Grigorian</a:t>
            </a:r>
            <a:r>
              <a:rPr lang="en-US" sz="2800" b="1" spc="-1" dirty="0">
                <a:solidFill>
                  <a:srgbClr val="00629B"/>
                </a:solidFill>
                <a:latin typeface="Calibri"/>
                <a:ea typeface="Calibri"/>
              </a:rPr>
              <a:t> – Director</a:t>
            </a:r>
            <a:endParaRPr lang="es-ES" sz="2800" b="1" spc="-1" dirty="0">
              <a:solidFill>
                <a:srgbClr val="00629B"/>
              </a:solidFill>
              <a:latin typeface="Arial"/>
            </a:endParaRPr>
          </a:p>
        </p:txBody>
      </p:sp>
      <p:pic>
        <p:nvPicPr>
          <p:cNvPr id="2" name="Picture 1">
            <a:extLst>
              <a:ext uri="{FF2B5EF4-FFF2-40B4-BE49-F238E27FC236}">
                <a16:creationId xmlns:a16="http://schemas.microsoft.com/office/drawing/2014/main" id="{73AC533C-9D8E-463B-A02D-21B8EDA159AD}"/>
              </a:ext>
            </a:extLst>
          </p:cNvPr>
          <p:cNvPicPr>
            <a:picLocks noChangeAspect="1"/>
          </p:cNvPicPr>
          <p:nvPr/>
        </p:nvPicPr>
        <p:blipFill>
          <a:blip r:embed="rId3"/>
          <a:stretch>
            <a:fillRect/>
          </a:stretch>
        </p:blipFill>
        <p:spPr>
          <a:xfrm>
            <a:off x="4605901" y="980288"/>
            <a:ext cx="3337207" cy="1868836"/>
          </a:xfrm>
          <a:prstGeom prst="rect">
            <a:avLst/>
          </a:prstGeom>
        </p:spPr>
      </p:pic>
      <p:pic>
        <p:nvPicPr>
          <p:cNvPr id="3" name="Picture 2">
            <a:extLst>
              <a:ext uri="{FF2B5EF4-FFF2-40B4-BE49-F238E27FC236}">
                <a16:creationId xmlns:a16="http://schemas.microsoft.com/office/drawing/2014/main" id="{F6419DE1-6E9D-45EC-8E9A-1389EFB55BA5}"/>
              </a:ext>
            </a:extLst>
          </p:cNvPr>
          <p:cNvPicPr>
            <a:picLocks noChangeAspect="1"/>
          </p:cNvPicPr>
          <p:nvPr/>
        </p:nvPicPr>
        <p:blipFill>
          <a:blip r:embed="rId4"/>
          <a:stretch>
            <a:fillRect/>
          </a:stretch>
        </p:blipFill>
        <p:spPr>
          <a:xfrm>
            <a:off x="2220731" y="498836"/>
            <a:ext cx="1475990" cy="2066386"/>
          </a:xfrm>
          <a:prstGeom prst="rect">
            <a:avLst/>
          </a:prstGeom>
        </p:spPr>
      </p:pic>
      <p:pic>
        <p:nvPicPr>
          <p:cNvPr id="4" name="Picture 3">
            <a:extLst>
              <a:ext uri="{FF2B5EF4-FFF2-40B4-BE49-F238E27FC236}">
                <a16:creationId xmlns:a16="http://schemas.microsoft.com/office/drawing/2014/main" id="{2C7C7767-2986-49C8-86B3-A5251EBE7D68}"/>
              </a:ext>
            </a:extLst>
          </p:cNvPr>
          <p:cNvPicPr>
            <a:picLocks noChangeAspect="1"/>
          </p:cNvPicPr>
          <p:nvPr/>
        </p:nvPicPr>
        <p:blipFill>
          <a:blip r:embed="rId5"/>
          <a:stretch>
            <a:fillRect/>
          </a:stretch>
        </p:blipFill>
        <p:spPr>
          <a:xfrm>
            <a:off x="8204528" y="566188"/>
            <a:ext cx="2001161" cy="2001161"/>
          </a:xfrm>
          <a:prstGeom prst="rect">
            <a:avLst/>
          </a:prstGeom>
        </p:spPr>
      </p:pic>
      <p:sp>
        <p:nvSpPr>
          <p:cNvPr id="21" name="Google Shape;748;p 2">
            <a:extLst>
              <a:ext uri="{FF2B5EF4-FFF2-40B4-BE49-F238E27FC236}">
                <a16:creationId xmlns:a16="http://schemas.microsoft.com/office/drawing/2014/main" id="{E9CD4CE2-366A-45A0-8C7F-6692355CC385}"/>
              </a:ext>
            </a:extLst>
          </p:cNvPr>
          <p:cNvSpPr/>
          <p:nvPr/>
        </p:nvSpPr>
        <p:spPr>
          <a:xfrm>
            <a:off x="2079825" y="2506758"/>
            <a:ext cx="1757802" cy="702321"/>
          </a:xfrm>
          <a:prstGeom prst="rect">
            <a:avLst/>
          </a:prstGeom>
          <a:noFill/>
          <a:ln w="0">
            <a:noFill/>
          </a:ln>
        </p:spPr>
        <p:style>
          <a:lnRef idx="0">
            <a:scrgbClr r="0" g="0" b="0"/>
          </a:lnRef>
          <a:fillRef idx="0">
            <a:scrgbClr r="0" g="0" b="0"/>
          </a:fillRef>
          <a:effectRef idx="0">
            <a:scrgbClr r="0" g="0" b="0"/>
          </a:effectRef>
          <a:fontRef idx="minor"/>
        </p:style>
        <p:txBody>
          <a:bodyPr lIns="119963" tIns="121882" rIns="119963" bIns="121882" anchor="t">
            <a:noAutofit/>
          </a:bodyPr>
          <a:lstStyle/>
          <a:p>
            <a:pPr algn="ctr">
              <a:tabLst>
                <a:tab pos="0" algn="l"/>
              </a:tabLst>
            </a:pPr>
            <a:r>
              <a:rPr lang="en-US" sz="2000" spc="-1" dirty="0">
                <a:solidFill>
                  <a:srgbClr val="000000"/>
                </a:solidFill>
                <a:latin typeface="Calibri"/>
              </a:rPr>
              <a:t>Sonya Dillard</a:t>
            </a:r>
          </a:p>
          <a:p>
            <a:pPr algn="ctr">
              <a:tabLst>
                <a:tab pos="0" algn="l"/>
              </a:tabLst>
            </a:pPr>
            <a:r>
              <a:rPr lang="en-US" sz="2000" spc="-1" dirty="0">
                <a:solidFill>
                  <a:srgbClr val="000000"/>
                </a:solidFill>
                <a:latin typeface="Calibri"/>
              </a:rPr>
              <a:t>Director-Elect</a:t>
            </a:r>
          </a:p>
        </p:txBody>
      </p:sp>
      <p:sp>
        <p:nvSpPr>
          <p:cNvPr id="22" name="Google Shape;748;p 2">
            <a:extLst>
              <a:ext uri="{FF2B5EF4-FFF2-40B4-BE49-F238E27FC236}">
                <a16:creationId xmlns:a16="http://schemas.microsoft.com/office/drawing/2014/main" id="{E293CFBC-295C-42CA-9EB0-D49189EDFC92}"/>
              </a:ext>
            </a:extLst>
          </p:cNvPr>
          <p:cNvSpPr/>
          <p:nvPr/>
        </p:nvSpPr>
        <p:spPr>
          <a:xfrm>
            <a:off x="8149576" y="2476149"/>
            <a:ext cx="2111067" cy="727235"/>
          </a:xfrm>
          <a:prstGeom prst="rect">
            <a:avLst/>
          </a:prstGeom>
          <a:noFill/>
          <a:ln w="0">
            <a:noFill/>
          </a:ln>
        </p:spPr>
        <p:style>
          <a:lnRef idx="0">
            <a:scrgbClr r="0" g="0" b="0"/>
          </a:lnRef>
          <a:fillRef idx="0">
            <a:scrgbClr r="0" g="0" b="0"/>
          </a:fillRef>
          <a:effectRef idx="0">
            <a:scrgbClr r="0" g="0" b="0"/>
          </a:effectRef>
          <a:fontRef idx="minor"/>
        </p:style>
        <p:txBody>
          <a:bodyPr lIns="119963" tIns="121882" rIns="119963" bIns="121882" anchor="t">
            <a:noAutofit/>
          </a:bodyPr>
          <a:lstStyle/>
          <a:p>
            <a:pPr algn="ctr">
              <a:tabLst>
                <a:tab pos="0" algn="l"/>
              </a:tabLst>
            </a:pPr>
            <a:r>
              <a:rPr lang="en-US" sz="2000" spc="-1" dirty="0">
                <a:solidFill>
                  <a:srgbClr val="000000"/>
                </a:solidFill>
                <a:latin typeface="Calibri"/>
              </a:rPr>
              <a:t>Theresa </a:t>
            </a:r>
            <a:r>
              <a:rPr lang="en-US" sz="2000" spc="-1" dirty="0" err="1">
                <a:solidFill>
                  <a:srgbClr val="000000"/>
                </a:solidFill>
                <a:latin typeface="Calibri"/>
              </a:rPr>
              <a:t>Brunasso</a:t>
            </a:r>
            <a:endParaRPr lang="en-US" sz="2000" spc="-1" dirty="0">
              <a:solidFill>
                <a:srgbClr val="000000"/>
              </a:solidFill>
              <a:latin typeface="Calibri"/>
            </a:endParaRPr>
          </a:p>
          <a:p>
            <a:pPr algn="ctr">
              <a:tabLst>
                <a:tab pos="0" algn="l"/>
              </a:tabLst>
            </a:pPr>
            <a:r>
              <a:rPr lang="en-US" sz="2000" spc="-1" dirty="0">
                <a:solidFill>
                  <a:srgbClr val="000000"/>
                </a:solidFill>
                <a:latin typeface="Calibri"/>
              </a:rPr>
              <a:t>Past Director</a:t>
            </a:r>
            <a:endParaRPr lang="es-ES" sz="2000" spc="-1" dirty="0">
              <a:solidFill>
                <a:srgbClr val="000000"/>
              </a:solidFill>
              <a:latin typeface="Arial"/>
            </a:endParaRPr>
          </a:p>
        </p:txBody>
      </p:sp>
      <p:pic>
        <p:nvPicPr>
          <p:cNvPr id="26" name="Picture 25">
            <a:extLst>
              <a:ext uri="{FF2B5EF4-FFF2-40B4-BE49-F238E27FC236}">
                <a16:creationId xmlns:a16="http://schemas.microsoft.com/office/drawing/2014/main" id="{4260BD0D-F092-426B-841A-DAA4A879E631}"/>
              </a:ext>
            </a:extLst>
          </p:cNvPr>
          <p:cNvPicPr>
            <a:picLocks noChangeAspect="1"/>
          </p:cNvPicPr>
          <p:nvPr/>
        </p:nvPicPr>
        <p:blipFill>
          <a:blip r:embed="rId6"/>
          <a:stretch>
            <a:fillRect/>
          </a:stretch>
        </p:blipFill>
        <p:spPr>
          <a:xfrm>
            <a:off x="2582304" y="3513359"/>
            <a:ext cx="1611519" cy="2256126"/>
          </a:xfrm>
          <a:prstGeom prst="rect">
            <a:avLst/>
          </a:prstGeom>
        </p:spPr>
      </p:pic>
      <p:pic>
        <p:nvPicPr>
          <p:cNvPr id="27" name="Picture 26">
            <a:extLst>
              <a:ext uri="{FF2B5EF4-FFF2-40B4-BE49-F238E27FC236}">
                <a16:creationId xmlns:a16="http://schemas.microsoft.com/office/drawing/2014/main" id="{2F730082-FE95-45C3-AC07-DB4FC52976E8}"/>
              </a:ext>
            </a:extLst>
          </p:cNvPr>
          <p:cNvPicPr>
            <a:picLocks noChangeAspect="1"/>
          </p:cNvPicPr>
          <p:nvPr/>
        </p:nvPicPr>
        <p:blipFill>
          <a:blip r:embed="rId7"/>
          <a:stretch>
            <a:fillRect/>
          </a:stretch>
        </p:blipFill>
        <p:spPr>
          <a:xfrm>
            <a:off x="8275511" y="3512781"/>
            <a:ext cx="1611519" cy="2143125"/>
          </a:xfrm>
          <a:prstGeom prst="rect">
            <a:avLst/>
          </a:prstGeom>
        </p:spPr>
      </p:pic>
      <p:sp>
        <p:nvSpPr>
          <p:cNvPr id="28" name="Google Shape;748;p 2">
            <a:extLst>
              <a:ext uri="{FF2B5EF4-FFF2-40B4-BE49-F238E27FC236}">
                <a16:creationId xmlns:a16="http://schemas.microsoft.com/office/drawing/2014/main" id="{94357E06-FD7C-415D-859B-50ED5BD8CEBA}"/>
              </a:ext>
            </a:extLst>
          </p:cNvPr>
          <p:cNvSpPr/>
          <p:nvPr/>
        </p:nvSpPr>
        <p:spPr>
          <a:xfrm>
            <a:off x="9806316" y="4095625"/>
            <a:ext cx="1670644" cy="671364"/>
          </a:xfrm>
          <a:prstGeom prst="rect">
            <a:avLst/>
          </a:prstGeom>
          <a:noFill/>
          <a:ln w="0">
            <a:noFill/>
          </a:ln>
        </p:spPr>
        <p:style>
          <a:lnRef idx="0">
            <a:scrgbClr r="0" g="0" b="0"/>
          </a:lnRef>
          <a:fillRef idx="0">
            <a:scrgbClr r="0" g="0" b="0"/>
          </a:fillRef>
          <a:effectRef idx="0">
            <a:scrgbClr r="0" g="0" b="0"/>
          </a:effectRef>
          <a:fontRef idx="minor"/>
        </p:style>
        <p:txBody>
          <a:bodyPr lIns="119963" tIns="121882" rIns="119963" bIns="121882" anchor="t">
            <a:noAutofit/>
          </a:bodyPr>
          <a:lstStyle/>
          <a:p>
            <a:pPr algn="ctr">
              <a:tabLst>
                <a:tab pos="0" algn="l"/>
              </a:tabLst>
            </a:pPr>
            <a:r>
              <a:rPr lang="en-US" sz="2000" spc="-1" dirty="0">
                <a:solidFill>
                  <a:srgbClr val="000000"/>
                </a:solidFill>
                <a:latin typeface="Calibri"/>
              </a:rPr>
              <a:t>Pat Donohoe</a:t>
            </a:r>
          </a:p>
          <a:p>
            <a:pPr algn="ctr">
              <a:tabLst>
                <a:tab pos="0" algn="l"/>
              </a:tabLst>
            </a:pPr>
            <a:r>
              <a:rPr lang="en-US" sz="2000" spc="-1" dirty="0">
                <a:solidFill>
                  <a:srgbClr val="000000"/>
                </a:solidFill>
                <a:latin typeface="Calibri"/>
              </a:rPr>
              <a:t>Secretary</a:t>
            </a:r>
            <a:endParaRPr lang="es-ES" sz="2000" spc="-1" dirty="0">
              <a:solidFill>
                <a:srgbClr val="000000"/>
              </a:solidFill>
              <a:latin typeface="Arial"/>
            </a:endParaRPr>
          </a:p>
        </p:txBody>
      </p:sp>
      <p:sp>
        <p:nvSpPr>
          <p:cNvPr id="29" name="Google Shape;748;p 2">
            <a:extLst>
              <a:ext uri="{FF2B5EF4-FFF2-40B4-BE49-F238E27FC236}">
                <a16:creationId xmlns:a16="http://schemas.microsoft.com/office/drawing/2014/main" id="{3F5C4962-EFE5-4B6C-B070-C122B99D37D7}"/>
              </a:ext>
            </a:extLst>
          </p:cNvPr>
          <p:cNvSpPr/>
          <p:nvPr/>
        </p:nvSpPr>
        <p:spPr>
          <a:xfrm>
            <a:off x="898672" y="4150014"/>
            <a:ext cx="1560748" cy="616975"/>
          </a:xfrm>
          <a:prstGeom prst="rect">
            <a:avLst/>
          </a:prstGeom>
          <a:noFill/>
          <a:ln w="0">
            <a:noFill/>
          </a:ln>
        </p:spPr>
        <p:style>
          <a:lnRef idx="0">
            <a:scrgbClr r="0" g="0" b="0"/>
          </a:lnRef>
          <a:fillRef idx="0">
            <a:scrgbClr r="0" g="0" b="0"/>
          </a:fillRef>
          <a:effectRef idx="0">
            <a:scrgbClr r="0" g="0" b="0"/>
          </a:effectRef>
          <a:fontRef idx="minor"/>
        </p:style>
        <p:txBody>
          <a:bodyPr lIns="119963" tIns="121882" rIns="119963" bIns="121882" anchor="t">
            <a:noAutofit/>
          </a:bodyPr>
          <a:lstStyle/>
          <a:p>
            <a:pPr algn="ctr">
              <a:tabLst>
                <a:tab pos="0" algn="l"/>
              </a:tabLst>
            </a:pPr>
            <a:r>
              <a:rPr lang="en-US" sz="2000" spc="-1" dirty="0">
                <a:solidFill>
                  <a:srgbClr val="000000"/>
                </a:solidFill>
                <a:latin typeface="Calibri"/>
              </a:rPr>
              <a:t>Joe </a:t>
            </a:r>
            <a:r>
              <a:rPr lang="en-US" sz="2000" spc="-1" dirty="0" err="1">
                <a:solidFill>
                  <a:srgbClr val="000000"/>
                </a:solidFill>
                <a:latin typeface="Calibri"/>
              </a:rPr>
              <a:t>Pennisi</a:t>
            </a:r>
            <a:endParaRPr lang="en-US" sz="2000" spc="-1" dirty="0">
              <a:solidFill>
                <a:srgbClr val="000000"/>
              </a:solidFill>
              <a:latin typeface="Calibri"/>
            </a:endParaRPr>
          </a:p>
          <a:p>
            <a:pPr algn="ctr">
              <a:tabLst>
                <a:tab pos="0" algn="l"/>
              </a:tabLst>
            </a:pPr>
            <a:r>
              <a:rPr lang="en-US" sz="2000" spc="-1" dirty="0">
                <a:solidFill>
                  <a:srgbClr val="000000"/>
                </a:solidFill>
                <a:latin typeface="Calibri"/>
              </a:rPr>
              <a:t>Treasurer</a:t>
            </a:r>
            <a:endParaRPr lang="es-ES" sz="2000" spc="-1" dirty="0">
              <a:solidFill>
                <a:srgbClr val="000000"/>
              </a:solidFill>
              <a:latin typeface="Arial"/>
            </a:endParaRPr>
          </a:p>
        </p:txBody>
      </p:sp>
      <p:pic>
        <p:nvPicPr>
          <p:cNvPr id="7" name="Picture 6">
            <a:extLst>
              <a:ext uri="{FF2B5EF4-FFF2-40B4-BE49-F238E27FC236}">
                <a16:creationId xmlns:a16="http://schemas.microsoft.com/office/drawing/2014/main" id="{65BCDCA8-8F2A-4101-A37C-E49BC13E0AC6}"/>
              </a:ext>
            </a:extLst>
          </p:cNvPr>
          <p:cNvPicPr>
            <a:picLocks noChangeAspect="1"/>
          </p:cNvPicPr>
          <p:nvPr/>
        </p:nvPicPr>
        <p:blipFill>
          <a:blip r:embed="rId8"/>
          <a:stretch>
            <a:fillRect/>
          </a:stretch>
        </p:blipFill>
        <p:spPr>
          <a:xfrm>
            <a:off x="5229129" y="4156241"/>
            <a:ext cx="2143125" cy="2143125"/>
          </a:xfrm>
          <a:prstGeom prst="rect">
            <a:avLst/>
          </a:prstGeom>
        </p:spPr>
      </p:pic>
      <p:sp>
        <p:nvSpPr>
          <p:cNvPr id="8" name="TextBox 7">
            <a:extLst>
              <a:ext uri="{FF2B5EF4-FFF2-40B4-BE49-F238E27FC236}">
                <a16:creationId xmlns:a16="http://schemas.microsoft.com/office/drawing/2014/main" id="{B2F2BCE9-C19B-4932-9B93-56EDDDABE0D4}"/>
              </a:ext>
            </a:extLst>
          </p:cNvPr>
          <p:cNvSpPr txBox="1"/>
          <p:nvPr/>
        </p:nvSpPr>
        <p:spPr>
          <a:xfrm>
            <a:off x="93448" y="1008627"/>
            <a:ext cx="1929249" cy="1077218"/>
          </a:xfrm>
          <a:prstGeom prst="rect">
            <a:avLst/>
          </a:prstGeom>
          <a:noFill/>
        </p:spPr>
        <p:txBody>
          <a:bodyPr wrap="square" rtlCol="0">
            <a:spAutoFit/>
          </a:bodyPr>
          <a:lstStyle/>
          <a:p>
            <a:r>
              <a:rPr lang="en-US" sz="1600" dirty="0">
                <a:hlinkClick r:id="rId9"/>
              </a:rPr>
              <a:t>https://r3.ieee.org/</a:t>
            </a:r>
            <a:endParaRPr lang="en-US" sz="1600" dirty="0"/>
          </a:p>
          <a:p>
            <a:endParaRPr lang="en-US" sz="1600" dirty="0"/>
          </a:p>
          <a:p>
            <a:r>
              <a:rPr lang="en-US" sz="1600" dirty="0"/>
              <a:t>2024 Volunteers listed in Backup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C410C7-32DF-7656-E550-3DD24349A369}"/>
              </a:ext>
            </a:extLst>
          </p:cNvPr>
          <p:cNvSpPr>
            <a:spLocks noGrp="1"/>
          </p:cNvSpPr>
          <p:nvPr>
            <p:ph type="title"/>
          </p:nvPr>
        </p:nvSpPr>
        <p:spPr/>
        <p:txBody>
          <a:bodyPr/>
          <a:lstStyle/>
          <a:p>
            <a:r>
              <a:rPr lang="en-US" dirty="0"/>
              <a:t>Overview of IEEE</a:t>
            </a:r>
          </a:p>
        </p:txBody>
      </p:sp>
    </p:spTree>
    <p:extLst>
      <p:ext uri="{BB962C8B-B14F-4D97-AF65-F5344CB8AC3E}">
        <p14:creationId xmlns:p14="http://schemas.microsoft.com/office/powerpoint/2010/main" val="1838205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PlaceHolder 1"/>
          <p:cNvSpPr>
            <a:spLocks noGrp="1"/>
          </p:cNvSpPr>
          <p:nvPr>
            <p:ph type="title"/>
          </p:nvPr>
        </p:nvSpPr>
        <p:spPr>
          <a:xfrm>
            <a:off x="915999" y="356529"/>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R3 Committees</a:t>
            </a:r>
            <a:endParaRPr lang="es-ES" sz="4532" b="0" spc="-1" dirty="0">
              <a:solidFill>
                <a:srgbClr val="000000"/>
              </a:solidFill>
              <a:latin typeface="Arial"/>
            </a:endParaRPr>
          </a:p>
        </p:txBody>
      </p:sp>
      <p:sp>
        <p:nvSpPr>
          <p:cNvPr id="642" name="PlaceHolder 2"/>
          <p:cNvSpPr>
            <a:spLocks noGrp="1"/>
          </p:cNvSpPr>
          <p:nvPr>
            <p:ph/>
          </p:nvPr>
        </p:nvSpPr>
        <p:spPr>
          <a:xfrm>
            <a:off x="418872" y="1043198"/>
            <a:ext cx="11625372" cy="4703988"/>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400" b="1" spc="-1" dirty="0">
                <a:solidFill>
                  <a:schemeClr val="dk1"/>
                </a:solidFill>
                <a:latin typeface="Calibri"/>
                <a:ea typeface="Calibri"/>
              </a:rPr>
              <a:t>Awards and Recognitions (Nelson Lourenco through </a:t>
            </a:r>
            <a:r>
              <a:rPr lang="en-US" sz="2400" b="1" spc="-1" dirty="0" err="1">
                <a:solidFill>
                  <a:schemeClr val="dk1"/>
                </a:solidFill>
                <a:latin typeface="Calibri"/>
                <a:ea typeface="Calibri"/>
              </a:rPr>
              <a:t>SoutheastCon</a:t>
            </a:r>
            <a:r>
              <a:rPr lang="en-US" sz="2400" b="1" spc="-1" dirty="0">
                <a:solidFill>
                  <a:schemeClr val="dk1"/>
                </a:solidFill>
                <a:latin typeface="Calibri"/>
                <a:ea typeface="Calibri"/>
              </a:rPr>
              <a:t>)</a:t>
            </a:r>
          </a:p>
          <a:p>
            <a:pPr marL="457291" indent="-457291">
              <a:buClr>
                <a:srgbClr val="0066A1"/>
              </a:buClr>
              <a:buFont typeface="Verdana"/>
              <a:buChar char="•"/>
            </a:pPr>
            <a:r>
              <a:rPr lang="en-US" sz="2400" b="1" spc="-1" dirty="0">
                <a:solidFill>
                  <a:schemeClr val="dk1"/>
                </a:solidFill>
                <a:latin typeface="Calibri"/>
                <a:ea typeface="Calibri"/>
              </a:rPr>
              <a:t>Conference (Joe </a:t>
            </a:r>
            <a:r>
              <a:rPr lang="en-US" sz="2400" b="1" spc="-1" dirty="0" err="1">
                <a:solidFill>
                  <a:schemeClr val="dk1"/>
                </a:solidFill>
                <a:latin typeface="Calibri"/>
                <a:ea typeface="Calibri"/>
              </a:rPr>
              <a:t>Juisai</a:t>
            </a:r>
            <a:r>
              <a:rPr lang="en-US" sz="2400" b="1" spc="-1" dirty="0">
                <a:solidFill>
                  <a:schemeClr val="dk1"/>
                </a:solidFill>
                <a:latin typeface="Calibri"/>
                <a:ea typeface="Calibri"/>
              </a:rPr>
              <a:t>)</a:t>
            </a:r>
          </a:p>
          <a:p>
            <a:pPr marL="457291" indent="-457291">
              <a:buClr>
                <a:srgbClr val="0066A1"/>
              </a:buClr>
              <a:buFont typeface="Verdana"/>
              <a:buChar char="•"/>
            </a:pPr>
            <a:r>
              <a:rPr lang="en-US" sz="2400" b="1" spc="-1" dirty="0">
                <a:solidFill>
                  <a:schemeClr val="dk1"/>
                </a:solidFill>
                <a:latin typeface="Calibri"/>
                <a:ea typeface="Calibri"/>
              </a:rPr>
              <a:t>Finance (Joe </a:t>
            </a:r>
            <a:r>
              <a:rPr lang="en-US" sz="2400" b="1" spc="-1" dirty="0" err="1">
                <a:solidFill>
                  <a:schemeClr val="dk1"/>
                </a:solidFill>
                <a:latin typeface="Calibri"/>
                <a:ea typeface="Calibri"/>
              </a:rPr>
              <a:t>Pennisi</a:t>
            </a:r>
            <a:r>
              <a:rPr lang="en-US" sz="2400" b="1" spc="-1" dirty="0">
                <a:solidFill>
                  <a:schemeClr val="dk1"/>
                </a:solidFill>
                <a:latin typeface="Calibri"/>
                <a:ea typeface="Calibri"/>
              </a:rPr>
              <a:t>)</a:t>
            </a:r>
          </a:p>
          <a:p>
            <a:pPr marL="457291" indent="-457291">
              <a:buClr>
                <a:srgbClr val="0066A1"/>
              </a:buClr>
              <a:buFont typeface="Verdana"/>
              <a:buChar char="•"/>
            </a:pPr>
            <a:r>
              <a:rPr lang="en-US" sz="2400" b="1" spc="-1" dirty="0">
                <a:solidFill>
                  <a:schemeClr val="dk1"/>
                </a:solidFill>
                <a:latin typeface="Calibri"/>
              </a:rPr>
              <a:t>Member Communications (Andy Seely)</a:t>
            </a:r>
          </a:p>
          <a:p>
            <a:pPr marL="457291" indent="-457291">
              <a:buClr>
                <a:srgbClr val="0066A1"/>
              </a:buClr>
              <a:buFont typeface="Verdana"/>
              <a:buChar char="•"/>
            </a:pPr>
            <a:r>
              <a:rPr lang="en-US" sz="2400" b="1" spc="-1" dirty="0">
                <a:solidFill>
                  <a:schemeClr val="dk1"/>
                </a:solidFill>
                <a:latin typeface="Calibri"/>
              </a:rPr>
              <a:t>Nominations and Appointments (Theresa </a:t>
            </a:r>
            <a:r>
              <a:rPr lang="en-US" sz="2400" b="1" spc="-1" dirty="0" err="1">
                <a:solidFill>
                  <a:schemeClr val="dk1"/>
                </a:solidFill>
                <a:latin typeface="Calibri"/>
              </a:rPr>
              <a:t>Brunasso</a:t>
            </a:r>
            <a:r>
              <a:rPr lang="en-US" sz="2400" b="1" spc="-1" dirty="0">
                <a:solidFill>
                  <a:schemeClr val="dk1"/>
                </a:solidFill>
                <a:latin typeface="Calibri"/>
              </a:rPr>
              <a:t>)</a:t>
            </a:r>
          </a:p>
          <a:p>
            <a:pPr marL="457291" indent="-457291">
              <a:buClr>
                <a:srgbClr val="0066A1"/>
              </a:buClr>
              <a:buFont typeface="Verdana"/>
              <a:buChar char="•"/>
            </a:pPr>
            <a:r>
              <a:rPr lang="en-US" sz="2400" b="1" spc="-1" dirty="0">
                <a:solidFill>
                  <a:schemeClr val="dk1"/>
                </a:solidFill>
                <a:latin typeface="Calibri"/>
              </a:rPr>
              <a:t>Operational Audit (Gregg Vaughn)</a:t>
            </a:r>
          </a:p>
          <a:p>
            <a:pPr marL="457291" indent="-457291">
              <a:buClr>
                <a:srgbClr val="0066A1"/>
              </a:buClr>
              <a:buFont typeface="Verdana"/>
              <a:buChar char="•"/>
            </a:pPr>
            <a:r>
              <a:rPr lang="en-US" sz="2400" b="1" spc="-1" dirty="0">
                <a:solidFill>
                  <a:schemeClr val="dk1"/>
                </a:solidFill>
                <a:latin typeface="Calibri"/>
              </a:rPr>
              <a:t>Professional Activities (Sharlene Brown)</a:t>
            </a:r>
          </a:p>
          <a:p>
            <a:pPr marL="457291" indent="-457291">
              <a:buClr>
                <a:srgbClr val="0066A1"/>
              </a:buClr>
              <a:buFont typeface="Verdana"/>
              <a:buChar char="•"/>
            </a:pPr>
            <a:r>
              <a:rPr lang="en-US" sz="2400" b="1" spc="-1" dirty="0">
                <a:solidFill>
                  <a:schemeClr val="dk1"/>
                </a:solidFill>
                <a:latin typeface="Calibri"/>
              </a:rPr>
              <a:t>Section Support (Kristin Bing)</a:t>
            </a:r>
          </a:p>
          <a:p>
            <a:pPr marL="457291" indent="-457291">
              <a:buClr>
                <a:srgbClr val="0066A1"/>
              </a:buClr>
              <a:buFont typeface="Verdana"/>
              <a:buChar char="•"/>
            </a:pPr>
            <a:r>
              <a:rPr lang="en-US" sz="2400" b="1" spc="-1" dirty="0">
                <a:solidFill>
                  <a:schemeClr val="dk1"/>
                </a:solidFill>
                <a:latin typeface="Calibri"/>
              </a:rPr>
              <a:t>Strategic Operations and Support (David Green)</a:t>
            </a:r>
          </a:p>
          <a:p>
            <a:pPr marL="457291" indent="-457291">
              <a:buClr>
                <a:srgbClr val="0066A1"/>
              </a:buClr>
              <a:buFont typeface="Verdana"/>
              <a:buChar char="•"/>
            </a:pPr>
            <a:r>
              <a:rPr lang="en-US" sz="2400" b="1" spc="-1" dirty="0">
                <a:solidFill>
                  <a:schemeClr val="dk1"/>
                </a:solidFill>
                <a:latin typeface="Calibri"/>
              </a:rPr>
              <a:t>Student Activities (Bailey Heyman)</a:t>
            </a:r>
            <a:endParaRPr lang="es-ES" sz="2400" spc="-1" dirty="0">
              <a:solidFill>
                <a:srgbClr val="000000"/>
              </a:solidFill>
              <a:latin typeface="Arial"/>
            </a:endParaRPr>
          </a:p>
        </p:txBody>
      </p:sp>
      <p:sp>
        <p:nvSpPr>
          <p:cNvPr id="643" name="PlaceHolder 3"/>
          <p:cNvSpPr>
            <a:spLocks noGrp="1"/>
          </p:cNvSpPr>
          <p:nvPr>
            <p:ph type="sldNum" idx="51"/>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2E3E5EA9-66EC-4A9A-98CE-A981AA095817}" type="slidenum">
              <a:rPr lang="en-US"/>
              <a:pPr/>
              <a:t>40</a:t>
            </a:fld>
            <a:endParaRPr lang="es-ES">
              <a:solidFill>
                <a:srgbClr val="000000"/>
              </a:solidFill>
              <a:latin typeface="Times New Roman"/>
            </a:endParaRPr>
          </a:p>
        </p:txBody>
      </p:sp>
      <p:sp>
        <p:nvSpPr>
          <p:cNvPr id="5" name="TextBox 4">
            <a:extLst>
              <a:ext uri="{FF2B5EF4-FFF2-40B4-BE49-F238E27FC236}">
                <a16:creationId xmlns:a16="http://schemas.microsoft.com/office/drawing/2014/main" id="{EDB4FC55-C05E-4D1D-B151-238B428176D4}"/>
              </a:ext>
            </a:extLst>
          </p:cNvPr>
          <p:cNvSpPr txBox="1"/>
          <p:nvPr/>
        </p:nvSpPr>
        <p:spPr>
          <a:xfrm>
            <a:off x="133350" y="6435241"/>
            <a:ext cx="8077200" cy="369332"/>
          </a:xfrm>
          <a:prstGeom prst="rect">
            <a:avLst/>
          </a:prstGeom>
          <a:noFill/>
        </p:spPr>
        <p:txBody>
          <a:bodyPr wrap="square" rtlCol="0">
            <a:spAutoFit/>
          </a:bodyPr>
          <a:lstStyle/>
          <a:p>
            <a:r>
              <a:rPr lang="en-US" dirty="0"/>
              <a:t>See Backup for full list of committee members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R3 Areas</a:t>
            </a:r>
            <a:endParaRPr lang="es-ES" sz="4532" b="0" spc="-1" dirty="0">
              <a:solidFill>
                <a:srgbClr val="000000"/>
              </a:solidFill>
              <a:latin typeface="Arial"/>
            </a:endParaRPr>
          </a:p>
        </p:txBody>
      </p:sp>
      <p:sp>
        <p:nvSpPr>
          <p:cNvPr id="645" name="PlaceHolder 2"/>
          <p:cNvSpPr>
            <a:spLocks noGrp="1"/>
          </p:cNvSpPr>
          <p:nvPr>
            <p:ph/>
          </p:nvPr>
        </p:nvSpPr>
        <p:spPr>
          <a:xfrm>
            <a:off x="869453" y="1452511"/>
            <a:ext cx="7466679" cy="4703988"/>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400" b="1" spc="-1" dirty="0">
                <a:solidFill>
                  <a:schemeClr val="dk1"/>
                </a:solidFill>
                <a:latin typeface="Calibri"/>
                <a:ea typeface="Calibri"/>
              </a:rPr>
              <a:t>Area 1 – Jamie </a:t>
            </a:r>
            <a:r>
              <a:rPr lang="en-US" sz="2400" b="1" spc="-1" dirty="0" err="1">
                <a:solidFill>
                  <a:schemeClr val="dk1"/>
                </a:solidFill>
                <a:latin typeface="Calibri"/>
                <a:ea typeface="Calibri"/>
              </a:rPr>
              <a:t>Imanian</a:t>
            </a:r>
            <a:endParaRPr lang="en-US" sz="2400" b="1" spc="-1" dirty="0">
              <a:solidFill>
                <a:schemeClr val="dk1"/>
              </a:solidFill>
              <a:latin typeface="Calibri"/>
              <a:ea typeface="Calibri"/>
            </a:endParaRPr>
          </a:p>
          <a:p>
            <a:pPr marL="914491" lvl="1" indent="-457291">
              <a:buClr>
                <a:srgbClr val="0066A1"/>
              </a:buClr>
              <a:buFont typeface="Verdana"/>
              <a:buChar char="•"/>
            </a:pPr>
            <a:r>
              <a:rPr lang="en-US" sz="1600" b="1" spc="-1" dirty="0">
                <a:solidFill>
                  <a:schemeClr val="dk1"/>
                </a:solidFill>
                <a:latin typeface="Calibri"/>
                <a:ea typeface="Calibri"/>
              </a:rPr>
              <a:t>Central NC, Central VA, Charlotte, Eastern NC, Hampton Roads, Richmond, VA Mountain, Western NC, Winston-Salem</a:t>
            </a:r>
          </a:p>
          <a:p>
            <a:pPr marL="457291" indent="-457291">
              <a:buClr>
                <a:srgbClr val="0066A1"/>
              </a:buClr>
              <a:buFont typeface="Verdana"/>
              <a:buChar char="•"/>
            </a:pPr>
            <a:r>
              <a:rPr lang="en-US" sz="2400" b="1" spc="-1" dirty="0">
                <a:solidFill>
                  <a:schemeClr val="dk1"/>
                </a:solidFill>
                <a:latin typeface="Calibri"/>
              </a:rPr>
              <a:t>Area 2 – Wyman Williams / Alessio </a:t>
            </a:r>
            <a:r>
              <a:rPr lang="en-US" sz="2400" b="1" spc="-1" dirty="0" err="1">
                <a:solidFill>
                  <a:schemeClr val="dk1"/>
                </a:solidFill>
                <a:latin typeface="Calibri"/>
              </a:rPr>
              <a:t>Medda</a:t>
            </a:r>
            <a:endParaRPr lang="en-US" sz="2400" b="1" spc="-1" dirty="0">
              <a:solidFill>
                <a:schemeClr val="dk1"/>
              </a:solidFill>
              <a:latin typeface="Calibri"/>
            </a:endParaRPr>
          </a:p>
          <a:p>
            <a:pPr marL="914491" lvl="1" indent="-457291">
              <a:buClr>
                <a:srgbClr val="0066A1"/>
              </a:buClr>
              <a:buFont typeface="Verdana"/>
              <a:buChar char="•"/>
            </a:pPr>
            <a:r>
              <a:rPr lang="en-US" sz="1600" b="1" spc="-1" dirty="0">
                <a:solidFill>
                  <a:schemeClr val="dk1"/>
                </a:solidFill>
                <a:latin typeface="Calibri"/>
              </a:rPr>
              <a:t>Atlanta, Central GA, Central Savannah River, Coastal SC, Columbia, Jacksonville, Piedmont, Savannah</a:t>
            </a:r>
          </a:p>
          <a:p>
            <a:pPr marL="457291" indent="-457291">
              <a:buClr>
                <a:srgbClr val="0066A1"/>
              </a:buClr>
              <a:buFont typeface="Verdana"/>
              <a:buChar char="•"/>
            </a:pPr>
            <a:r>
              <a:rPr lang="en-US" sz="2400" b="1" spc="-1" dirty="0">
                <a:solidFill>
                  <a:schemeClr val="dk1"/>
                </a:solidFill>
                <a:latin typeface="Calibri"/>
              </a:rPr>
              <a:t>Area 3 – Raul Ortega</a:t>
            </a:r>
          </a:p>
          <a:p>
            <a:pPr marL="914491" lvl="1" indent="-457291">
              <a:buClr>
                <a:srgbClr val="0066A1"/>
              </a:buClr>
              <a:buFont typeface="Verdana"/>
              <a:buChar char="•"/>
            </a:pPr>
            <a:r>
              <a:rPr lang="en-US" sz="1600" b="1" spc="-1" dirty="0">
                <a:solidFill>
                  <a:schemeClr val="dk1"/>
                </a:solidFill>
                <a:latin typeface="Calibri"/>
              </a:rPr>
              <a:t>Broward, Canaveral, Daytona, FL West Coast, Melbourne, Miami, Orlando, Palm Beach</a:t>
            </a:r>
          </a:p>
          <a:p>
            <a:pPr marL="457291" indent="-457291">
              <a:buClr>
                <a:srgbClr val="0066A1"/>
              </a:buClr>
              <a:buFont typeface="Verdana"/>
              <a:buChar char="•"/>
            </a:pPr>
            <a:r>
              <a:rPr lang="en-US" sz="2400" b="1" spc="-1" dirty="0">
                <a:solidFill>
                  <a:schemeClr val="dk1"/>
                </a:solidFill>
                <a:latin typeface="Calibri"/>
              </a:rPr>
              <a:t>Area 4 – Paul Kuban</a:t>
            </a:r>
          </a:p>
          <a:p>
            <a:pPr marL="914491" lvl="1" indent="-457291">
              <a:buClr>
                <a:srgbClr val="0066A1"/>
              </a:buClr>
              <a:buFont typeface="Verdana"/>
              <a:buChar char="•"/>
            </a:pPr>
            <a:r>
              <a:rPr lang="en-US" sz="1600" b="1" spc="-1" dirty="0">
                <a:solidFill>
                  <a:schemeClr val="dk1"/>
                </a:solidFill>
                <a:latin typeface="Calibri"/>
              </a:rPr>
              <a:t>Central TN, Chattanooga, East TN, Evansville-Owensboro, Lexington, Louisville, Memphis, Tri-Cities</a:t>
            </a:r>
          </a:p>
          <a:p>
            <a:pPr marL="457291" indent="-457291">
              <a:buClr>
                <a:srgbClr val="0066A1"/>
              </a:buClr>
              <a:buFont typeface="Verdana"/>
              <a:buChar char="•"/>
            </a:pPr>
            <a:r>
              <a:rPr lang="en-US" sz="2400" b="1" spc="-1" dirty="0">
                <a:solidFill>
                  <a:schemeClr val="dk1"/>
                </a:solidFill>
                <a:latin typeface="Calibri"/>
              </a:rPr>
              <a:t>Area 5 – Danial Diaz</a:t>
            </a:r>
          </a:p>
          <a:p>
            <a:pPr marL="914491" lvl="1" indent="-457291">
              <a:buClr>
                <a:srgbClr val="0066A1"/>
              </a:buClr>
              <a:buFont typeface="Verdana"/>
              <a:buChar char="•"/>
            </a:pPr>
            <a:r>
              <a:rPr lang="en-US" sz="1600" b="1" spc="-1" dirty="0">
                <a:solidFill>
                  <a:schemeClr val="dk1"/>
                </a:solidFill>
                <a:latin typeface="Calibri"/>
              </a:rPr>
              <a:t>AL, Gainesville, Huntsville, Jamaica, MS, Mobile, Northwest FL, Tallahassee</a:t>
            </a:r>
            <a:endParaRPr lang="es-ES" sz="1600" spc="-1" dirty="0">
              <a:solidFill>
                <a:srgbClr val="000000"/>
              </a:solidFill>
              <a:latin typeface="Arial"/>
            </a:endParaRPr>
          </a:p>
        </p:txBody>
      </p:sp>
      <p:sp>
        <p:nvSpPr>
          <p:cNvPr id="646" name="PlaceHolder 3"/>
          <p:cNvSpPr>
            <a:spLocks noGrp="1"/>
          </p:cNvSpPr>
          <p:nvPr>
            <p:ph type="sldNum" idx="52"/>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30CEEDA1-E3A3-4E45-B679-B56EFCAF9A0C}" type="slidenum">
              <a:rPr lang="en-US"/>
              <a:pPr/>
              <a:t>41</a:t>
            </a:fld>
            <a:endParaRPr lang="es-ES">
              <a:solidFill>
                <a:srgbClr val="000000"/>
              </a:solidFill>
              <a:latin typeface="Times New Roman"/>
            </a:endParaRPr>
          </a:p>
        </p:txBody>
      </p:sp>
      <p:pic>
        <p:nvPicPr>
          <p:cNvPr id="3" name="Picture 2">
            <a:extLst>
              <a:ext uri="{FF2B5EF4-FFF2-40B4-BE49-F238E27FC236}">
                <a16:creationId xmlns:a16="http://schemas.microsoft.com/office/drawing/2014/main" id="{52633071-4CF4-4C6C-9726-AEAA384CF4F9}"/>
              </a:ext>
            </a:extLst>
          </p:cNvPr>
          <p:cNvPicPr>
            <a:picLocks noChangeAspect="1"/>
          </p:cNvPicPr>
          <p:nvPr/>
        </p:nvPicPr>
        <p:blipFill>
          <a:blip r:embed="rId3"/>
          <a:stretch>
            <a:fillRect/>
          </a:stretch>
        </p:blipFill>
        <p:spPr>
          <a:xfrm>
            <a:off x="8487663" y="1338986"/>
            <a:ext cx="3704337" cy="376803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PlaceHolder 1"/>
          <p:cNvSpPr>
            <a:spLocks noGrp="1"/>
          </p:cNvSpPr>
          <p:nvPr>
            <p:ph type="title"/>
          </p:nvPr>
        </p:nvSpPr>
        <p:spPr>
          <a:xfrm>
            <a:off x="915999" y="284552"/>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R3 ExCom and R3 Committee</a:t>
            </a:r>
            <a:endParaRPr lang="es-ES" sz="4532" b="0" spc="-1" dirty="0">
              <a:solidFill>
                <a:srgbClr val="000000"/>
              </a:solidFill>
              <a:latin typeface="Arial"/>
            </a:endParaRPr>
          </a:p>
        </p:txBody>
      </p:sp>
      <p:sp>
        <p:nvSpPr>
          <p:cNvPr id="648" name="PlaceHolder 2"/>
          <p:cNvSpPr>
            <a:spLocks noGrp="1"/>
          </p:cNvSpPr>
          <p:nvPr>
            <p:ph/>
          </p:nvPr>
        </p:nvSpPr>
        <p:spPr>
          <a:xfrm>
            <a:off x="520082" y="1264746"/>
            <a:ext cx="11671918" cy="4703988"/>
          </a:xfrm>
          <a:prstGeom prst="rect">
            <a:avLst/>
          </a:prstGeom>
          <a:noFill/>
          <a:ln w="0">
            <a:noFill/>
          </a:ln>
        </p:spPr>
        <p:txBody>
          <a:bodyPr lIns="119963" tIns="59981" rIns="119963" bIns="59981" anchor="t">
            <a:noAutofit/>
          </a:bodyPr>
          <a:lstStyle/>
          <a:p>
            <a:pPr marL="530352">
              <a:lnSpc>
                <a:spcPct val="100000"/>
              </a:lnSpc>
              <a:spcBef>
                <a:spcPts val="0"/>
              </a:spcBef>
              <a:defRPr/>
            </a:pPr>
            <a:r>
              <a:rPr lang="en-US" sz="2400" dirty="0">
                <a:cs typeface="Arial" panose="020B0604020202020204" pitchFamily="34" charset="0"/>
              </a:rPr>
              <a:t>ExCom – 18 voting members: </a:t>
            </a:r>
          </a:p>
          <a:p>
            <a:pPr marL="987552" lvl="1" indent="-457200">
              <a:lnSpc>
                <a:spcPct val="100000"/>
              </a:lnSpc>
              <a:spcBef>
                <a:spcPts val="0"/>
              </a:spcBef>
              <a:defRPr/>
            </a:pPr>
            <a:r>
              <a:rPr lang="en-US" dirty="0">
                <a:cs typeface="Arial" panose="020B0604020202020204" pitchFamily="34" charset="0"/>
              </a:rPr>
              <a:t>5 Officers</a:t>
            </a:r>
          </a:p>
          <a:p>
            <a:pPr marL="987552" lvl="1" indent="-457200">
              <a:lnSpc>
                <a:spcPct val="100000"/>
              </a:lnSpc>
              <a:spcBef>
                <a:spcPts val="0"/>
              </a:spcBef>
              <a:defRPr/>
            </a:pPr>
            <a:r>
              <a:rPr lang="en-US" dirty="0">
                <a:cs typeface="Arial" panose="020B0604020202020204" pitchFamily="34" charset="0"/>
              </a:rPr>
              <a:t>5 Area Chairs</a:t>
            </a:r>
          </a:p>
          <a:p>
            <a:pPr marL="987552" lvl="1" indent="-457200">
              <a:lnSpc>
                <a:spcPct val="100000"/>
              </a:lnSpc>
              <a:spcBef>
                <a:spcPts val="0"/>
              </a:spcBef>
              <a:defRPr/>
            </a:pPr>
            <a:r>
              <a:rPr lang="en-US" dirty="0">
                <a:cs typeface="Arial" panose="020B0604020202020204" pitchFamily="34" charset="0"/>
              </a:rPr>
              <a:t>8 Chairs of Standing Committee (note – 2 Standing Committee are chaired by officers)</a:t>
            </a:r>
          </a:p>
          <a:p>
            <a:pPr marL="530352">
              <a:lnSpc>
                <a:spcPct val="100000"/>
              </a:lnSpc>
              <a:spcBef>
                <a:spcPts val="0"/>
              </a:spcBef>
              <a:defRPr/>
            </a:pPr>
            <a:r>
              <a:rPr lang="en-US" sz="2400" dirty="0">
                <a:cs typeface="Arial" panose="020B0604020202020204" pitchFamily="34" charset="0"/>
              </a:rPr>
              <a:t>Committee – 60 voting members: </a:t>
            </a:r>
          </a:p>
          <a:p>
            <a:pPr marL="987552" lvl="1" indent="-457200">
              <a:lnSpc>
                <a:spcPct val="100000"/>
              </a:lnSpc>
              <a:spcBef>
                <a:spcPts val="0"/>
              </a:spcBef>
              <a:defRPr/>
            </a:pPr>
            <a:r>
              <a:rPr lang="en-US" dirty="0">
                <a:cs typeface="Arial" panose="020B0604020202020204" pitchFamily="34" charset="0"/>
              </a:rPr>
              <a:t>5 Officers</a:t>
            </a:r>
          </a:p>
          <a:p>
            <a:pPr marL="987552" lvl="1" indent="-457200">
              <a:lnSpc>
                <a:spcPct val="100000"/>
              </a:lnSpc>
              <a:spcBef>
                <a:spcPts val="0"/>
              </a:spcBef>
              <a:defRPr/>
            </a:pPr>
            <a:r>
              <a:rPr lang="en-US" dirty="0">
                <a:cs typeface="Arial" panose="020B0604020202020204" pitchFamily="34" charset="0"/>
              </a:rPr>
              <a:t>43 Ex Officio members (41 Section Chairs + SAC Chair + PAC Chair)</a:t>
            </a:r>
          </a:p>
          <a:p>
            <a:pPr marL="987552" lvl="1" indent="-457200">
              <a:lnSpc>
                <a:spcPct val="100000"/>
              </a:lnSpc>
              <a:spcBef>
                <a:spcPts val="0"/>
              </a:spcBef>
              <a:defRPr/>
            </a:pPr>
            <a:r>
              <a:rPr lang="en-US" dirty="0">
                <a:cs typeface="Arial" panose="020B0604020202020204" pitchFamily="34" charset="0"/>
              </a:rPr>
              <a:t>12 selected appointments (.25*(5+43), see MGA </a:t>
            </a:r>
            <a:r>
              <a:rPr lang="en-US" dirty="0" err="1">
                <a:cs typeface="Arial" panose="020B0604020202020204" pitchFamily="34" charset="0"/>
              </a:rPr>
              <a:t>OpsMan</a:t>
            </a:r>
            <a:r>
              <a:rPr lang="en-US" dirty="0">
                <a:cs typeface="Arial" panose="020B0604020202020204" pitchFamily="34" charset="0"/>
              </a:rPr>
              <a:t> 9.1.F.3.a.iii)</a:t>
            </a:r>
          </a:p>
          <a:p>
            <a:pPr marL="1444752" lvl="3" indent="-457200">
              <a:lnSpc>
                <a:spcPct val="100000"/>
              </a:lnSpc>
              <a:spcBef>
                <a:spcPts val="0"/>
              </a:spcBef>
              <a:defRPr/>
            </a:pPr>
            <a:r>
              <a:rPr lang="en-US" sz="2400" dirty="0">
                <a:cs typeface="Arial" panose="020B0604020202020204" pitchFamily="34" charset="0"/>
              </a:rPr>
              <a:t>5 Area Chairs</a:t>
            </a:r>
          </a:p>
          <a:p>
            <a:pPr marL="1444752" lvl="3" indent="-457200">
              <a:lnSpc>
                <a:spcPct val="100000"/>
              </a:lnSpc>
              <a:spcBef>
                <a:spcPts val="0"/>
              </a:spcBef>
              <a:defRPr/>
            </a:pPr>
            <a:r>
              <a:rPr lang="en-US" sz="2400" dirty="0">
                <a:cs typeface="Arial" panose="020B0604020202020204" pitchFamily="34" charset="0"/>
              </a:rPr>
              <a:t>Remaining 6 Standing Committee Chairs (2 are officers, 2 are SAC/PAC)</a:t>
            </a:r>
          </a:p>
          <a:p>
            <a:pPr marL="1444752" lvl="3" indent="-457200">
              <a:lnSpc>
                <a:spcPct val="100000"/>
              </a:lnSpc>
              <a:spcBef>
                <a:spcPts val="0"/>
              </a:spcBef>
              <a:defRPr/>
            </a:pPr>
            <a:r>
              <a:rPr lang="en-US" sz="2400" dirty="0">
                <a:cs typeface="Arial" panose="020B0604020202020204" pitchFamily="34" charset="0"/>
              </a:rPr>
              <a:t>YP Chair is Region Dir </a:t>
            </a:r>
            <a:r>
              <a:rPr lang="en-US" sz="2400" dirty="0" err="1">
                <a:cs typeface="Arial" panose="020B0604020202020204" pitchFamily="34" charset="0"/>
              </a:rPr>
              <a:t>Grigorian’s</a:t>
            </a:r>
            <a:r>
              <a:rPr lang="en-US" sz="2400" dirty="0">
                <a:cs typeface="Arial" panose="020B0604020202020204" pitchFamily="34" charset="0"/>
              </a:rPr>
              <a:t> selection for additional appointment</a:t>
            </a:r>
          </a:p>
          <a:p>
            <a:pPr marL="457291" indent="0">
              <a:buNone/>
              <a:tabLst>
                <a:tab pos="0" algn="l"/>
              </a:tabLst>
            </a:pPr>
            <a:endParaRPr lang="es-ES" sz="2800" spc="-1" dirty="0">
              <a:solidFill>
                <a:srgbClr val="000000"/>
              </a:solidFill>
              <a:latin typeface="Arial"/>
            </a:endParaRPr>
          </a:p>
        </p:txBody>
      </p:sp>
      <p:sp>
        <p:nvSpPr>
          <p:cNvPr id="649" name="PlaceHolder 3"/>
          <p:cNvSpPr>
            <a:spLocks noGrp="1"/>
          </p:cNvSpPr>
          <p:nvPr>
            <p:ph type="sldNum" idx="53"/>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234368D6-618F-4F27-82FB-3FA1B23BF0B3}" type="slidenum">
              <a:rPr lang="en-US"/>
              <a:pPr/>
              <a:t>42</a:t>
            </a:fld>
            <a:endParaRPr lang="es-ES">
              <a:solidFill>
                <a:srgbClr val="000000"/>
              </a:solidFill>
              <a:latin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PlaceHolder 1"/>
          <p:cNvSpPr>
            <a:spLocks noGrp="1"/>
          </p:cNvSpPr>
          <p:nvPr>
            <p:ph type="title"/>
          </p:nvPr>
        </p:nvSpPr>
        <p:spPr>
          <a:xfrm>
            <a:off x="831065" y="322417"/>
            <a:ext cx="10529870"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What does R3 Committee do?</a:t>
            </a:r>
            <a:br>
              <a:rPr sz="4532" dirty="0"/>
            </a:br>
            <a:endParaRPr lang="es-ES" sz="4532" b="0" spc="-1" dirty="0">
              <a:solidFill>
                <a:srgbClr val="000000"/>
              </a:solidFill>
              <a:latin typeface="Arial"/>
            </a:endParaRPr>
          </a:p>
        </p:txBody>
      </p:sp>
      <p:sp>
        <p:nvSpPr>
          <p:cNvPr id="658" name="PlaceHolder 2"/>
          <p:cNvSpPr>
            <a:spLocks noGrp="1"/>
          </p:cNvSpPr>
          <p:nvPr>
            <p:ph/>
          </p:nvPr>
        </p:nvSpPr>
        <p:spPr>
          <a:xfrm>
            <a:off x="856497" y="1298857"/>
            <a:ext cx="10504438" cy="4646886"/>
          </a:xfrm>
          <a:prstGeom prst="rect">
            <a:avLst/>
          </a:prstGeom>
          <a:noFill/>
          <a:ln w="0">
            <a:noFill/>
          </a:ln>
        </p:spPr>
        <p:txBody>
          <a:bodyPr lIns="119963" tIns="59981" rIns="119963" bIns="59981" anchor="t">
            <a:noAutofit/>
          </a:bodyPr>
          <a:lstStyle/>
          <a:p>
            <a:pPr>
              <a:buClr>
                <a:srgbClr val="0066A1"/>
              </a:buClr>
            </a:pPr>
            <a:r>
              <a:rPr lang="en-US" sz="2400" spc="-1" dirty="0">
                <a:solidFill>
                  <a:schemeClr val="dk1"/>
                </a:solidFill>
                <a:latin typeface="Calibri"/>
                <a:ea typeface="Calibri"/>
              </a:rPr>
              <a:t>Conducts </a:t>
            </a:r>
            <a:r>
              <a:rPr lang="en-US" sz="2400" b="1" spc="-1" dirty="0">
                <a:solidFill>
                  <a:schemeClr val="dk1"/>
                </a:solidFill>
                <a:latin typeface="Calibri"/>
                <a:ea typeface="Calibri"/>
              </a:rPr>
              <a:t>at least on meeting per year </a:t>
            </a:r>
            <a:r>
              <a:rPr lang="en-US" sz="2400" spc="-1" dirty="0">
                <a:solidFill>
                  <a:schemeClr val="dk1"/>
                </a:solidFill>
                <a:latin typeface="Calibri"/>
                <a:ea typeface="Calibri"/>
              </a:rPr>
              <a:t>with the Region’s leadership:</a:t>
            </a:r>
            <a:endParaRPr lang="es-ES" sz="2400" spc="-1" dirty="0">
              <a:solidFill>
                <a:srgbClr val="000000"/>
              </a:solidFill>
              <a:latin typeface="Arial"/>
            </a:endParaRPr>
          </a:p>
          <a:p>
            <a:pPr marL="990398" lvl="1" indent="-380996">
              <a:spcBef>
                <a:spcPts val="533"/>
              </a:spcBef>
              <a:buClr>
                <a:srgbClr val="0066A1"/>
              </a:buClr>
            </a:pPr>
            <a:r>
              <a:rPr lang="en-US" sz="2000" spc="-1" dirty="0">
                <a:solidFill>
                  <a:schemeClr val="dk1"/>
                </a:solidFill>
                <a:latin typeface="Calibri"/>
                <a:ea typeface="Calibri"/>
              </a:rPr>
              <a:t>coordination of Region 3 business, </a:t>
            </a:r>
            <a:endParaRPr lang="es-ES" sz="2000" spc="-1" dirty="0">
              <a:solidFill>
                <a:srgbClr val="000000"/>
              </a:solidFill>
              <a:latin typeface="Arial"/>
            </a:endParaRPr>
          </a:p>
          <a:p>
            <a:pPr marL="990398" lvl="1" indent="-380996">
              <a:spcBef>
                <a:spcPts val="533"/>
              </a:spcBef>
              <a:buClr>
                <a:srgbClr val="0066A1"/>
              </a:buClr>
            </a:pPr>
            <a:r>
              <a:rPr lang="en-US" sz="2000" spc="-1" dirty="0">
                <a:solidFill>
                  <a:schemeClr val="dk1"/>
                </a:solidFill>
                <a:latin typeface="Calibri"/>
                <a:ea typeface="Calibri"/>
              </a:rPr>
              <a:t>ultimate decision body for matters under Region responsibility </a:t>
            </a:r>
            <a:endParaRPr lang="es-ES" sz="2000" spc="-1" dirty="0">
              <a:solidFill>
                <a:srgbClr val="000000"/>
              </a:solidFill>
              <a:latin typeface="Arial"/>
            </a:endParaRPr>
          </a:p>
          <a:p>
            <a:pPr marL="990398" lvl="1" indent="-380996">
              <a:spcBef>
                <a:spcPts val="533"/>
              </a:spcBef>
              <a:buClr>
                <a:srgbClr val="0066A1"/>
              </a:buClr>
            </a:pPr>
            <a:r>
              <a:rPr lang="en-US" sz="2000" spc="-1" dirty="0">
                <a:solidFill>
                  <a:schemeClr val="dk1"/>
                </a:solidFill>
                <a:latin typeface="Calibri"/>
                <a:ea typeface="Calibri"/>
              </a:rPr>
              <a:t>training for new volunteers</a:t>
            </a:r>
          </a:p>
          <a:p>
            <a:pPr marL="990398" lvl="1" indent="-380996">
              <a:spcBef>
                <a:spcPts val="533"/>
              </a:spcBef>
              <a:buClr>
                <a:srgbClr val="0066A1"/>
              </a:buClr>
            </a:pPr>
            <a:r>
              <a:rPr lang="en-US" sz="2000" spc="-1" dirty="0">
                <a:solidFill>
                  <a:schemeClr val="dk1"/>
                </a:solidFill>
                <a:latin typeface="Calibri"/>
                <a:ea typeface="Calibri"/>
              </a:rPr>
              <a:t>held at </a:t>
            </a:r>
            <a:r>
              <a:rPr lang="en-US" sz="2000" spc="-1" dirty="0" err="1">
                <a:solidFill>
                  <a:schemeClr val="dk1"/>
                </a:solidFill>
                <a:latin typeface="Calibri"/>
                <a:ea typeface="Calibri"/>
              </a:rPr>
              <a:t>SoutheastCon</a:t>
            </a:r>
            <a:endParaRPr lang="en-US" sz="2000" spc="-1" dirty="0">
              <a:solidFill>
                <a:schemeClr val="dk1"/>
              </a:solidFill>
              <a:latin typeface="Calibri"/>
              <a:ea typeface="Calibri"/>
            </a:endParaRPr>
          </a:p>
          <a:p>
            <a:pPr>
              <a:spcBef>
                <a:spcPts val="533"/>
              </a:spcBef>
              <a:buClr>
                <a:srgbClr val="0066A1"/>
              </a:buClr>
            </a:pPr>
            <a:r>
              <a:rPr lang="en-US" sz="2400" spc="-1" dirty="0">
                <a:solidFill>
                  <a:schemeClr val="dk1"/>
                </a:solidFill>
                <a:latin typeface="Calibri"/>
                <a:ea typeface="Calibri"/>
              </a:rPr>
              <a:t>Sometimes holds a virtual meeting for activities that don’t align with </a:t>
            </a:r>
            <a:r>
              <a:rPr lang="en-US" sz="2400" spc="-1" dirty="0" err="1">
                <a:solidFill>
                  <a:schemeClr val="dk1"/>
                </a:solidFill>
                <a:latin typeface="Calibri"/>
                <a:ea typeface="Calibri"/>
              </a:rPr>
              <a:t>SoutheastCon</a:t>
            </a:r>
            <a:r>
              <a:rPr lang="en-US" sz="2400" spc="-1" dirty="0">
                <a:solidFill>
                  <a:schemeClr val="dk1"/>
                </a:solidFill>
                <a:latin typeface="Calibri"/>
                <a:ea typeface="Calibri"/>
              </a:rPr>
              <a:t> (e.g., selection of Director-Elect slate)</a:t>
            </a:r>
          </a:p>
          <a:p>
            <a:pPr>
              <a:spcBef>
                <a:spcPts val="533"/>
              </a:spcBef>
              <a:buClr>
                <a:srgbClr val="0066A1"/>
              </a:buClr>
            </a:pPr>
            <a:r>
              <a:rPr lang="en-US" sz="2400" spc="-1" dirty="0">
                <a:solidFill>
                  <a:schemeClr val="dk1"/>
                </a:solidFill>
                <a:latin typeface="Calibri"/>
                <a:ea typeface="Calibri"/>
              </a:rPr>
              <a:t>Supports activities of local Organizational Units </a:t>
            </a:r>
            <a:endParaRPr lang="es-ES" sz="2400" spc="-1" dirty="0">
              <a:solidFill>
                <a:srgbClr val="000000"/>
              </a:solidFill>
              <a:latin typeface="Arial"/>
            </a:endParaRPr>
          </a:p>
          <a:p>
            <a:pPr>
              <a:spcBef>
                <a:spcPts val="533"/>
              </a:spcBef>
              <a:buClr>
                <a:srgbClr val="0066A1"/>
              </a:buClr>
            </a:pPr>
            <a:r>
              <a:rPr lang="en-US" sz="2400" spc="-1" dirty="0">
                <a:solidFill>
                  <a:schemeClr val="dk1"/>
                </a:solidFill>
                <a:latin typeface="Calibri"/>
                <a:ea typeface="Calibri"/>
              </a:rPr>
              <a:t>Coordinates meetings for technical and professional purposes in the Region</a:t>
            </a:r>
            <a:endParaRPr lang="es-ES" sz="2400" spc="-1" dirty="0">
              <a:solidFill>
                <a:srgbClr val="000000"/>
              </a:solidFill>
              <a:latin typeface="Arial"/>
            </a:endParaRPr>
          </a:p>
          <a:p>
            <a:pPr>
              <a:spcBef>
                <a:spcPts val="533"/>
              </a:spcBef>
              <a:buClr>
                <a:srgbClr val="0066A1"/>
              </a:buClr>
            </a:pPr>
            <a:r>
              <a:rPr lang="en-US" sz="2400" spc="-1" dirty="0">
                <a:solidFill>
                  <a:schemeClr val="dk1"/>
                </a:solidFill>
                <a:latin typeface="Calibri"/>
                <a:ea typeface="Calibri"/>
              </a:rPr>
              <a:t>Coordinates Student, Young Professionals and Women in Engineering events</a:t>
            </a:r>
            <a:endParaRPr lang="es-ES" sz="2400" spc="-1" dirty="0">
              <a:solidFill>
                <a:srgbClr val="000000"/>
              </a:solidFill>
              <a:latin typeface="Arial"/>
            </a:endParaRPr>
          </a:p>
          <a:p>
            <a:pPr>
              <a:spcBef>
                <a:spcPts val="533"/>
              </a:spcBef>
              <a:buClr>
                <a:srgbClr val="0066A1"/>
              </a:buClr>
            </a:pPr>
            <a:r>
              <a:rPr lang="en-US" sz="2400" spc="-1" dirty="0">
                <a:solidFill>
                  <a:schemeClr val="dk1"/>
                </a:solidFill>
                <a:latin typeface="Calibri"/>
                <a:ea typeface="Calibri"/>
              </a:rPr>
              <a:t>Coordinates activities between R3 and OUs from other regions</a:t>
            </a:r>
            <a:endParaRPr lang="es-ES" sz="2400" spc="-1" dirty="0">
              <a:solidFill>
                <a:srgbClr val="000000"/>
              </a:solidFill>
              <a:latin typeface="Arial"/>
            </a:endParaRPr>
          </a:p>
          <a:p>
            <a:pPr>
              <a:spcBef>
                <a:spcPts val="533"/>
              </a:spcBef>
              <a:buClr>
                <a:srgbClr val="0066A1"/>
              </a:buClr>
            </a:pPr>
            <a:r>
              <a:rPr lang="en-US" sz="2400" spc="-1" dirty="0">
                <a:solidFill>
                  <a:schemeClr val="dk1"/>
                </a:solidFill>
                <a:latin typeface="Calibri"/>
                <a:ea typeface="Calibri"/>
              </a:rPr>
              <a:t>Engages in member development </a:t>
            </a:r>
            <a:endParaRPr lang="es-ES" sz="2400" spc="-1" dirty="0">
              <a:solidFill>
                <a:srgbClr val="000000"/>
              </a:solidFill>
              <a:latin typeface="Arial"/>
            </a:endParaRPr>
          </a:p>
          <a:p>
            <a:pPr>
              <a:spcBef>
                <a:spcPts val="533"/>
              </a:spcBef>
              <a:buClr>
                <a:srgbClr val="0066A1"/>
              </a:buClr>
            </a:pPr>
            <a:r>
              <a:rPr lang="en-US" sz="2400" spc="-1" dirty="0">
                <a:solidFill>
                  <a:schemeClr val="dk1"/>
                </a:solidFill>
                <a:latin typeface="Calibri"/>
                <a:ea typeface="Calibri"/>
              </a:rPr>
              <a:t>Web site: </a:t>
            </a:r>
            <a:r>
              <a:rPr lang="en-US" sz="2400" b="1" u="sng" spc="-1" dirty="0">
                <a:solidFill>
                  <a:schemeClr val="hlink"/>
                </a:solidFill>
                <a:latin typeface="Calibri"/>
                <a:ea typeface="Calibri"/>
              </a:rPr>
              <a:t>https://r3.ieee.org</a:t>
            </a:r>
            <a:endParaRPr lang="es-ES" sz="2400" spc="-1" dirty="0">
              <a:solidFill>
                <a:srgbClr val="000000"/>
              </a:solidFill>
              <a:latin typeface="Arial"/>
            </a:endParaRPr>
          </a:p>
        </p:txBody>
      </p:sp>
      <p:sp>
        <p:nvSpPr>
          <p:cNvPr id="659" name="PlaceHolder 3"/>
          <p:cNvSpPr>
            <a:spLocks noGrp="1"/>
          </p:cNvSpPr>
          <p:nvPr>
            <p:ph type="sldNum" idx="56"/>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822D877B-8734-44B8-95FF-1356BF342409}" type="slidenum">
              <a:rPr lang="en-US"/>
              <a:pPr/>
              <a:t>43</a:t>
            </a:fld>
            <a:endParaRPr lang="es-ES">
              <a:solidFill>
                <a:srgbClr val="000000"/>
              </a:solidFill>
              <a:latin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PlaceHolder 1"/>
          <p:cNvSpPr>
            <a:spLocks noGrp="1"/>
          </p:cNvSpPr>
          <p:nvPr>
            <p:ph type="title"/>
          </p:nvPr>
        </p:nvSpPr>
        <p:spPr>
          <a:xfrm>
            <a:off x="915999" y="609411"/>
            <a:ext cx="10358563" cy="1141568"/>
          </a:xfrm>
          <a:prstGeom prst="rect">
            <a:avLst/>
          </a:prstGeom>
          <a:noFill/>
          <a:ln w="0">
            <a:noFill/>
          </a:ln>
        </p:spPr>
        <p:txBody>
          <a:bodyPr lIns="0" tIns="0" rIns="0" bIns="0" anchor="t">
            <a:noAutofit/>
          </a:bodyPr>
          <a:lstStyle/>
          <a:p>
            <a:pPr algn="ctr">
              <a:tabLst>
                <a:tab pos="0" algn="l"/>
              </a:tabLst>
            </a:pPr>
            <a:r>
              <a:rPr lang="en-US" sz="4532" spc="-1" dirty="0">
                <a:solidFill>
                  <a:srgbClr val="0066A1"/>
                </a:solidFill>
                <a:latin typeface="Calibri"/>
                <a:ea typeface="Calibri"/>
              </a:rPr>
              <a:t>A typical R3 committee meeting</a:t>
            </a:r>
            <a:endParaRPr lang="es-ES" sz="4532" b="0" spc="-1" dirty="0">
              <a:solidFill>
                <a:srgbClr val="000000"/>
              </a:solidFill>
              <a:latin typeface="Arial"/>
            </a:endParaRPr>
          </a:p>
        </p:txBody>
      </p:sp>
      <p:sp>
        <p:nvSpPr>
          <p:cNvPr id="869" name="PlaceHolder 2"/>
          <p:cNvSpPr>
            <a:spLocks noGrp="1"/>
          </p:cNvSpPr>
          <p:nvPr>
            <p:ph/>
          </p:nvPr>
        </p:nvSpPr>
        <p:spPr>
          <a:xfrm>
            <a:off x="408316" y="1371416"/>
            <a:ext cx="11374409" cy="4646886"/>
          </a:xfrm>
          <a:prstGeom prst="rect">
            <a:avLst/>
          </a:prstGeom>
          <a:noFill/>
          <a:ln w="0">
            <a:noFill/>
          </a:ln>
        </p:spPr>
        <p:txBody>
          <a:bodyPr lIns="0" tIns="0" rIns="0" bIns="0" anchor="t">
            <a:normAutofit fontScale="97000" lnSpcReduction="10000"/>
          </a:bodyPr>
          <a:lstStyle/>
          <a:p>
            <a:pPr marL="442896" indent="0">
              <a:spcBef>
                <a:spcPts val="533"/>
              </a:spcBef>
              <a:buNone/>
              <a:tabLst>
                <a:tab pos="0" algn="l"/>
              </a:tabLst>
            </a:pPr>
            <a:r>
              <a:rPr lang="en-US" sz="2666" b="1" spc="-1" dirty="0">
                <a:solidFill>
                  <a:schemeClr val="dk1"/>
                </a:solidFill>
                <a:latin typeface="Calibri"/>
                <a:ea typeface="Calibri"/>
              </a:rPr>
              <a:t>What will happen this weekend:</a:t>
            </a:r>
            <a:endParaRPr lang="es-ES" sz="2666" spc="-1" dirty="0">
              <a:solidFill>
                <a:srgbClr val="000000"/>
              </a:solidFill>
              <a:latin typeface="Arial"/>
            </a:endParaRPr>
          </a:p>
          <a:p>
            <a:pPr marL="900096" indent="-457200">
              <a:spcBef>
                <a:spcPts val="533"/>
              </a:spcBef>
              <a:tabLst>
                <a:tab pos="0" algn="l"/>
              </a:tabLst>
            </a:pPr>
            <a:r>
              <a:rPr lang="en-US" sz="2666" spc="-1" dirty="0">
                <a:solidFill>
                  <a:schemeClr val="dk1"/>
                </a:solidFill>
                <a:latin typeface="Calibri"/>
                <a:ea typeface="Calibri"/>
              </a:rPr>
              <a:t>Region Committee members are the focus of the meetings. Everything will be presented, reported, or asked to you.</a:t>
            </a:r>
            <a:endParaRPr lang="es-ES" sz="2666" spc="-1" dirty="0">
              <a:solidFill>
                <a:srgbClr val="000000"/>
              </a:solidFill>
              <a:latin typeface="Arial"/>
            </a:endParaRPr>
          </a:p>
          <a:p>
            <a:pPr marL="900096" indent="-457200">
              <a:spcBef>
                <a:spcPts val="533"/>
              </a:spcBef>
              <a:tabLst>
                <a:tab pos="0" algn="l"/>
              </a:tabLst>
            </a:pPr>
            <a:r>
              <a:rPr lang="en-US" sz="2666" spc="-1" dirty="0">
                <a:solidFill>
                  <a:schemeClr val="dk1"/>
                </a:solidFill>
                <a:latin typeface="Calibri"/>
                <a:ea typeface="Calibri"/>
              </a:rPr>
              <a:t>During the meeting you can expect to receive some training, hear reports from the different R3 officers and committee chairs, see presentations from invited IEEE leaders and staff, and of course take some time to watch the student competitions.</a:t>
            </a:r>
            <a:endParaRPr lang="es-ES" sz="2666" spc="-1" dirty="0">
              <a:solidFill>
                <a:srgbClr val="000000"/>
              </a:solidFill>
              <a:latin typeface="Arial"/>
            </a:endParaRPr>
          </a:p>
          <a:p>
            <a:pPr marL="900096" indent="-457200">
              <a:spcBef>
                <a:spcPts val="533"/>
              </a:spcBef>
              <a:tabLst>
                <a:tab pos="0" algn="l"/>
              </a:tabLst>
            </a:pPr>
            <a:r>
              <a:rPr lang="en-US" sz="2666" spc="-1" dirty="0">
                <a:solidFill>
                  <a:schemeClr val="dk1"/>
                </a:solidFill>
                <a:latin typeface="Calibri"/>
                <a:ea typeface="Calibri"/>
              </a:rPr>
              <a:t>The Region Director will chair the meeting and will take care of the order, timing, and progress of items. </a:t>
            </a:r>
          </a:p>
          <a:p>
            <a:pPr marL="900096" indent="-457200">
              <a:spcBef>
                <a:spcPts val="533"/>
              </a:spcBef>
              <a:tabLst>
                <a:tab pos="0" algn="l"/>
              </a:tabLst>
            </a:pPr>
            <a:r>
              <a:rPr lang="es-ES" sz="2666" spc="-1" dirty="0" err="1">
                <a:solidFill>
                  <a:srgbClr val="000000"/>
                </a:solidFill>
              </a:rPr>
              <a:t>Sunday</a:t>
            </a:r>
            <a:r>
              <a:rPr lang="es-ES" sz="2666" spc="-1" dirty="0">
                <a:solidFill>
                  <a:srgbClr val="000000"/>
                </a:solidFill>
              </a:rPr>
              <a:t> </a:t>
            </a:r>
            <a:r>
              <a:rPr lang="es-ES" sz="2666" spc="-1" dirty="0" err="1">
                <a:solidFill>
                  <a:srgbClr val="000000"/>
                </a:solidFill>
              </a:rPr>
              <a:t>morning</a:t>
            </a:r>
            <a:r>
              <a:rPr lang="es-ES" sz="2666" spc="-1" dirty="0">
                <a:solidFill>
                  <a:srgbClr val="000000"/>
                </a:solidFill>
              </a:rPr>
              <a:t> </a:t>
            </a:r>
            <a:r>
              <a:rPr lang="es-ES" sz="2666" spc="-1" dirty="0" err="1">
                <a:solidFill>
                  <a:srgbClr val="000000"/>
                </a:solidFill>
              </a:rPr>
              <a:t>will</a:t>
            </a:r>
            <a:r>
              <a:rPr lang="es-ES" sz="2666" spc="-1" dirty="0">
                <a:solidFill>
                  <a:srgbClr val="000000"/>
                </a:solidFill>
              </a:rPr>
              <a:t> be </a:t>
            </a:r>
            <a:r>
              <a:rPr lang="es-ES" sz="2666" spc="-1" dirty="0" err="1">
                <a:solidFill>
                  <a:srgbClr val="000000"/>
                </a:solidFill>
              </a:rPr>
              <a:t>the</a:t>
            </a:r>
            <a:r>
              <a:rPr lang="es-ES" sz="2666" spc="-1" dirty="0">
                <a:solidFill>
                  <a:srgbClr val="000000"/>
                </a:solidFill>
              </a:rPr>
              <a:t> formal </a:t>
            </a:r>
            <a:r>
              <a:rPr lang="es-ES" sz="2666" spc="-1" dirty="0" err="1">
                <a:solidFill>
                  <a:srgbClr val="000000"/>
                </a:solidFill>
              </a:rPr>
              <a:t>business</a:t>
            </a:r>
            <a:r>
              <a:rPr lang="es-ES" sz="2666" spc="-1" dirty="0">
                <a:solidFill>
                  <a:srgbClr val="000000"/>
                </a:solidFill>
              </a:rPr>
              <a:t> meeting </a:t>
            </a:r>
            <a:r>
              <a:rPr lang="es-ES" sz="2666" spc="-1" dirty="0" err="1">
                <a:solidFill>
                  <a:srgbClr val="000000"/>
                </a:solidFill>
              </a:rPr>
              <a:t>of</a:t>
            </a:r>
            <a:r>
              <a:rPr lang="es-ES" sz="2666" spc="-1" dirty="0">
                <a:solidFill>
                  <a:srgbClr val="000000"/>
                </a:solidFill>
              </a:rPr>
              <a:t> </a:t>
            </a:r>
            <a:r>
              <a:rPr lang="es-ES" sz="2666" spc="-1" dirty="0" err="1">
                <a:solidFill>
                  <a:srgbClr val="000000"/>
                </a:solidFill>
              </a:rPr>
              <a:t>the</a:t>
            </a:r>
            <a:r>
              <a:rPr lang="es-ES" sz="2666" spc="-1" dirty="0">
                <a:solidFill>
                  <a:srgbClr val="000000"/>
                </a:solidFill>
              </a:rPr>
              <a:t> R3 </a:t>
            </a:r>
            <a:r>
              <a:rPr lang="es-ES" sz="2666" spc="-1" dirty="0" err="1">
                <a:solidFill>
                  <a:srgbClr val="000000"/>
                </a:solidFill>
              </a:rPr>
              <a:t>Committee</a:t>
            </a:r>
            <a:r>
              <a:rPr lang="es-ES" sz="2666" spc="-1" dirty="0">
                <a:solidFill>
                  <a:srgbClr val="000000"/>
                </a:solidFill>
              </a:rPr>
              <a:t>, </a:t>
            </a:r>
            <a:r>
              <a:rPr lang="es-ES" sz="2666" spc="-1" dirty="0" err="1">
                <a:solidFill>
                  <a:srgbClr val="000000"/>
                </a:solidFill>
              </a:rPr>
              <a:t>with</a:t>
            </a:r>
            <a:r>
              <a:rPr lang="es-ES" sz="2666" spc="-1" dirty="0">
                <a:solidFill>
                  <a:srgbClr val="000000"/>
                </a:solidFill>
              </a:rPr>
              <a:t> </a:t>
            </a:r>
            <a:r>
              <a:rPr lang="es-ES" sz="2666" spc="-1" dirty="0" err="1">
                <a:solidFill>
                  <a:srgbClr val="000000"/>
                </a:solidFill>
              </a:rPr>
              <a:t>potential</a:t>
            </a:r>
            <a:r>
              <a:rPr lang="es-ES" sz="2666" spc="-1" dirty="0">
                <a:solidFill>
                  <a:srgbClr val="000000"/>
                </a:solidFill>
              </a:rPr>
              <a:t> </a:t>
            </a:r>
            <a:r>
              <a:rPr lang="es-ES" sz="2666" spc="-1" dirty="0" err="1">
                <a:solidFill>
                  <a:srgbClr val="000000"/>
                </a:solidFill>
              </a:rPr>
              <a:t>motions</a:t>
            </a:r>
            <a:r>
              <a:rPr lang="es-ES" sz="2666" spc="-1" dirty="0">
                <a:solidFill>
                  <a:srgbClr val="000000"/>
                </a:solidFill>
              </a:rPr>
              <a:t> </a:t>
            </a:r>
            <a:r>
              <a:rPr lang="es-ES" sz="2666" spc="-1" dirty="0" err="1">
                <a:solidFill>
                  <a:srgbClr val="000000"/>
                </a:solidFill>
              </a:rPr>
              <a:t>to</a:t>
            </a:r>
            <a:r>
              <a:rPr lang="es-ES" sz="2666" spc="-1" dirty="0">
                <a:solidFill>
                  <a:srgbClr val="000000"/>
                </a:solidFill>
              </a:rPr>
              <a:t> vote </a:t>
            </a:r>
            <a:r>
              <a:rPr lang="es-ES" sz="2666" spc="-1" dirty="0" err="1">
                <a:solidFill>
                  <a:srgbClr val="000000"/>
                </a:solidFill>
              </a:rPr>
              <a:t>on</a:t>
            </a:r>
            <a:r>
              <a:rPr lang="es-ES" sz="2666" spc="-1" dirty="0">
                <a:solidFill>
                  <a:srgbClr val="000000"/>
                </a:solidFill>
              </a:rPr>
              <a:t>.</a:t>
            </a:r>
          </a:p>
          <a:p>
            <a:pPr marL="442896" indent="0">
              <a:spcBef>
                <a:spcPts val="533"/>
              </a:spcBef>
              <a:buNone/>
              <a:tabLst>
                <a:tab pos="0" algn="l"/>
              </a:tabLst>
            </a:pPr>
            <a:r>
              <a:rPr lang="en-US" sz="3199" b="1" spc="-1" dirty="0">
                <a:solidFill>
                  <a:schemeClr val="dk1"/>
                </a:solidFill>
                <a:latin typeface="Calibri"/>
                <a:ea typeface="Calibri"/>
              </a:rPr>
              <a:t>Don’t be shy! Participate, share your opinion, and listen to others!</a:t>
            </a:r>
            <a:endParaRPr lang="es-ES" sz="3199" spc="-1" dirty="0">
              <a:solidFill>
                <a:srgbClr val="000000"/>
              </a:solidFill>
              <a:latin typeface="Arial"/>
            </a:endParaRPr>
          </a:p>
        </p:txBody>
      </p:sp>
      <p:sp>
        <p:nvSpPr>
          <p:cNvPr id="870" name="PlaceHolder 3"/>
          <p:cNvSpPr>
            <a:spLocks noGrp="1"/>
          </p:cNvSpPr>
          <p:nvPr>
            <p:ph type="sldNum" idx="103"/>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5967FCA5-9F9A-414E-9F75-20860EA7BE69}" type="slidenum">
              <a:rPr lang="en-US"/>
              <a:pPr/>
              <a:t>44</a:t>
            </a:fld>
            <a:endParaRPr lang="es-ES">
              <a:solidFill>
                <a:srgbClr val="000000"/>
              </a:solidFill>
              <a:latin typeface="Times New Roman"/>
            </a:endParaRPr>
          </a:p>
        </p:txBody>
      </p:sp>
    </p:spTree>
    <p:extLst>
      <p:ext uri="{BB962C8B-B14F-4D97-AF65-F5344CB8AC3E}">
        <p14:creationId xmlns:p14="http://schemas.microsoft.com/office/powerpoint/2010/main" val="1454448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PlaceHolder 1"/>
          <p:cNvSpPr>
            <a:spLocks noGrp="1"/>
          </p:cNvSpPr>
          <p:nvPr>
            <p:ph type="title"/>
          </p:nvPr>
        </p:nvSpPr>
        <p:spPr>
          <a:xfrm>
            <a:off x="408316" y="289308"/>
            <a:ext cx="10358563" cy="1141568"/>
          </a:xfrm>
          <a:prstGeom prst="rect">
            <a:avLst/>
          </a:prstGeom>
          <a:noFill/>
          <a:ln w="0">
            <a:noFill/>
          </a:ln>
        </p:spPr>
        <p:txBody>
          <a:bodyPr lIns="0" tIns="0" rIns="0" bIns="0" anchor="t">
            <a:noAutofit/>
          </a:bodyPr>
          <a:lstStyle/>
          <a:p>
            <a:pPr algn="ctr">
              <a:tabLst>
                <a:tab pos="0" algn="l"/>
              </a:tabLst>
            </a:pPr>
            <a:r>
              <a:rPr lang="en-US" sz="4532" spc="-1" dirty="0" err="1">
                <a:solidFill>
                  <a:srgbClr val="0066A1"/>
                </a:solidFill>
                <a:latin typeface="Calibri"/>
                <a:ea typeface="Calibri"/>
              </a:rPr>
              <a:t>SoutheastCon</a:t>
            </a:r>
            <a:r>
              <a:rPr lang="en-US" sz="4532" spc="-1" dirty="0">
                <a:solidFill>
                  <a:srgbClr val="0066A1"/>
                </a:solidFill>
                <a:latin typeface="Calibri"/>
                <a:ea typeface="Calibri"/>
              </a:rPr>
              <a:t> Sunday: Business Meeting</a:t>
            </a:r>
            <a:endParaRPr lang="es-ES" sz="4532" b="0" spc="-1" dirty="0">
              <a:solidFill>
                <a:srgbClr val="000000"/>
              </a:solidFill>
              <a:latin typeface="Arial"/>
            </a:endParaRPr>
          </a:p>
        </p:txBody>
      </p:sp>
      <p:sp>
        <p:nvSpPr>
          <p:cNvPr id="872" name="PlaceHolder 2"/>
          <p:cNvSpPr>
            <a:spLocks noGrp="1"/>
          </p:cNvSpPr>
          <p:nvPr>
            <p:ph/>
          </p:nvPr>
        </p:nvSpPr>
        <p:spPr>
          <a:xfrm>
            <a:off x="408316" y="1371416"/>
            <a:ext cx="11374409" cy="4646886"/>
          </a:xfrm>
          <a:prstGeom prst="rect">
            <a:avLst/>
          </a:prstGeom>
          <a:noFill/>
          <a:ln w="0">
            <a:noFill/>
          </a:ln>
        </p:spPr>
        <p:txBody>
          <a:bodyPr lIns="0" tIns="0" rIns="0" bIns="0" anchor="t">
            <a:normAutofit fontScale="97500"/>
          </a:bodyPr>
          <a:lstStyle/>
          <a:p>
            <a:pPr marL="867946" indent="-457200">
              <a:spcBef>
                <a:spcPts val="533"/>
              </a:spcBef>
              <a:tabLst>
                <a:tab pos="0" algn="l"/>
              </a:tabLst>
            </a:pPr>
            <a:r>
              <a:rPr lang="en-US" sz="2666" spc="-1" dirty="0">
                <a:solidFill>
                  <a:schemeClr val="dk1"/>
                </a:solidFill>
                <a:latin typeface="Calibri"/>
                <a:ea typeface="Calibri"/>
              </a:rPr>
              <a:t>The meeting will start with a roll call.</a:t>
            </a:r>
            <a:endParaRPr lang="es-ES" sz="2666" spc="-1" dirty="0">
              <a:solidFill>
                <a:srgbClr val="000000"/>
              </a:solidFill>
              <a:latin typeface="Arial"/>
            </a:endParaRPr>
          </a:p>
          <a:p>
            <a:pPr marL="867946" indent="-457200">
              <a:spcBef>
                <a:spcPts val="533"/>
              </a:spcBef>
              <a:tabLst>
                <a:tab pos="0" algn="l"/>
              </a:tabLst>
            </a:pPr>
            <a:r>
              <a:rPr lang="en-US" sz="2666" spc="-1" dirty="0">
                <a:solidFill>
                  <a:schemeClr val="dk1"/>
                </a:solidFill>
                <a:latin typeface="Calibri"/>
                <a:ea typeface="Calibri"/>
              </a:rPr>
              <a:t>Voting members will be asked to approve the Agenda. The Agenda has been posted and shared by the Secretary.</a:t>
            </a:r>
            <a:endParaRPr lang="es-ES" sz="2666" spc="-1" dirty="0">
              <a:solidFill>
                <a:srgbClr val="000000"/>
              </a:solidFill>
              <a:latin typeface="Arial"/>
            </a:endParaRPr>
          </a:p>
          <a:p>
            <a:pPr marL="867946" indent="-457200">
              <a:spcBef>
                <a:spcPts val="533"/>
              </a:spcBef>
              <a:tabLst>
                <a:tab pos="0" algn="l"/>
              </a:tabLst>
            </a:pPr>
            <a:r>
              <a:rPr lang="en-US" sz="2666" spc="-1" dirty="0">
                <a:solidFill>
                  <a:schemeClr val="dk1"/>
                </a:solidFill>
                <a:latin typeface="Calibri"/>
                <a:ea typeface="Calibri"/>
              </a:rPr>
              <a:t>Next is the approval of the Consent Agenda, which contains items of a non-controversial nature. Review these ahead of time. You may ask now to take items out of the consent agenda if you feel that something needs to be discussed. </a:t>
            </a:r>
            <a:endParaRPr lang="es-ES" sz="2666" spc="-1" dirty="0">
              <a:solidFill>
                <a:srgbClr val="000000"/>
              </a:solidFill>
              <a:latin typeface="Arial"/>
            </a:endParaRPr>
          </a:p>
          <a:p>
            <a:pPr marL="867946" indent="-457200">
              <a:spcBef>
                <a:spcPts val="533"/>
              </a:spcBef>
              <a:tabLst>
                <a:tab pos="0" algn="l"/>
              </a:tabLst>
            </a:pPr>
            <a:r>
              <a:rPr lang="en-US" sz="2666" spc="-1" dirty="0">
                <a:solidFill>
                  <a:schemeClr val="dk1"/>
                </a:solidFill>
                <a:latin typeface="Calibri"/>
                <a:ea typeface="Calibri"/>
              </a:rPr>
              <a:t>The Agenda will drive the meeting. Rules of order will be followed.</a:t>
            </a:r>
            <a:endParaRPr lang="es-ES" sz="2666" spc="-1" dirty="0">
              <a:solidFill>
                <a:srgbClr val="000000"/>
              </a:solidFill>
              <a:latin typeface="Arial"/>
            </a:endParaRPr>
          </a:p>
          <a:p>
            <a:pPr marL="867946" indent="-457200">
              <a:spcBef>
                <a:spcPts val="533"/>
              </a:spcBef>
              <a:tabLst>
                <a:tab pos="0" algn="l"/>
              </a:tabLst>
            </a:pPr>
            <a:r>
              <a:rPr lang="en-US" sz="2666" spc="-1" dirty="0">
                <a:solidFill>
                  <a:schemeClr val="dk1"/>
                </a:solidFill>
                <a:latin typeface="Calibri"/>
                <a:ea typeface="Calibri"/>
              </a:rPr>
              <a:t>There will be breaks. Make use of them to meet new people! </a:t>
            </a:r>
          </a:p>
          <a:p>
            <a:pPr marL="867946" indent="-457200">
              <a:spcBef>
                <a:spcPts val="533"/>
              </a:spcBef>
              <a:tabLst>
                <a:tab pos="0" algn="l"/>
              </a:tabLst>
            </a:pPr>
            <a:r>
              <a:rPr lang="en-US" sz="2666" spc="-1" dirty="0">
                <a:solidFill>
                  <a:schemeClr val="dk1"/>
                </a:solidFill>
                <a:latin typeface="Calibri"/>
              </a:rPr>
              <a:t>Sections will each give a very brief presentation – listen for best practices you can use, or opportunities to share your suggestions</a:t>
            </a:r>
            <a:endParaRPr lang="es-ES" sz="2666" spc="-1" dirty="0">
              <a:solidFill>
                <a:srgbClr val="000000"/>
              </a:solidFill>
              <a:latin typeface="Arial"/>
            </a:endParaRPr>
          </a:p>
        </p:txBody>
      </p:sp>
      <p:sp>
        <p:nvSpPr>
          <p:cNvPr id="873" name="PlaceHolder 3"/>
          <p:cNvSpPr>
            <a:spLocks noGrp="1"/>
          </p:cNvSpPr>
          <p:nvPr>
            <p:ph type="sldNum" idx="104"/>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D2E9AD2B-20EA-4676-BEA1-7065638AD854}" type="slidenum">
              <a:rPr lang="en-US"/>
              <a:pPr/>
              <a:t>45</a:t>
            </a:fld>
            <a:endParaRPr lang="es-ES">
              <a:solidFill>
                <a:srgbClr val="000000"/>
              </a:solidFill>
              <a:latin typeface="Times New Roman"/>
            </a:endParaRPr>
          </a:p>
        </p:txBody>
      </p:sp>
    </p:spTree>
    <p:extLst>
      <p:ext uri="{BB962C8B-B14F-4D97-AF65-F5344CB8AC3E}">
        <p14:creationId xmlns:p14="http://schemas.microsoft.com/office/powerpoint/2010/main" val="1157400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 name="Google Shape;1299;p150" descr="http://nasbla.org/images/MembersDirectory.jpg"/>
          <p:cNvPicPr/>
          <p:nvPr/>
        </p:nvPicPr>
        <p:blipFill>
          <a:blip r:embed="rId3"/>
          <a:stretch/>
        </p:blipFill>
        <p:spPr>
          <a:xfrm>
            <a:off x="8940082" y="320541"/>
            <a:ext cx="3075371" cy="1717870"/>
          </a:xfrm>
          <a:prstGeom prst="rect">
            <a:avLst/>
          </a:prstGeom>
          <a:ln w="0">
            <a:noFill/>
          </a:ln>
        </p:spPr>
      </p:pic>
      <p:sp>
        <p:nvSpPr>
          <p:cNvPr id="882" name="PlaceHolder 1"/>
          <p:cNvSpPr>
            <a:spLocks noGrp="1"/>
          </p:cNvSpPr>
          <p:nvPr>
            <p:ph type="title"/>
          </p:nvPr>
        </p:nvSpPr>
        <p:spPr>
          <a:xfrm>
            <a:off x="915999" y="609411"/>
            <a:ext cx="10358563" cy="1141568"/>
          </a:xfrm>
          <a:prstGeom prst="rect">
            <a:avLst/>
          </a:prstGeom>
          <a:noFill/>
          <a:ln w="0">
            <a:noFill/>
          </a:ln>
        </p:spPr>
        <p:txBody>
          <a:bodyPr lIns="0" tIns="0" rIns="0" bIns="0" anchor="t">
            <a:noAutofit/>
          </a:bodyPr>
          <a:lstStyle/>
          <a:p>
            <a:pPr algn="ctr">
              <a:tabLst>
                <a:tab pos="0" algn="l"/>
              </a:tabLst>
            </a:pPr>
            <a:r>
              <a:rPr lang="en-US" sz="4532" spc="-1">
                <a:solidFill>
                  <a:srgbClr val="0066A1"/>
                </a:solidFill>
                <a:latin typeface="Calibri"/>
                <a:ea typeface="Calibri"/>
              </a:rPr>
              <a:t>Rules of order</a:t>
            </a:r>
            <a:endParaRPr lang="es-ES" sz="4532" b="0" spc="-1">
              <a:solidFill>
                <a:srgbClr val="000000"/>
              </a:solidFill>
              <a:latin typeface="Arial"/>
            </a:endParaRPr>
          </a:p>
        </p:txBody>
      </p:sp>
      <p:sp>
        <p:nvSpPr>
          <p:cNvPr id="883" name="PlaceHolder 2"/>
          <p:cNvSpPr>
            <a:spLocks noGrp="1"/>
          </p:cNvSpPr>
          <p:nvPr>
            <p:ph/>
          </p:nvPr>
        </p:nvSpPr>
        <p:spPr>
          <a:xfrm>
            <a:off x="408316" y="1371416"/>
            <a:ext cx="11374409" cy="4646886"/>
          </a:xfrm>
          <a:prstGeom prst="rect">
            <a:avLst/>
          </a:prstGeom>
          <a:noFill/>
          <a:ln w="0">
            <a:noFill/>
          </a:ln>
        </p:spPr>
        <p:txBody>
          <a:bodyPr lIns="0" tIns="0" rIns="0" bIns="0" anchor="t">
            <a:noAutofit/>
          </a:bodyPr>
          <a:lstStyle/>
          <a:p>
            <a:pPr marL="457291" indent="-457291">
              <a:buClr>
                <a:srgbClr val="0066A1"/>
              </a:buClr>
              <a:buFont typeface="Verdana"/>
              <a:buChar char="▸"/>
            </a:pPr>
            <a:r>
              <a:rPr lang="en-US" sz="2666" b="1" spc="-1">
                <a:solidFill>
                  <a:schemeClr val="dk1"/>
                </a:solidFill>
                <a:latin typeface="Calibri"/>
                <a:ea typeface="Calibri"/>
              </a:rPr>
              <a:t>Rules of order</a:t>
            </a:r>
            <a:r>
              <a:rPr lang="en-US" sz="2666" spc="-1">
                <a:solidFill>
                  <a:schemeClr val="dk1"/>
                </a:solidFill>
                <a:latin typeface="Calibri"/>
                <a:ea typeface="Calibri"/>
              </a:rPr>
              <a:t>, also known as </a:t>
            </a:r>
            <a:br>
              <a:rPr sz="2666"/>
            </a:br>
            <a:r>
              <a:rPr lang="en-US" sz="2666" b="1" spc="-1">
                <a:solidFill>
                  <a:schemeClr val="dk1"/>
                </a:solidFill>
                <a:latin typeface="Calibri"/>
                <a:ea typeface="Calibri"/>
              </a:rPr>
              <a:t>standing orders</a:t>
            </a:r>
            <a:r>
              <a:rPr lang="en-US" sz="2666" spc="-1">
                <a:solidFill>
                  <a:schemeClr val="dk1"/>
                </a:solidFill>
                <a:latin typeface="Calibri"/>
                <a:ea typeface="Calibri"/>
              </a:rPr>
              <a:t> or </a:t>
            </a:r>
            <a:r>
              <a:rPr lang="en-US" sz="2666" b="1" spc="-1">
                <a:solidFill>
                  <a:schemeClr val="dk1"/>
                </a:solidFill>
                <a:latin typeface="Calibri"/>
                <a:ea typeface="Calibri"/>
              </a:rPr>
              <a:t>rules of procedure</a:t>
            </a:r>
            <a:r>
              <a:rPr lang="en-US" sz="2666" spc="-1">
                <a:solidFill>
                  <a:schemeClr val="dk1"/>
                </a:solidFill>
                <a:latin typeface="Calibri"/>
                <a:ea typeface="Calibri"/>
              </a:rPr>
              <a:t>, </a:t>
            </a:r>
            <a:br>
              <a:rPr sz="2666"/>
            </a:br>
            <a:r>
              <a:rPr lang="en-US" sz="2666" spc="-1">
                <a:solidFill>
                  <a:schemeClr val="dk1"/>
                </a:solidFill>
                <a:latin typeface="Calibri"/>
                <a:ea typeface="Calibri"/>
              </a:rPr>
              <a:t>are the written rules of parliamentary procedure adopted by a deliberative assembly, which detail the processes used by the body to make decisions.</a:t>
            </a:r>
            <a:endParaRPr lang="es-ES" sz="2666" spc="-1">
              <a:solidFill>
                <a:srgbClr val="000000"/>
              </a:solidFill>
              <a:latin typeface="Arial"/>
            </a:endParaRPr>
          </a:p>
          <a:p>
            <a:pPr marL="457291" indent="-457291">
              <a:spcBef>
                <a:spcPts val="533"/>
              </a:spcBef>
              <a:buClr>
                <a:srgbClr val="0066A1"/>
              </a:buClr>
              <a:buFont typeface="Verdana"/>
              <a:buChar char="▸"/>
            </a:pPr>
            <a:r>
              <a:rPr lang="en-US" sz="2666" i="1" u="sng" spc="-1">
                <a:solidFill>
                  <a:schemeClr val="dk1"/>
                </a:solidFill>
                <a:latin typeface="Calibri"/>
                <a:ea typeface="Calibri"/>
              </a:rPr>
              <a:t>IEEE Bylaws I-300. Management</a:t>
            </a:r>
            <a:endParaRPr lang="es-ES" sz="2666" spc="-1">
              <a:solidFill>
                <a:srgbClr val="000000"/>
              </a:solidFill>
              <a:latin typeface="Arial"/>
            </a:endParaRPr>
          </a:p>
          <a:p>
            <a:pPr marL="457291" indent="0">
              <a:spcBef>
                <a:spcPts val="533"/>
              </a:spcBef>
              <a:buNone/>
              <a:tabLst>
                <a:tab pos="0" algn="l"/>
              </a:tabLst>
            </a:pPr>
            <a:r>
              <a:rPr lang="en-US" sz="2666" b="1" i="1" spc="-1">
                <a:solidFill>
                  <a:schemeClr val="dk1"/>
                </a:solidFill>
                <a:latin typeface="Calibri"/>
                <a:ea typeface="Calibri"/>
              </a:rPr>
              <a:t>	</a:t>
            </a:r>
            <a:r>
              <a:rPr lang="en-US" sz="2399" b="1" i="1" spc="-1">
                <a:solidFill>
                  <a:schemeClr val="dk1"/>
                </a:solidFill>
                <a:latin typeface="Calibri"/>
                <a:ea typeface="Calibri"/>
              </a:rPr>
              <a:t>Robert's Rules of Order</a:t>
            </a:r>
            <a:r>
              <a:rPr lang="en-US" sz="2399" b="1" spc="-1">
                <a:solidFill>
                  <a:schemeClr val="dk1"/>
                </a:solidFill>
                <a:latin typeface="Calibri"/>
                <a:ea typeface="Calibri"/>
              </a:rPr>
              <a:t> </a:t>
            </a:r>
            <a:r>
              <a:rPr lang="en-US" sz="2399" spc="-1">
                <a:solidFill>
                  <a:schemeClr val="dk1"/>
                </a:solidFill>
                <a:latin typeface="Calibri"/>
                <a:ea typeface="Calibri"/>
              </a:rPr>
              <a:t>shall be used to conduct business at meetings of the IEEE Board of Directors, Major Boards, Standing Committees and other organizational units of the IEEE unless other rules of procedure are specified in the Not-For-Profit Corporation Law of the State of New York, the IEEE Certificate of Incorporation, the IEEE Constitution, these Bylaws, the IEEE Policies, resolutions of the IEEE Board of Directors, or the applicable governing documents of those organizational units provided such organizational documents are not in conflict with any of the foregoing.</a:t>
            </a:r>
            <a:endParaRPr lang="es-ES" sz="2399" spc="-1">
              <a:solidFill>
                <a:srgbClr val="000000"/>
              </a:solidFill>
              <a:latin typeface="Arial"/>
            </a:endParaRPr>
          </a:p>
        </p:txBody>
      </p:sp>
      <p:sp>
        <p:nvSpPr>
          <p:cNvPr id="884" name="PlaceHolder 3"/>
          <p:cNvSpPr>
            <a:spLocks noGrp="1"/>
          </p:cNvSpPr>
          <p:nvPr>
            <p:ph type="sldNum" idx="107"/>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B2DB9EBA-650C-4456-A3BC-CEDCDD0C2CA0}" type="slidenum">
              <a:rPr lang="en-US"/>
              <a:pPr/>
              <a:t>46</a:t>
            </a:fld>
            <a:endParaRPr lang="es-ES">
              <a:solidFill>
                <a:srgbClr val="000000"/>
              </a:solidFill>
              <a:latin typeface="Times New Roman"/>
            </a:endParaRPr>
          </a:p>
        </p:txBody>
      </p:sp>
    </p:spTree>
    <p:extLst>
      <p:ext uri="{BB962C8B-B14F-4D97-AF65-F5344CB8AC3E}">
        <p14:creationId xmlns:p14="http://schemas.microsoft.com/office/powerpoint/2010/main" val="4093237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 name="PlaceHolder 1"/>
          <p:cNvSpPr>
            <a:spLocks noGrp="1"/>
          </p:cNvSpPr>
          <p:nvPr>
            <p:ph type="title"/>
          </p:nvPr>
        </p:nvSpPr>
        <p:spPr>
          <a:xfrm>
            <a:off x="915999" y="609411"/>
            <a:ext cx="10358563" cy="1141568"/>
          </a:xfrm>
          <a:prstGeom prst="rect">
            <a:avLst/>
          </a:prstGeom>
          <a:noFill/>
          <a:ln w="0">
            <a:noFill/>
          </a:ln>
        </p:spPr>
        <p:txBody>
          <a:bodyPr lIns="0" tIns="0" rIns="0" bIns="0" anchor="t">
            <a:noAutofit/>
          </a:bodyPr>
          <a:lstStyle/>
          <a:p>
            <a:pPr algn="ctr">
              <a:tabLst>
                <a:tab pos="0" algn="l"/>
              </a:tabLst>
            </a:pPr>
            <a:r>
              <a:rPr lang="en-US" sz="4532" spc="-1" dirty="0">
                <a:solidFill>
                  <a:srgbClr val="0066A1"/>
                </a:solidFill>
                <a:latin typeface="Calibri"/>
                <a:ea typeface="Calibri"/>
              </a:rPr>
              <a:t>Rules of order in R3 Committee</a:t>
            </a:r>
            <a:endParaRPr lang="es-ES" sz="4532" b="0" spc="-1" dirty="0">
              <a:solidFill>
                <a:srgbClr val="000000"/>
              </a:solidFill>
              <a:latin typeface="Arial"/>
            </a:endParaRPr>
          </a:p>
        </p:txBody>
      </p:sp>
      <p:sp>
        <p:nvSpPr>
          <p:cNvPr id="890" name="PlaceHolder 2"/>
          <p:cNvSpPr>
            <a:spLocks noGrp="1"/>
          </p:cNvSpPr>
          <p:nvPr>
            <p:ph/>
          </p:nvPr>
        </p:nvSpPr>
        <p:spPr>
          <a:xfrm>
            <a:off x="408316" y="1255292"/>
            <a:ext cx="11780364" cy="4646886"/>
          </a:xfrm>
          <a:prstGeom prst="rect">
            <a:avLst/>
          </a:prstGeom>
          <a:noFill/>
          <a:ln w="0">
            <a:noFill/>
          </a:ln>
        </p:spPr>
        <p:txBody>
          <a:bodyPr lIns="0" tIns="0" rIns="0" bIns="0" anchor="t">
            <a:noAutofit/>
          </a:bodyPr>
          <a:lstStyle/>
          <a:p>
            <a:pPr marL="457291" indent="-457291">
              <a:buClr>
                <a:srgbClr val="0066A1"/>
              </a:buClr>
              <a:buFont typeface="Verdana"/>
              <a:buChar char="▸"/>
            </a:pPr>
            <a:r>
              <a:rPr lang="en-US" sz="2666" b="1" spc="-1" dirty="0">
                <a:solidFill>
                  <a:schemeClr val="dk1"/>
                </a:solidFill>
                <a:latin typeface="Calibri"/>
                <a:ea typeface="Calibri"/>
              </a:rPr>
              <a:t>All members of the Committee have equal rights </a:t>
            </a:r>
            <a:r>
              <a:rPr lang="en-US" sz="2666" spc="-1" dirty="0">
                <a:solidFill>
                  <a:schemeClr val="dk1"/>
                </a:solidFill>
                <a:latin typeface="Calibri"/>
                <a:ea typeface="Calibri"/>
              </a:rPr>
              <a:t>to participate and take part in debate, except that non-voting members do not have the right to vote.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Substantial parts of the meeting are </a:t>
            </a:r>
            <a:r>
              <a:rPr lang="en-US" sz="2666" spc="-1" dirty="0" err="1">
                <a:solidFill>
                  <a:schemeClr val="dk1"/>
                </a:solidFill>
                <a:latin typeface="Calibri"/>
                <a:ea typeface="Calibri"/>
              </a:rPr>
              <a:t>organised</a:t>
            </a:r>
            <a:r>
              <a:rPr lang="en-US" sz="2666" spc="-1" dirty="0">
                <a:solidFill>
                  <a:schemeClr val="dk1"/>
                </a:solidFill>
                <a:latin typeface="Calibri"/>
                <a:ea typeface="Calibri"/>
              </a:rPr>
              <a:t> in an informal way.</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Formal parts of the meeting are normally conducted in accordance with </a:t>
            </a:r>
            <a:r>
              <a:rPr lang="en-US" sz="2666" b="1" spc="-1" dirty="0">
                <a:solidFill>
                  <a:schemeClr val="dk1"/>
                </a:solidFill>
                <a:latin typeface="Calibri"/>
                <a:ea typeface="Calibri"/>
              </a:rPr>
              <a:t>Robert’s Rules</a:t>
            </a:r>
            <a:r>
              <a:rPr lang="en-US" sz="2666" spc="-1" dirty="0">
                <a:solidFill>
                  <a:schemeClr val="dk1"/>
                </a:solidFill>
                <a:latin typeface="Calibri"/>
                <a:ea typeface="Calibri"/>
              </a:rPr>
              <a:t>.</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b="1" spc="-1" dirty="0">
                <a:solidFill>
                  <a:schemeClr val="dk1"/>
                </a:solidFill>
                <a:latin typeface="Calibri"/>
                <a:ea typeface="Calibri"/>
              </a:rPr>
              <a:t>The Chair </a:t>
            </a:r>
            <a:r>
              <a:rPr lang="en-US" sz="2666" spc="-1" dirty="0">
                <a:solidFill>
                  <a:schemeClr val="dk1"/>
                </a:solidFill>
                <a:latin typeface="Calibri"/>
                <a:ea typeface="Calibri"/>
              </a:rPr>
              <a:t>should enable an orderly debate to take place on all issues, and allow equal and fair rights to all members of the Committee.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During formal debates, </a:t>
            </a:r>
            <a:r>
              <a:rPr lang="en-US" sz="2666" b="1" spc="-1" dirty="0">
                <a:solidFill>
                  <a:schemeClr val="dk1"/>
                </a:solidFill>
                <a:latin typeface="Calibri"/>
                <a:ea typeface="Calibri"/>
              </a:rPr>
              <a:t>the Chair must take a neutral position </a:t>
            </a:r>
            <a:r>
              <a:rPr lang="en-US" sz="2666" spc="-1" dirty="0">
                <a:solidFill>
                  <a:schemeClr val="dk1"/>
                </a:solidFill>
                <a:latin typeface="Calibri"/>
                <a:ea typeface="Calibri"/>
              </a:rPr>
              <a:t>and may only vote in the case of secret vote or to break a tie.</a:t>
            </a:r>
          </a:p>
          <a:p>
            <a:pPr marL="457291" indent="-457291">
              <a:spcBef>
                <a:spcPts val="533"/>
              </a:spcBef>
              <a:buClr>
                <a:srgbClr val="0066A1"/>
              </a:buClr>
              <a:buFont typeface="Verdana"/>
              <a:buChar char="▸"/>
            </a:pPr>
            <a:r>
              <a:rPr lang="en-US" sz="2666" spc="-1" dirty="0">
                <a:solidFill>
                  <a:schemeClr val="dk1"/>
                </a:solidFill>
                <a:latin typeface="Calibri"/>
              </a:rPr>
              <a:t>See backup for additional information about Robert’s Rules of Order</a:t>
            </a:r>
            <a:endParaRPr lang="es-ES" sz="2666" spc="-1" dirty="0">
              <a:solidFill>
                <a:srgbClr val="000000"/>
              </a:solidFill>
              <a:latin typeface="Arial"/>
            </a:endParaRPr>
          </a:p>
        </p:txBody>
      </p:sp>
      <p:sp>
        <p:nvSpPr>
          <p:cNvPr id="891" name="PlaceHolder 3"/>
          <p:cNvSpPr>
            <a:spLocks noGrp="1"/>
          </p:cNvSpPr>
          <p:nvPr>
            <p:ph type="sldNum" idx="109"/>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0BE01502-6EFA-4BB2-ACC0-99C42A314EC1}" type="slidenum">
              <a:rPr lang="en-US"/>
              <a:pPr/>
              <a:t>47</a:t>
            </a:fld>
            <a:endParaRPr lang="es-ES">
              <a:solidFill>
                <a:srgbClr val="000000"/>
              </a:solidFill>
              <a:latin typeface="Times New Roman"/>
            </a:endParaRPr>
          </a:p>
        </p:txBody>
      </p:sp>
    </p:spTree>
    <p:extLst>
      <p:ext uri="{BB962C8B-B14F-4D97-AF65-F5344CB8AC3E}">
        <p14:creationId xmlns:p14="http://schemas.microsoft.com/office/powerpoint/2010/main" val="1699187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 name="PlaceHolder 1"/>
          <p:cNvSpPr>
            <a:spLocks noGrp="1"/>
          </p:cNvSpPr>
          <p:nvPr>
            <p:ph type="sldNum" idx="106"/>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43BB79BF-C529-4235-B9CE-25EF20E1463E}" type="slidenum">
              <a:rPr lang="en-US"/>
              <a:pPr/>
              <a:t>48</a:t>
            </a:fld>
            <a:endParaRPr lang="es-ES">
              <a:solidFill>
                <a:srgbClr val="000000"/>
              </a:solidFill>
              <a:latin typeface="Times New Roman"/>
            </a:endParaRPr>
          </a:p>
        </p:txBody>
      </p:sp>
      <p:sp>
        <p:nvSpPr>
          <p:cNvPr id="879" name="PlaceHolder 2"/>
          <p:cNvSpPr>
            <a:spLocks noGrp="1"/>
          </p:cNvSpPr>
          <p:nvPr>
            <p:ph type="title"/>
          </p:nvPr>
        </p:nvSpPr>
        <p:spPr>
          <a:xfrm>
            <a:off x="915999" y="609411"/>
            <a:ext cx="10358563" cy="1141568"/>
          </a:xfrm>
          <a:prstGeom prst="rect">
            <a:avLst/>
          </a:prstGeom>
          <a:noFill/>
          <a:ln w="0">
            <a:noFill/>
          </a:ln>
        </p:spPr>
        <p:txBody>
          <a:bodyPr lIns="0" tIns="0" rIns="0" bIns="0" anchor="t">
            <a:noAutofit/>
          </a:bodyPr>
          <a:lstStyle/>
          <a:p>
            <a:pPr algn="ctr">
              <a:tabLst>
                <a:tab pos="0" algn="l"/>
              </a:tabLst>
            </a:pPr>
            <a:r>
              <a:rPr lang="en-US" sz="4532" spc="-1">
                <a:solidFill>
                  <a:srgbClr val="0066A1"/>
                </a:solidFill>
                <a:latin typeface="Calibri"/>
                <a:ea typeface="Calibri"/>
              </a:rPr>
              <a:t>Motions</a:t>
            </a:r>
            <a:endParaRPr lang="es-ES" sz="4532" b="0" spc="-1">
              <a:solidFill>
                <a:srgbClr val="000000"/>
              </a:solidFill>
              <a:latin typeface="Arial"/>
            </a:endParaRPr>
          </a:p>
        </p:txBody>
      </p:sp>
      <p:sp>
        <p:nvSpPr>
          <p:cNvPr id="880" name="PlaceHolder 3"/>
          <p:cNvSpPr>
            <a:spLocks noGrp="1"/>
          </p:cNvSpPr>
          <p:nvPr>
            <p:ph/>
          </p:nvPr>
        </p:nvSpPr>
        <p:spPr>
          <a:xfrm>
            <a:off x="408316" y="1371416"/>
            <a:ext cx="11374409" cy="4646886"/>
          </a:xfrm>
          <a:prstGeom prst="rect">
            <a:avLst/>
          </a:prstGeom>
          <a:noFill/>
          <a:ln w="0">
            <a:noFill/>
          </a:ln>
        </p:spPr>
        <p:txBody>
          <a:bodyPr lIns="0" tIns="0" rIns="0" bIns="0" anchor="t">
            <a:noAutofit/>
          </a:bodyPr>
          <a:lstStyle/>
          <a:p>
            <a:pPr marL="914491" indent="-457200">
              <a:spcBef>
                <a:spcPts val="533"/>
              </a:spcBef>
              <a:tabLst>
                <a:tab pos="0" algn="l"/>
              </a:tabLst>
            </a:pPr>
            <a:r>
              <a:rPr lang="en-US" sz="3199" spc="-1" dirty="0">
                <a:solidFill>
                  <a:schemeClr val="dk1"/>
                </a:solidFill>
                <a:ea typeface="Calibri"/>
              </a:rPr>
              <a:t>A motion is a request for the body (the R3 Committee) or some of its members (committees, appointed persons, officers) to </a:t>
            </a:r>
            <a:r>
              <a:rPr lang="en-US" sz="3199" u="sng" spc="-1" dirty="0">
                <a:solidFill>
                  <a:schemeClr val="dk1"/>
                </a:solidFill>
                <a:ea typeface="Calibri"/>
              </a:rPr>
              <a:t>do something</a:t>
            </a:r>
            <a:r>
              <a:rPr lang="en-US" sz="3199" spc="-1" dirty="0">
                <a:solidFill>
                  <a:schemeClr val="dk1"/>
                </a:solidFill>
                <a:ea typeface="Calibri"/>
              </a:rPr>
              <a:t>. As such, a motion always has to have an element of action.</a:t>
            </a:r>
            <a:endParaRPr lang="es-ES" sz="3199" spc="-1" dirty="0">
              <a:solidFill>
                <a:srgbClr val="000000"/>
              </a:solidFill>
            </a:endParaRPr>
          </a:p>
          <a:p>
            <a:pPr marL="914491" indent="-457200">
              <a:spcBef>
                <a:spcPts val="533"/>
              </a:spcBef>
              <a:tabLst>
                <a:tab pos="0" algn="l"/>
              </a:tabLst>
            </a:pPr>
            <a:r>
              <a:rPr lang="en-US" sz="3199" spc="-1" dirty="0">
                <a:solidFill>
                  <a:schemeClr val="dk1"/>
                </a:solidFill>
                <a:ea typeface="Calibri"/>
              </a:rPr>
              <a:t>Motions will be presented, discussed, and voted.</a:t>
            </a:r>
            <a:endParaRPr lang="es-ES" sz="3199" spc="-1" dirty="0">
              <a:solidFill>
                <a:srgbClr val="000000"/>
              </a:solidFill>
            </a:endParaRPr>
          </a:p>
          <a:p>
            <a:pPr marL="914491" indent="-457200">
              <a:spcBef>
                <a:spcPts val="533"/>
              </a:spcBef>
              <a:tabLst>
                <a:tab pos="0" algn="l"/>
              </a:tabLst>
            </a:pPr>
            <a:r>
              <a:rPr lang="en-US" sz="3199" spc="-1" dirty="0">
                <a:solidFill>
                  <a:schemeClr val="dk1"/>
                </a:solidFill>
                <a:ea typeface="Calibri"/>
              </a:rPr>
              <a:t>Only those with voting rights will be allowed to vote.</a:t>
            </a:r>
            <a:endParaRPr lang="es-ES" sz="3199" spc="-1" dirty="0">
              <a:solidFill>
                <a:srgbClr val="000000"/>
              </a:solidFill>
            </a:endParaRPr>
          </a:p>
          <a:p>
            <a:pPr marL="914491" indent="-457200">
              <a:spcBef>
                <a:spcPts val="533"/>
              </a:spcBef>
              <a:tabLst>
                <a:tab pos="0" algn="l"/>
              </a:tabLst>
            </a:pPr>
            <a:r>
              <a:rPr lang="en-US" sz="3199" spc="-1" dirty="0">
                <a:solidFill>
                  <a:schemeClr val="dk1"/>
                </a:solidFill>
              </a:rPr>
              <a:t>Non-controversial motions could be voted on by General Consent (“Is anyone opposed to the motion on the floor”)</a:t>
            </a:r>
          </a:p>
          <a:p>
            <a:pPr marL="914491" indent="-457200">
              <a:spcBef>
                <a:spcPts val="533"/>
              </a:spcBef>
              <a:tabLst>
                <a:tab pos="0" algn="l"/>
              </a:tabLst>
            </a:pPr>
            <a:r>
              <a:rPr lang="en-US" sz="3199" spc="-1" dirty="0">
                <a:solidFill>
                  <a:schemeClr val="dk1"/>
                </a:solidFill>
              </a:rPr>
              <a:t>Potentially controversial or more significant motions will be voted on via raised hands, ballot, or voice</a:t>
            </a:r>
            <a:endParaRPr lang="es-ES" sz="3199" spc="-1" dirty="0">
              <a:solidFill>
                <a:srgbClr val="000000"/>
              </a:solidFill>
            </a:endParaRPr>
          </a:p>
        </p:txBody>
      </p:sp>
    </p:spTree>
    <p:extLst>
      <p:ext uri="{BB962C8B-B14F-4D97-AF65-F5344CB8AC3E}">
        <p14:creationId xmlns:p14="http://schemas.microsoft.com/office/powerpoint/2010/main" val="2609549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C410C7-32DF-7656-E550-3DD24349A369}"/>
              </a:ext>
            </a:extLst>
          </p:cNvPr>
          <p:cNvSpPr>
            <a:spLocks noGrp="1"/>
          </p:cNvSpPr>
          <p:nvPr>
            <p:ph type="title"/>
          </p:nvPr>
        </p:nvSpPr>
        <p:spPr/>
        <p:txBody>
          <a:bodyPr>
            <a:normAutofit/>
          </a:bodyPr>
          <a:lstStyle/>
          <a:p>
            <a:pPr>
              <a:spcBef>
                <a:spcPts val="479"/>
              </a:spcBef>
              <a:buClr>
                <a:srgbClr val="0066A1"/>
              </a:buClr>
            </a:pPr>
            <a:r>
              <a:rPr lang="en-US" sz="5400" spc="-1" dirty="0">
                <a:solidFill>
                  <a:srgbClr val="00629D"/>
                </a:solidFill>
                <a:ea typeface="Calibri"/>
              </a:rPr>
              <a:t>Running a Section Successfully</a:t>
            </a:r>
            <a:br>
              <a:rPr lang="es-ES" sz="2700" spc="-1" dirty="0">
                <a:solidFill>
                  <a:srgbClr val="000000"/>
                </a:solidFill>
                <a:latin typeface="Arial"/>
              </a:rPr>
            </a:br>
            <a:br>
              <a:rPr lang="en-US" dirty="0"/>
            </a:br>
            <a:endParaRPr lang="en-US" sz="2400" dirty="0"/>
          </a:p>
        </p:txBody>
      </p:sp>
    </p:spTree>
    <p:extLst>
      <p:ext uri="{BB962C8B-B14F-4D97-AF65-F5344CB8AC3E}">
        <p14:creationId xmlns:p14="http://schemas.microsoft.com/office/powerpoint/2010/main" val="489636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a:solidFill>
                  <a:srgbClr val="0066A1"/>
                </a:solidFill>
                <a:latin typeface="Calibri"/>
                <a:ea typeface="Calibri"/>
              </a:rPr>
              <a:t>What is IEEE?</a:t>
            </a:r>
            <a:endParaRPr lang="es-ES" sz="4532" b="0" spc="-1">
              <a:solidFill>
                <a:srgbClr val="000000"/>
              </a:solidFill>
              <a:latin typeface="Arial"/>
            </a:endParaRPr>
          </a:p>
        </p:txBody>
      </p:sp>
      <p:sp>
        <p:nvSpPr>
          <p:cNvPr id="493" name="PlaceHolder 2"/>
          <p:cNvSpPr>
            <a:spLocks noGrp="1"/>
          </p:cNvSpPr>
          <p:nvPr>
            <p:ph/>
          </p:nvPr>
        </p:nvSpPr>
        <p:spPr>
          <a:xfrm>
            <a:off x="408316" y="1298959"/>
            <a:ext cx="11475658" cy="4951592"/>
          </a:xfrm>
          <a:prstGeom prst="rect">
            <a:avLst/>
          </a:prstGeom>
          <a:noFill/>
          <a:ln w="0">
            <a:noFill/>
          </a:ln>
        </p:spPr>
        <p:txBody>
          <a:bodyPr lIns="119963" tIns="59981" rIns="119963" bIns="59981" anchor="t">
            <a:noAutofit/>
          </a:bodyPr>
          <a:lstStyle/>
          <a:p>
            <a:pPr marL="457291" indent="-470727">
              <a:buClr>
                <a:srgbClr val="0066A1"/>
              </a:buClr>
              <a:buFont typeface="Verdana"/>
              <a:buChar char="•"/>
            </a:pPr>
            <a:r>
              <a:rPr lang="en-US" sz="2800" spc="-1" dirty="0">
                <a:solidFill>
                  <a:schemeClr val="dk1"/>
                </a:solidFill>
                <a:ea typeface="Calibri"/>
              </a:rPr>
              <a:t>IEEE is the world's largest technical professional organization dedicated to </a:t>
            </a:r>
            <a:r>
              <a:rPr lang="en-US" sz="2800" b="1" spc="-1" dirty="0">
                <a:solidFill>
                  <a:schemeClr val="dk1"/>
                </a:solidFill>
                <a:ea typeface="Calibri"/>
              </a:rPr>
              <a:t>advancing technology</a:t>
            </a:r>
            <a:r>
              <a:rPr lang="en-US" sz="2800" spc="-1" dirty="0">
                <a:solidFill>
                  <a:schemeClr val="dk1"/>
                </a:solidFill>
                <a:ea typeface="Calibri"/>
              </a:rPr>
              <a:t> for the </a:t>
            </a:r>
            <a:r>
              <a:rPr lang="en-US" sz="2800" b="1" spc="-1" dirty="0">
                <a:solidFill>
                  <a:schemeClr val="dk1"/>
                </a:solidFill>
                <a:ea typeface="Calibri"/>
              </a:rPr>
              <a:t>benefit of humanity</a:t>
            </a:r>
            <a:endParaRPr lang="es-ES" sz="2800" spc="-1" dirty="0">
              <a:solidFill>
                <a:srgbClr val="000000"/>
              </a:solidFill>
            </a:endParaRPr>
          </a:p>
          <a:p>
            <a:pPr marL="457291" indent="-470727">
              <a:buClr>
                <a:srgbClr val="0066A1"/>
              </a:buClr>
              <a:buFont typeface="Verdana"/>
              <a:buChar char="•"/>
            </a:pPr>
            <a:r>
              <a:rPr lang="en-US" sz="2800" spc="-1" dirty="0">
                <a:solidFill>
                  <a:schemeClr val="dk1"/>
                </a:solidFill>
                <a:ea typeface="Calibri"/>
              </a:rPr>
              <a:t>IEEE and its members </a:t>
            </a:r>
            <a:r>
              <a:rPr lang="en-US" sz="2800" b="1" spc="-1" dirty="0">
                <a:solidFill>
                  <a:schemeClr val="dk1"/>
                </a:solidFill>
                <a:ea typeface="Calibri"/>
              </a:rPr>
              <a:t>inspire</a:t>
            </a:r>
            <a:r>
              <a:rPr lang="en-US" sz="2800" spc="-1" dirty="0">
                <a:solidFill>
                  <a:schemeClr val="dk1"/>
                </a:solidFill>
                <a:ea typeface="Calibri"/>
              </a:rPr>
              <a:t> a </a:t>
            </a:r>
            <a:r>
              <a:rPr lang="en-US" sz="2800" b="1" spc="-1" dirty="0">
                <a:solidFill>
                  <a:schemeClr val="dk1"/>
                </a:solidFill>
                <a:ea typeface="Calibri"/>
              </a:rPr>
              <a:t>global community</a:t>
            </a:r>
            <a:r>
              <a:rPr lang="en-US" sz="2800" spc="-1" dirty="0">
                <a:solidFill>
                  <a:schemeClr val="dk1"/>
                </a:solidFill>
                <a:ea typeface="Calibri"/>
              </a:rPr>
              <a:t> through </a:t>
            </a:r>
            <a:r>
              <a:rPr lang="en-US" sz="2800" b="1" spc="-1" dirty="0">
                <a:solidFill>
                  <a:schemeClr val="dk1"/>
                </a:solidFill>
                <a:ea typeface="Calibri"/>
              </a:rPr>
              <a:t>publications</a:t>
            </a:r>
            <a:r>
              <a:rPr lang="en-US" sz="2800" spc="-1" dirty="0">
                <a:solidFill>
                  <a:schemeClr val="dk1"/>
                </a:solidFill>
                <a:ea typeface="Calibri"/>
              </a:rPr>
              <a:t>, </a:t>
            </a:r>
            <a:r>
              <a:rPr lang="en-US" sz="2800" b="1" spc="-1" dirty="0">
                <a:solidFill>
                  <a:schemeClr val="dk1"/>
                </a:solidFill>
                <a:ea typeface="Calibri"/>
              </a:rPr>
              <a:t>conferences</a:t>
            </a:r>
            <a:r>
              <a:rPr lang="en-US" sz="2800" spc="-1" dirty="0">
                <a:solidFill>
                  <a:schemeClr val="dk1"/>
                </a:solidFill>
                <a:ea typeface="Calibri"/>
              </a:rPr>
              <a:t>, </a:t>
            </a:r>
            <a:r>
              <a:rPr lang="en-US" sz="2800" b="1" spc="-1" dirty="0">
                <a:solidFill>
                  <a:schemeClr val="dk1"/>
                </a:solidFill>
                <a:ea typeface="Calibri"/>
              </a:rPr>
              <a:t>standards</a:t>
            </a:r>
            <a:r>
              <a:rPr lang="en-US" sz="2800" spc="-1" dirty="0">
                <a:solidFill>
                  <a:schemeClr val="dk1"/>
                </a:solidFill>
                <a:ea typeface="Calibri"/>
              </a:rPr>
              <a:t>, and </a:t>
            </a:r>
            <a:r>
              <a:rPr lang="en-US" sz="2800" b="1" spc="-1" dirty="0">
                <a:solidFill>
                  <a:schemeClr val="dk1"/>
                </a:solidFill>
                <a:ea typeface="Calibri"/>
              </a:rPr>
              <a:t>professional and educational activities</a:t>
            </a:r>
            <a:endParaRPr lang="es-ES" sz="2800" spc="-1" dirty="0">
              <a:solidFill>
                <a:srgbClr val="000000"/>
              </a:solidFill>
            </a:endParaRPr>
          </a:p>
          <a:p>
            <a:pPr marL="457291" indent="-457291">
              <a:buClr>
                <a:srgbClr val="0066A1"/>
              </a:buClr>
              <a:buFont typeface="Verdana"/>
              <a:buChar char="•"/>
            </a:pPr>
            <a:r>
              <a:rPr lang="en-US" sz="2800" spc="-1" dirty="0">
                <a:solidFill>
                  <a:schemeClr val="dk1"/>
                </a:solidFill>
                <a:ea typeface="Calibri"/>
              </a:rPr>
              <a:t>IEEE is member-driven. Members</a:t>
            </a:r>
          </a:p>
          <a:p>
            <a:pPr marL="914491" lvl="1" indent="-457291">
              <a:buClr>
                <a:srgbClr val="0066A1"/>
              </a:buClr>
              <a:buFont typeface="Verdana"/>
              <a:buChar char="•"/>
            </a:pPr>
            <a:r>
              <a:rPr lang="en-US" spc="-1" dirty="0">
                <a:solidFill>
                  <a:schemeClr val="dk1"/>
                </a:solidFill>
                <a:ea typeface="Calibri"/>
              </a:rPr>
              <a:t>support the mission</a:t>
            </a:r>
          </a:p>
          <a:p>
            <a:pPr marL="914491" lvl="1" indent="-457291">
              <a:buClr>
                <a:srgbClr val="0066A1"/>
              </a:buClr>
              <a:buFont typeface="Verdana"/>
              <a:buChar char="•"/>
            </a:pPr>
            <a:r>
              <a:rPr lang="en-US" spc="-1" dirty="0">
                <a:solidFill>
                  <a:schemeClr val="dk1"/>
                </a:solidFill>
                <a:ea typeface="Calibri"/>
              </a:rPr>
              <a:t>introduce technology careers to students</a:t>
            </a:r>
          </a:p>
          <a:p>
            <a:pPr marL="914491" lvl="1" indent="-457291">
              <a:buClr>
                <a:srgbClr val="0066A1"/>
              </a:buClr>
              <a:buFont typeface="Verdana"/>
              <a:buChar char="•"/>
            </a:pPr>
            <a:r>
              <a:rPr lang="en-US" spc="-1" dirty="0">
                <a:solidFill>
                  <a:schemeClr val="dk1"/>
                </a:solidFill>
                <a:ea typeface="Calibri"/>
              </a:rPr>
              <a:t>build technical communities</a:t>
            </a:r>
          </a:p>
          <a:p>
            <a:pPr marL="914491" lvl="1" indent="-457291">
              <a:buClr>
                <a:srgbClr val="0066A1"/>
              </a:buClr>
              <a:buFont typeface="Verdana"/>
              <a:buChar char="•"/>
            </a:pPr>
            <a:r>
              <a:rPr lang="en-US" spc="-1" dirty="0">
                <a:solidFill>
                  <a:schemeClr val="dk1"/>
                </a:solidFill>
                <a:ea typeface="Calibri"/>
              </a:rPr>
              <a:t>network with each other using tools like IEEE </a:t>
            </a:r>
            <a:r>
              <a:rPr lang="en-US" spc="-1" dirty="0" err="1">
                <a:solidFill>
                  <a:schemeClr val="dk1"/>
                </a:solidFill>
                <a:ea typeface="Calibri"/>
              </a:rPr>
              <a:t>Collabratec</a:t>
            </a:r>
            <a:r>
              <a:rPr lang="en-US" spc="-1" baseline="30000" dirty="0" err="1">
                <a:solidFill>
                  <a:schemeClr val="dk1"/>
                </a:solidFill>
                <a:ea typeface="Calibri"/>
              </a:rPr>
              <a:t>TM</a:t>
            </a:r>
            <a:r>
              <a:rPr lang="en-US" spc="-1" baseline="30000" dirty="0">
                <a:solidFill>
                  <a:schemeClr val="dk1"/>
                </a:solidFill>
                <a:ea typeface="Calibri"/>
              </a:rPr>
              <a:t>  </a:t>
            </a:r>
            <a:r>
              <a:rPr lang="en-US" spc="-1" dirty="0">
                <a:solidFill>
                  <a:schemeClr val="dk1"/>
                </a:solidFill>
                <a:ea typeface="Calibri"/>
              </a:rPr>
              <a:t>and through multiple types of meeting opportunities</a:t>
            </a:r>
          </a:p>
          <a:p>
            <a:pPr marL="914491" lvl="1" indent="-457291">
              <a:buClr>
                <a:srgbClr val="0066A1"/>
              </a:buClr>
              <a:buFont typeface="Verdana"/>
              <a:buChar char="•"/>
            </a:pPr>
            <a:r>
              <a:rPr lang="en-US" spc="-1" dirty="0">
                <a:solidFill>
                  <a:schemeClr val="dk1"/>
                </a:solidFill>
              </a:rPr>
              <a:t>share technical innovation with each other through Conferences and Workshops</a:t>
            </a:r>
            <a:endParaRPr lang="es-ES" spc="-1" dirty="0">
              <a:solidFill>
                <a:srgbClr val="000000"/>
              </a:solidFill>
            </a:endParaRPr>
          </a:p>
          <a:p>
            <a:pPr marL="457291" indent="-470727">
              <a:spcBef>
                <a:spcPts val="748"/>
              </a:spcBef>
              <a:buClr>
                <a:srgbClr val="0066A1"/>
              </a:buClr>
              <a:buFont typeface="Verdana"/>
              <a:buChar char="•"/>
              <a:tabLst>
                <a:tab pos="0" algn="l"/>
              </a:tabLst>
            </a:pPr>
            <a:endParaRPr lang="es-ES" sz="3199" spc="-1" dirty="0">
              <a:solidFill>
                <a:srgbClr val="000000"/>
              </a:solidFill>
              <a:latin typeface="Arial"/>
            </a:endParaRPr>
          </a:p>
        </p:txBody>
      </p:sp>
      <p:sp>
        <p:nvSpPr>
          <p:cNvPr id="494" name="PlaceHolder 3"/>
          <p:cNvSpPr>
            <a:spLocks noGrp="1"/>
          </p:cNvSpPr>
          <p:nvPr>
            <p:ph type="sldNum" idx="18"/>
          </p:nvPr>
        </p:nvSpPr>
        <p:spPr>
          <a:xfrm>
            <a:off x="808992"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3047969B-899B-4032-8DA2-E4F1507FD9B4}" type="slidenum">
              <a:rPr lang="en-US"/>
              <a:pPr/>
              <a:t>5</a:t>
            </a:fld>
            <a:endParaRPr lang="es-ES">
              <a:solidFill>
                <a:srgbClr val="000000"/>
              </a:solidFill>
              <a:latin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Section Vitality</a:t>
            </a:r>
            <a:endParaRPr lang="es-ES" sz="4532" b="0" spc="-1" dirty="0">
              <a:solidFill>
                <a:srgbClr val="000000"/>
              </a:solidFill>
              <a:latin typeface="Arial"/>
            </a:endParaRPr>
          </a:p>
        </p:txBody>
      </p:sp>
      <p:sp>
        <p:nvSpPr>
          <p:cNvPr id="706" name="PlaceHolder 2"/>
          <p:cNvSpPr>
            <a:spLocks noGrp="1"/>
          </p:cNvSpPr>
          <p:nvPr>
            <p:ph/>
          </p:nvPr>
        </p:nvSpPr>
        <p:spPr>
          <a:xfrm>
            <a:off x="915999" y="1197230"/>
            <a:ext cx="10358563" cy="4897368"/>
          </a:xfrm>
          <a:prstGeom prst="rect">
            <a:avLst/>
          </a:prstGeom>
          <a:noFill/>
          <a:ln w="0">
            <a:noFill/>
          </a:ln>
        </p:spPr>
        <p:txBody>
          <a:bodyPr lIns="119963" tIns="59981" rIns="119963" bIns="59981" anchor="t">
            <a:normAutofit fontScale="98000"/>
          </a:bodyPr>
          <a:lstStyle/>
          <a:p>
            <a:pPr marL="685800" indent="-457200">
              <a:spcBef>
                <a:spcPts val="480"/>
              </a:spcBef>
              <a:tabLst>
                <a:tab pos="0" algn="l"/>
              </a:tabLst>
            </a:pPr>
            <a:r>
              <a:rPr lang="en-US" sz="2900" dirty="0"/>
              <a:t>Vital organizational units (Sections, Chapters, Affinity Groups and Student Branches) better serve their members</a:t>
            </a:r>
          </a:p>
          <a:p>
            <a:pPr marL="685800" indent="-457200">
              <a:spcBef>
                <a:spcPts val="480"/>
              </a:spcBef>
              <a:tabLst>
                <a:tab pos="0" algn="l"/>
              </a:tabLst>
            </a:pPr>
            <a:r>
              <a:rPr lang="en-US" sz="2900" dirty="0"/>
              <a:t>IEEE Member and Geographic Activities views Section Vitality as a priority</a:t>
            </a:r>
          </a:p>
          <a:p>
            <a:pPr marL="685800" indent="-457200">
              <a:spcBef>
                <a:spcPts val="480"/>
              </a:spcBef>
              <a:tabLst>
                <a:tab pos="0" algn="l"/>
              </a:tabLst>
            </a:pPr>
            <a:r>
              <a:rPr lang="en-US" sz="2900" dirty="0"/>
              <a:t>In order to have all the Sections vibrant and active, IEEE needs </a:t>
            </a:r>
            <a:r>
              <a:rPr lang="en-US" sz="2900" b="1" dirty="0"/>
              <a:t>many enthusiastic volunteers</a:t>
            </a:r>
            <a:r>
              <a:rPr lang="en-US" sz="2900" dirty="0"/>
              <a:t> on all levels and especially on the Section level</a:t>
            </a:r>
          </a:p>
          <a:p>
            <a:pPr marL="685800" indent="-457200">
              <a:spcBef>
                <a:spcPts val="480"/>
              </a:spcBef>
              <a:tabLst>
                <a:tab pos="0" algn="l"/>
              </a:tabLst>
            </a:pPr>
            <a:endParaRPr lang="en-US" sz="2900" spc="-1" dirty="0">
              <a:solidFill>
                <a:srgbClr val="000000"/>
              </a:solidFill>
            </a:endParaRPr>
          </a:p>
          <a:p>
            <a:pPr marL="685800" indent="-457200">
              <a:spcBef>
                <a:spcPts val="480"/>
              </a:spcBef>
              <a:tabLst>
                <a:tab pos="0" algn="l"/>
              </a:tabLst>
            </a:pPr>
            <a:r>
              <a:rPr lang="es-ES" sz="2900" spc="-1" dirty="0">
                <a:solidFill>
                  <a:srgbClr val="000000"/>
                </a:solidFill>
                <a:hlinkClick r:id="rId3"/>
              </a:rPr>
              <a:t>https://mga.ieee.org/volunteer-hub/geographic-unit-operations/vitality</a:t>
            </a:r>
            <a:r>
              <a:rPr lang="es-ES" sz="2900" spc="-1" dirty="0">
                <a:solidFill>
                  <a:srgbClr val="000000"/>
                </a:solidFill>
              </a:rPr>
              <a:t> </a:t>
            </a:r>
            <a:r>
              <a:rPr lang="es-ES" sz="2900" spc="-1" dirty="0" err="1">
                <a:solidFill>
                  <a:srgbClr val="000000"/>
                </a:solidFill>
              </a:rPr>
              <a:t>includes</a:t>
            </a:r>
            <a:r>
              <a:rPr lang="es-ES" sz="2900" spc="-1" dirty="0">
                <a:solidFill>
                  <a:srgbClr val="000000"/>
                </a:solidFill>
              </a:rPr>
              <a:t> </a:t>
            </a:r>
            <a:r>
              <a:rPr lang="es-ES" sz="2900" spc="-1" dirty="0" err="1">
                <a:solidFill>
                  <a:srgbClr val="000000"/>
                </a:solidFill>
              </a:rPr>
              <a:t>Region</a:t>
            </a:r>
            <a:r>
              <a:rPr lang="es-ES" sz="2900" spc="-1" dirty="0">
                <a:solidFill>
                  <a:srgbClr val="000000"/>
                </a:solidFill>
              </a:rPr>
              <a:t> </a:t>
            </a:r>
            <a:r>
              <a:rPr lang="es-ES" sz="2900" spc="-1" dirty="0" err="1">
                <a:solidFill>
                  <a:srgbClr val="000000"/>
                </a:solidFill>
              </a:rPr>
              <a:t>Vitality</a:t>
            </a:r>
            <a:r>
              <a:rPr lang="es-ES" sz="2900" spc="-1" dirty="0">
                <a:solidFill>
                  <a:srgbClr val="000000"/>
                </a:solidFill>
              </a:rPr>
              <a:t> </a:t>
            </a:r>
            <a:r>
              <a:rPr lang="es-ES" sz="2900" spc="-1" dirty="0" err="1">
                <a:solidFill>
                  <a:srgbClr val="000000"/>
                </a:solidFill>
              </a:rPr>
              <a:t>Coordinators</a:t>
            </a:r>
            <a:r>
              <a:rPr lang="es-ES" sz="2900" spc="-1" dirty="0">
                <a:solidFill>
                  <a:srgbClr val="000000"/>
                </a:solidFill>
              </a:rPr>
              <a:t>, </a:t>
            </a:r>
            <a:r>
              <a:rPr lang="es-ES" sz="2900" spc="-1" dirty="0" err="1">
                <a:solidFill>
                  <a:srgbClr val="000000"/>
                </a:solidFill>
              </a:rPr>
              <a:t>Section</a:t>
            </a:r>
            <a:r>
              <a:rPr lang="es-ES" sz="2900" spc="-1" dirty="0">
                <a:solidFill>
                  <a:srgbClr val="000000"/>
                </a:solidFill>
              </a:rPr>
              <a:t> </a:t>
            </a:r>
            <a:r>
              <a:rPr lang="es-ES" sz="2900" spc="-1" dirty="0" err="1">
                <a:solidFill>
                  <a:srgbClr val="000000"/>
                </a:solidFill>
              </a:rPr>
              <a:t>Election</a:t>
            </a:r>
            <a:r>
              <a:rPr lang="es-ES" sz="2900" spc="-1" dirty="0">
                <a:solidFill>
                  <a:srgbClr val="000000"/>
                </a:solidFill>
              </a:rPr>
              <a:t> Calendar Tool, and a </a:t>
            </a:r>
            <a:r>
              <a:rPr lang="es-ES" sz="2900" spc="-1" dirty="0" err="1">
                <a:solidFill>
                  <a:srgbClr val="000000"/>
                </a:solidFill>
              </a:rPr>
              <a:t>Section</a:t>
            </a:r>
            <a:r>
              <a:rPr lang="es-ES" sz="2900" spc="-1" dirty="0">
                <a:solidFill>
                  <a:srgbClr val="000000"/>
                </a:solidFill>
              </a:rPr>
              <a:t> </a:t>
            </a:r>
            <a:r>
              <a:rPr lang="es-ES" sz="2900" spc="-1" dirty="0" err="1">
                <a:solidFill>
                  <a:srgbClr val="000000"/>
                </a:solidFill>
              </a:rPr>
              <a:t>Vitality</a:t>
            </a:r>
            <a:r>
              <a:rPr lang="es-ES" sz="2900" spc="-1" dirty="0">
                <a:solidFill>
                  <a:srgbClr val="000000"/>
                </a:solidFill>
              </a:rPr>
              <a:t> </a:t>
            </a:r>
            <a:r>
              <a:rPr lang="es-ES" sz="2900" spc="-1" dirty="0" err="1">
                <a:solidFill>
                  <a:srgbClr val="000000"/>
                </a:solidFill>
              </a:rPr>
              <a:t>Checklist</a:t>
            </a:r>
            <a:endParaRPr lang="es-ES" sz="2900" spc="-1" dirty="0">
              <a:solidFill>
                <a:srgbClr val="000000"/>
              </a:solidFill>
            </a:endParaRPr>
          </a:p>
          <a:p>
            <a:pPr indent="0">
              <a:spcBef>
                <a:spcPts val="480"/>
              </a:spcBef>
              <a:buNone/>
              <a:tabLst>
                <a:tab pos="0" algn="l"/>
              </a:tabLst>
            </a:pPr>
            <a:endParaRPr lang="es-ES" sz="2932" spc="-1" dirty="0">
              <a:solidFill>
                <a:srgbClr val="000000"/>
              </a:solidFill>
              <a:latin typeface="Arial"/>
            </a:endParaRPr>
          </a:p>
        </p:txBody>
      </p:sp>
      <p:sp>
        <p:nvSpPr>
          <p:cNvPr id="707" name="PlaceHolder 3"/>
          <p:cNvSpPr>
            <a:spLocks noGrp="1"/>
          </p:cNvSpPr>
          <p:nvPr>
            <p:ph type="sldNum" idx="70"/>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AE2A6F56-20F6-428E-B2C7-688C552B3F03}" type="slidenum">
              <a:rPr lang="en-US"/>
              <a:pPr/>
              <a:t>50</a:t>
            </a:fld>
            <a:endParaRPr lang="es-ES">
              <a:solidFill>
                <a:srgbClr val="000000"/>
              </a:solidFill>
              <a:latin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PlaceHolder 1"/>
          <p:cNvSpPr>
            <a:spLocks noGrp="1"/>
          </p:cNvSpPr>
          <p:nvPr>
            <p:ph type="title"/>
          </p:nvPr>
        </p:nvSpPr>
        <p:spPr>
          <a:xfrm>
            <a:off x="331299" y="647277"/>
            <a:ext cx="11529402" cy="1141568"/>
          </a:xfrm>
          <a:prstGeom prst="rect">
            <a:avLst/>
          </a:prstGeom>
          <a:noFill/>
          <a:ln w="0">
            <a:noFill/>
          </a:ln>
        </p:spPr>
        <p:txBody>
          <a:bodyPr lIns="119963" tIns="59981" rIns="119963" bIns="59981" anchor="t">
            <a:noAutofit/>
          </a:bodyPr>
          <a:lstStyle/>
          <a:p>
            <a:pPr algn="ctr">
              <a:tabLst>
                <a:tab pos="0" algn="l"/>
              </a:tabLst>
            </a:pPr>
            <a:r>
              <a:rPr lang="en-US" sz="3732" spc="-1" dirty="0">
                <a:solidFill>
                  <a:srgbClr val="0066A1"/>
                </a:solidFill>
                <a:latin typeface="Calibri"/>
                <a:ea typeface="Calibri"/>
              </a:rPr>
              <a:t>Example Section Volunteer Positions</a:t>
            </a:r>
            <a:endParaRPr lang="es-ES" sz="3732" b="0" spc="-1" dirty="0">
              <a:solidFill>
                <a:srgbClr val="000000"/>
              </a:solidFill>
              <a:latin typeface="Arial"/>
            </a:endParaRPr>
          </a:p>
        </p:txBody>
      </p:sp>
      <p:sp>
        <p:nvSpPr>
          <p:cNvPr id="700" name="PlaceHolder 2"/>
          <p:cNvSpPr>
            <a:spLocks noGrp="1"/>
          </p:cNvSpPr>
          <p:nvPr>
            <p:ph/>
          </p:nvPr>
        </p:nvSpPr>
        <p:spPr>
          <a:xfrm>
            <a:off x="916718" y="1831377"/>
            <a:ext cx="10358563" cy="4646886"/>
          </a:xfrm>
          <a:prstGeom prst="rect">
            <a:avLst/>
          </a:prstGeom>
          <a:noFill/>
          <a:ln w="0">
            <a:noFill/>
          </a:ln>
        </p:spPr>
        <p:txBody>
          <a:bodyPr lIns="119963" tIns="59981" rIns="119963" bIns="59981" numCol="2" anchor="t">
            <a:noAutofit/>
          </a:bodyPr>
          <a:lstStyle/>
          <a:p>
            <a:pPr marL="457291" indent="-457291">
              <a:buClr>
                <a:srgbClr val="0066A1"/>
              </a:buClr>
              <a:buFont typeface="Verdana"/>
              <a:buChar char="▸"/>
            </a:pPr>
            <a:r>
              <a:rPr lang="en-US" sz="2400" spc="-1" dirty="0">
                <a:solidFill>
                  <a:schemeClr val="dk1"/>
                </a:solidFill>
                <a:latin typeface="Calibri"/>
                <a:ea typeface="Calibri"/>
              </a:rPr>
              <a:t>Officers: Chair, Vice Chair, Secretary, Treasurer (or Secretary/Treasurer)</a:t>
            </a:r>
          </a:p>
          <a:p>
            <a:pPr marL="457291" indent="-457291">
              <a:buClr>
                <a:srgbClr val="0066A1"/>
              </a:buClr>
              <a:buFont typeface="Verdana"/>
              <a:buChar char="▸"/>
            </a:pPr>
            <a:r>
              <a:rPr lang="en-US" sz="2400" spc="-1" dirty="0">
                <a:solidFill>
                  <a:schemeClr val="dk1"/>
                </a:solidFill>
                <a:latin typeface="Calibri"/>
                <a:ea typeface="Calibri"/>
              </a:rPr>
              <a:t>Industry Engagement Coordinator </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latin typeface="Calibri"/>
                <a:ea typeface="Calibri"/>
              </a:rPr>
              <a:t>Nominations and Appointments	</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latin typeface="Calibri"/>
                <a:ea typeface="Calibri"/>
              </a:rPr>
              <a:t>Newsletter Editor</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latin typeface="Calibri"/>
                <a:ea typeface="Calibri"/>
              </a:rPr>
              <a:t>Professional Activities 	</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latin typeface="Calibri"/>
                <a:ea typeface="Calibri"/>
              </a:rPr>
              <a:t>Educational Activities 	</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latin typeface="Calibri"/>
                <a:ea typeface="Calibri"/>
              </a:rPr>
              <a:t>Student Activities, or Student Branch Coordinator</a:t>
            </a:r>
          </a:p>
          <a:p>
            <a:pPr marL="457291" indent="-457291">
              <a:spcBef>
                <a:spcPts val="533"/>
              </a:spcBef>
              <a:buClr>
                <a:srgbClr val="0066A1"/>
              </a:buClr>
              <a:buFont typeface="Verdana"/>
              <a:buChar char="▸"/>
            </a:pPr>
            <a:r>
              <a:rPr lang="en-US" sz="2400" spc="-1" dirty="0">
                <a:solidFill>
                  <a:schemeClr val="dk1"/>
                </a:solidFill>
                <a:latin typeface="Calibri"/>
                <a:ea typeface="Calibri"/>
              </a:rPr>
              <a:t>Young Professionals</a:t>
            </a:r>
          </a:p>
          <a:p>
            <a:pPr marL="457291" indent="-457291">
              <a:buClr>
                <a:srgbClr val="0066A1"/>
              </a:buClr>
              <a:buFont typeface="Verdana"/>
              <a:buChar char="▸"/>
            </a:pPr>
            <a:r>
              <a:rPr lang="en-US" sz="2400" spc="-1" dirty="0">
                <a:solidFill>
                  <a:schemeClr val="dk1"/>
                </a:solidFill>
                <a:latin typeface="Calibri"/>
                <a:ea typeface="Calibri"/>
              </a:rPr>
              <a:t>Women in </a:t>
            </a:r>
            <a:r>
              <a:rPr lang="en-US" sz="2400" spc="-1" dirty="0">
                <a:solidFill>
                  <a:schemeClr val="dk1"/>
                </a:solidFill>
                <a:ea typeface="Calibri"/>
              </a:rPr>
              <a:t>Engineering</a:t>
            </a:r>
          </a:p>
          <a:p>
            <a:pPr marL="457291" indent="-457291">
              <a:buClr>
                <a:srgbClr val="0066A1"/>
              </a:buClr>
              <a:buFont typeface="Verdana"/>
              <a:buChar char="▸"/>
            </a:pPr>
            <a:r>
              <a:rPr lang="en-US" sz="2400" spc="-1" dirty="0">
                <a:solidFill>
                  <a:schemeClr val="dk1"/>
                </a:solidFill>
                <a:ea typeface="Calibri"/>
              </a:rPr>
              <a:t>Historian </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OU Analytics </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Awards and Recognitions</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Chapter Coordinator</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Membership Development</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Communications Coordinator</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Chapter Chairs</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Affinity Group Chairs</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Conference Coordinator</a:t>
            </a:r>
          </a:p>
          <a:p>
            <a:pPr marL="457291" indent="-457291">
              <a:spcBef>
                <a:spcPts val="533"/>
              </a:spcBef>
              <a:buClr>
                <a:srgbClr val="0066A1"/>
              </a:buClr>
              <a:buFont typeface="Verdana"/>
              <a:buChar char="▸"/>
            </a:pPr>
            <a:r>
              <a:rPr lang="en-US" sz="2400" spc="-1" dirty="0">
                <a:solidFill>
                  <a:schemeClr val="dk1"/>
                </a:solidFill>
              </a:rPr>
              <a:t>Etc.</a:t>
            </a:r>
            <a:r>
              <a:rPr lang="en-US" sz="2666" spc="-1" dirty="0">
                <a:solidFill>
                  <a:schemeClr val="dk1"/>
                </a:solidFill>
                <a:latin typeface="Calibri"/>
                <a:ea typeface="Calibri"/>
              </a:rPr>
              <a:t>	</a:t>
            </a:r>
          </a:p>
        </p:txBody>
      </p:sp>
      <p:sp>
        <p:nvSpPr>
          <p:cNvPr id="701" name="PlaceHolder 3"/>
          <p:cNvSpPr>
            <a:spLocks noGrp="1"/>
          </p:cNvSpPr>
          <p:nvPr>
            <p:ph type="sldNum" idx="68"/>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78882DC8-D587-475D-90BA-AA8DC02B2A91}" type="slidenum">
              <a:rPr lang="en-US"/>
              <a:pPr/>
              <a:t>51</a:t>
            </a:fld>
            <a:endParaRPr lang="es-ES">
              <a:solidFill>
                <a:srgbClr val="000000"/>
              </a:solidFill>
              <a:latin typeface="Times New Roman"/>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a:solidFill>
                  <a:srgbClr val="0066A1"/>
                </a:solidFill>
                <a:latin typeface="Calibri"/>
                <a:ea typeface="Calibri"/>
              </a:rPr>
              <a:t>What a Section Chair does</a:t>
            </a:r>
            <a:br>
              <a:rPr sz="4532"/>
            </a:br>
            <a:endParaRPr lang="es-ES" sz="4532" b="0" spc="-1">
              <a:solidFill>
                <a:srgbClr val="000000"/>
              </a:solidFill>
              <a:latin typeface="Arial"/>
            </a:endParaRPr>
          </a:p>
        </p:txBody>
      </p:sp>
      <p:sp>
        <p:nvSpPr>
          <p:cNvPr id="691" name="PlaceHolder 2"/>
          <p:cNvSpPr>
            <a:spLocks noGrp="1"/>
          </p:cNvSpPr>
          <p:nvPr>
            <p:ph/>
          </p:nvPr>
        </p:nvSpPr>
        <p:spPr>
          <a:xfrm>
            <a:off x="915999" y="1447713"/>
            <a:ext cx="10358563" cy="4549956"/>
          </a:xfrm>
          <a:prstGeom prst="rect">
            <a:avLst/>
          </a:prstGeom>
          <a:noFill/>
          <a:ln w="0">
            <a:noFill/>
          </a:ln>
        </p:spPr>
        <p:txBody>
          <a:bodyPr lIns="119963" tIns="59981" rIns="119963" bIns="59981" anchor="t">
            <a:normAutofit fontScale="68000" lnSpcReduction="20000"/>
          </a:bodyPr>
          <a:lstStyle/>
          <a:p>
            <a:pPr marL="378597" indent="-378597">
              <a:buClr>
                <a:srgbClr val="0066A1"/>
              </a:buClr>
              <a:buFont typeface="Noto Sans Symbols"/>
              <a:buChar char="▪"/>
            </a:pPr>
            <a:r>
              <a:rPr lang="en-US" sz="3199" spc="-1" dirty="0">
                <a:solidFill>
                  <a:schemeClr val="dk1"/>
                </a:solidFill>
                <a:latin typeface="Calibri"/>
                <a:ea typeface="Calibri"/>
              </a:rPr>
              <a:t>Assembles and motivates the team</a:t>
            </a:r>
          </a:p>
          <a:p>
            <a:pPr marL="378597" indent="-378597">
              <a:buClr>
                <a:srgbClr val="0066A1"/>
              </a:buClr>
              <a:buFont typeface="Noto Sans Symbols"/>
              <a:buChar char="▪"/>
            </a:pPr>
            <a:r>
              <a:rPr lang="en-US" sz="3199" spc="-1" dirty="0">
                <a:solidFill>
                  <a:schemeClr val="dk1"/>
                </a:solidFill>
                <a:latin typeface="Calibri"/>
                <a:ea typeface="Calibri"/>
              </a:rPr>
              <a:t>Runs the Section</a:t>
            </a:r>
            <a:endParaRPr lang="en-US" sz="3199" spc="-1" dirty="0">
              <a:solidFill>
                <a:schemeClr val="dk1"/>
              </a:solidFill>
              <a:ea typeface="Calibri"/>
            </a:endParaRPr>
          </a:p>
          <a:p>
            <a:pPr marL="378597" indent="-378597">
              <a:buClr>
                <a:srgbClr val="0066A1"/>
              </a:buClr>
              <a:buFont typeface="Noto Sans Symbols"/>
              <a:buChar char="▪"/>
            </a:pPr>
            <a:r>
              <a:rPr lang="es-ES" sz="3199" spc="-1" dirty="0" err="1">
                <a:solidFill>
                  <a:srgbClr val="000000"/>
                </a:solidFill>
              </a:rPr>
              <a:t>Is</a:t>
            </a:r>
            <a:r>
              <a:rPr lang="es-ES" sz="3199" spc="-1" dirty="0">
                <a:solidFill>
                  <a:srgbClr val="000000"/>
                </a:solidFill>
              </a:rPr>
              <a:t> a </a:t>
            </a:r>
            <a:r>
              <a:rPr lang="es-ES" sz="3199" b="1" spc="-1" dirty="0" err="1">
                <a:solidFill>
                  <a:srgbClr val="000000"/>
                </a:solidFill>
              </a:rPr>
              <a:t>voting</a:t>
            </a:r>
            <a:r>
              <a:rPr lang="es-ES" sz="3199" b="1" spc="-1" dirty="0">
                <a:solidFill>
                  <a:srgbClr val="000000"/>
                </a:solidFill>
              </a:rPr>
              <a:t> </a:t>
            </a:r>
            <a:r>
              <a:rPr lang="es-ES" sz="3199" b="1" spc="-1" dirty="0" err="1">
                <a:solidFill>
                  <a:srgbClr val="000000"/>
                </a:solidFill>
              </a:rPr>
              <a:t>member</a:t>
            </a:r>
            <a:r>
              <a:rPr lang="es-ES" sz="3199" b="1" spc="-1" dirty="0">
                <a:solidFill>
                  <a:srgbClr val="000000"/>
                </a:solidFill>
              </a:rPr>
              <a:t> </a:t>
            </a:r>
            <a:r>
              <a:rPr lang="es-ES" sz="3199" b="1" spc="-1" dirty="0" err="1">
                <a:solidFill>
                  <a:srgbClr val="000000"/>
                </a:solidFill>
              </a:rPr>
              <a:t>of</a:t>
            </a:r>
            <a:r>
              <a:rPr lang="es-ES" sz="3199" b="1" spc="-1" dirty="0">
                <a:solidFill>
                  <a:srgbClr val="000000"/>
                </a:solidFill>
              </a:rPr>
              <a:t> </a:t>
            </a:r>
            <a:r>
              <a:rPr lang="es-ES" sz="3199" b="1" spc="-1" dirty="0" err="1">
                <a:solidFill>
                  <a:srgbClr val="000000"/>
                </a:solidFill>
              </a:rPr>
              <a:t>the</a:t>
            </a:r>
            <a:r>
              <a:rPr lang="es-ES" sz="3199" b="1" spc="-1" dirty="0">
                <a:solidFill>
                  <a:srgbClr val="000000"/>
                </a:solidFill>
              </a:rPr>
              <a:t> </a:t>
            </a:r>
            <a:r>
              <a:rPr lang="es-ES" sz="3199" b="1" spc="-1" dirty="0" err="1">
                <a:solidFill>
                  <a:srgbClr val="000000"/>
                </a:solidFill>
              </a:rPr>
              <a:t>Region</a:t>
            </a:r>
            <a:r>
              <a:rPr lang="es-ES" sz="3199" b="1" spc="-1" dirty="0">
                <a:solidFill>
                  <a:srgbClr val="000000"/>
                </a:solidFill>
              </a:rPr>
              <a:t> </a:t>
            </a:r>
            <a:r>
              <a:rPr lang="es-ES" sz="3199" b="1" spc="-1" dirty="0" err="1">
                <a:solidFill>
                  <a:srgbClr val="000000"/>
                </a:solidFill>
              </a:rPr>
              <a:t>Committee</a:t>
            </a:r>
            <a:endParaRPr lang="es-ES" sz="3199" b="1" spc="-1" dirty="0">
              <a:solidFill>
                <a:srgbClr val="000000"/>
              </a:solidFill>
            </a:endParaRPr>
          </a:p>
          <a:p>
            <a:pPr marL="378597" indent="-378597">
              <a:buClr>
                <a:srgbClr val="0066A1"/>
              </a:buClr>
              <a:buFont typeface="Noto Sans Symbols"/>
              <a:buChar char="▪"/>
            </a:pPr>
            <a:r>
              <a:rPr lang="en-US" sz="3199" spc="-1" dirty="0">
                <a:solidFill>
                  <a:schemeClr val="dk1"/>
                </a:solidFill>
                <a:ea typeface="Calibri"/>
              </a:rPr>
              <a:t>Participates in </a:t>
            </a:r>
            <a:r>
              <a:rPr lang="en-US" sz="3199" spc="-1" dirty="0" err="1">
                <a:solidFill>
                  <a:schemeClr val="dk1"/>
                </a:solidFill>
                <a:ea typeface="Calibri"/>
              </a:rPr>
              <a:t>SoutheastCon</a:t>
            </a:r>
            <a:r>
              <a:rPr lang="en-US" sz="3199" spc="-1" dirty="0">
                <a:solidFill>
                  <a:schemeClr val="dk1"/>
                </a:solidFill>
                <a:ea typeface="Calibri"/>
              </a:rPr>
              <a:t> and Sections Congress!</a:t>
            </a:r>
            <a:endParaRPr lang="es-ES" sz="3199" b="1" spc="-1" dirty="0">
              <a:solidFill>
                <a:srgbClr val="000000"/>
              </a:solidFill>
            </a:endParaRPr>
          </a:p>
          <a:p>
            <a:pPr marL="378597" indent="-378597">
              <a:spcBef>
                <a:spcPts val="638"/>
              </a:spcBef>
              <a:buClr>
                <a:srgbClr val="0066A1"/>
              </a:buClr>
              <a:buFont typeface="Noto Sans Symbols"/>
              <a:buChar char="▪"/>
            </a:pPr>
            <a:r>
              <a:rPr lang="en-US" sz="3199" spc="-1" dirty="0">
                <a:solidFill>
                  <a:schemeClr val="dk1"/>
                </a:solidFill>
                <a:ea typeface="Calibri"/>
              </a:rPr>
              <a:t>Identifies and supports future leaders</a:t>
            </a:r>
            <a:endParaRPr lang="es-ES" sz="3199" spc="-1" dirty="0">
              <a:solidFill>
                <a:srgbClr val="000000"/>
              </a:solidFill>
            </a:endParaRPr>
          </a:p>
          <a:p>
            <a:pPr marL="378597" indent="-378597">
              <a:spcBef>
                <a:spcPts val="638"/>
              </a:spcBef>
              <a:buClr>
                <a:srgbClr val="0066A1"/>
              </a:buClr>
              <a:buFont typeface="Noto Sans Symbols"/>
              <a:buChar char="▪"/>
            </a:pPr>
            <a:r>
              <a:rPr lang="en-US" sz="3199" spc="-1" dirty="0">
                <a:solidFill>
                  <a:schemeClr val="dk1"/>
                </a:solidFill>
                <a:ea typeface="Calibri"/>
              </a:rPr>
              <a:t>Is a role model</a:t>
            </a:r>
            <a:endParaRPr lang="es-ES" sz="3199" spc="-1" dirty="0">
              <a:solidFill>
                <a:srgbClr val="000000"/>
              </a:solidFill>
            </a:endParaRPr>
          </a:p>
          <a:p>
            <a:pPr marL="378597" indent="-378597">
              <a:spcBef>
                <a:spcPts val="638"/>
              </a:spcBef>
              <a:buClr>
                <a:srgbClr val="0066A1"/>
              </a:buClr>
              <a:buFont typeface="Noto Sans Symbols"/>
              <a:buChar char="▪"/>
            </a:pPr>
            <a:r>
              <a:rPr lang="en-US" sz="3199" spc="-1" dirty="0">
                <a:solidFill>
                  <a:schemeClr val="dk1"/>
                </a:solidFill>
                <a:latin typeface="Calibri"/>
                <a:ea typeface="Calibri"/>
              </a:rPr>
              <a:t>Inspires and mobilizes people</a:t>
            </a:r>
            <a:endParaRPr lang="es-ES" sz="3199" spc="-1" dirty="0">
              <a:solidFill>
                <a:srgbClr val="000000"/>
              </a:solidFill>
              <a:latin typeface="Arial"/>
            </a:endParaRPr>
          </a:p>
          <a:p>
            <a:pPr marL="378597" indent="-378597">
              <a:spcBef>
                <a:spcPts val="638"/>
              </a:spcBef>
              <a:buClr>
                <a:srgbClr val="0066A1"/>
              </a:buClr>
              <a:buFont typeface="Noto Sans Symbols"/>
              <a:buChar char="▪"/>
            </a:pPr>
            <a:r>
              <a:rPr lang="en-US" sz="3199" spc="-1" dirty="0">
                <a:solidFill>
                  <a:schemeClr val="dk1"/>
                </a:solidFill>
                <a:latin typeface="Calibri"/>
                <a:ea typeface="Calibri"/>
              </a:rPr>
              <a:t>Organizes Administrative meetings of the Section leadership</a:t>
            </a:r>
            <a:endParaRPr lang="es-ES" sz="3199" spc="-1" dirty="0">
              <a:solidFill>
                <a:srgbClr val="000000"/>
              </a:solidFill>
              <a:latin typeface="Arial"/>
            </a:endParaRPr>
          </a:p>
          <a:p>
            <a:pPr marL="378597" indent="-378597">
              <a:spcBef>
                <a:spcPts val="638"/>
              </a:spcBef>
              <a:buClr>
                <a:srgbClr val="0066A1"/>
              </a:buClr>
              <a:buFont typeface="Noto Sans Symbols"/>
              <a:buChar char="▪"/>
            </a:pPr>
            <a:r>
              <a:rPr lang="en-US" sz="3199" spc="-1" dirty="0">
                <a:solidFill>
                  <a:schemeClr val="dk1"/>
                </a:solidFill>
                <a:latin typeface="Calibri"/>
                <a:ea typeface="Calibri"/>
              </a:rPr>
              <a:t>Supports other activities:</a:t>
            </a:r>
            <a:endParaRPr lang="es-ES" sz="3199" spc="-1" dirty="0">
              <a:solidFill>
                <a:srgbClr val="000000"/>
              </a:solidFill>
              <a:latin typeface="Arial"/>
            </a:endParaRPr>
          </a:p>
          <a:p>
            <a:pPr marL="821493" lvl="1" indent="-315737">
              <a:spcBef>
                <a:spcPts val="533"/>
              </a:spcBef>
              <a:buClr>
                <a:srgbClr val="0066A1"/>
              </a:buClr>
              <a:buFont typeface="Noto Sans Symbols"/>
              <a:buChar char="▪"/>
            </a:pPr>
            <a:r>
              <a:rPr lang="en-US" sz="2666" spc="-1" dirty="0">
                <a:solidFill>
                  <a:schemeClr val="dk1"/>
                </a:solidFill>
                <a:latin typeface="Calibri"/>
                <a:ea typeface="Calibri"/>
              </a:rPr>
              <a:t>Professional</a:t>
            </a:r>
            <a:endParaRPr lang="es-ES" sz="2666" spc="-1" dirty="0">
              <a:solidFill>
                <a:srgbClr val="000000"/>
              </a:solidFill>
              <a:latin typeface="Arial"/>
            </a:endParaRPr>
          </a:p>
          <a:p>
            <a:pPr marL="821493" lvl="1" indent="-315737">
              <a:spcBef>
                <a:spcPts val="533"/>
              </a:spcBef>
              <a:buClr>
                <a:srgbClr val="0066A1"/>
              </a:buClr>
              <a:buFont typeface="Noto Sans Symbols"/>
              <a:buChar char="▪"/>
            </a:pPr>
            <a:r>
              <a:rPr lang="en-US" sz="2666" spc="-1" dirty="0">
                <a:solidFill>
                  <a:schemeClr val="dk1"/>
                </a:solidFill>
                <a:latin typeface="Calibri"/>
                <a:ea typeface="Calibri"/>
              </a:rPr>
              <a:t>Technical</a:t>
            </a:r>
            <a:endParaRPr lang="es-ES" sz="2666" spc="-1" dirty="0">
              <a:solidFill>
                <a:srgbClr val="000000"/>
              </a:solidFill>
              <a:latin typeface="Arial"/>
            </a:endParaRPr>
          </a:p>
          <a:p>
            <a:pPr marL="821493" lvl="1" indent="-315737">
              <a:spcBef>
                <a:spcPts val="533"/>
              </a:spcBef>
              <a:buClr>
                <a:srgbClr val="0066A1"/>
              </a:buClr>
              <a:buFont typeface="Noto Sans Symbols"/>
              <a:buChar char="▪"/>
            </a:pPr>
            <a:r>
              <a:rPr lang="en-US" sz="2666" spc="-1" dirty="0">
                <a:solidFill>
                  <a:schemeClr val="dk1"/>
                </a:solidFill>
                <a:latin typeface="Calibri"/>
                <a:ea typeface="Calibri"/>
              </a:rPr>
              <a:t>Non-technical (including social)</a:t>
            </a:r>
            <a:endParaRPr lang="es-ES" sz="2666" spc="-1" dirty="0">
              <a:solidFill>
                <a:srgbClr val="000000"/>
              </a:solidFill>
              <a:latin typeface="Arial"/>
            </a:endParaRPr>
          </a:p>
          <a:p>
            <a:pPr marL="378597" indent="-378597">
              <a:spcBef>
                <a:spcPts val="638"/>
              </a:spcBef>
              <a:buClr>
                <a:srgbClr val="0066A1"/>
              </a:buClr>
              <a:buFont typeface="Noto Sans Symbols"/>
              <a:buChar char="▪"/>
            </a:pPr>
            <a:r>
              <a:rPr lang="en-US" sz="3199" spc="-1" dirty="0">
                <a:solidFill>
                  <a:schemeClr val="dk1"/>
                </a:solidFill>
                <a:latin typeface="Calibri"/>
                <a:ea typeface="Calibri"/>
              </a:rPr>
              <a:t>Reports new officers – important!</a:t>
            </a:r>
            <a:endParaRPr lang="es-ES" sz="3199" spc="-1" dirty="0">
              <a:solidFill>
                <a:srgbClr val="000000"/>
              </a:solidFill>
              <a:latin typeface="Arial"/>
            </a:endParaRPr>
          </a:p>
          <a:p>
            <a:pPr marL="821493" lvl="1" indent="-315737">
              <a:spcBef>
                <a:spcPts val="533"/>
              </a:spcBef>
              <a:buClr>
                <a:srgbClr val="0066A1"/>
              </a:buClr>
              <a:buFont typeface="Noto Sans Symbols"/>
              <a:buChar char="▪"/>
            </a:pPr>
            <a:r>
              <a:rPr lang="en-US" sz="2666" spc="-1" dirty="0">
                <a:solidFill>
                  <a:schemeClr val="dk1"/>
                </a:solidFill>
                <a:latin typeface="Calibri"/>
                <a:ea typeface="Calibri"/>
              </a:rPr>
              <a:t>So they receive e-mail, info material, have appropriate access, etc.</a:t>
            </a:r>
            <a:endParaRPr lang="es-ES" sz="2666" spc="-1" dirty="0">
              <a:solidFill>
                <a:srgbClr val="000000"/>
              </a:solidFill>
              <a:latin typeface="Arial"/>
            </a:endParaRPr>
          </a:p>
        </p:txBody>
      </p:sp>
      <p:sp>
        <p:nvSpPr>
          <p:cNvPr id="692" name="PlaceHolder 3"/>
          <p:cNvSpPr>
            <a:spLocks noGrp="1"/>
          </p:cNvSpPr>
          <p:nvPr>
            <p:ph type="sldNum" idx="65"/>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F4CA109F-D622-4FC9-9E41-234D3127DCD5}" type="slidenum">
              <a:rPr lang="en-US"/>
              <a:pPr/>
              <a:t>52</a:t>
            </a:fld>
            <a:endParaRPr lang="es-ES">
              <a:solidFill>
                <a:srgbClr val="000000"/>
              </a:solidFill>
              <a:latin typeface="Times New Roman"/>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PlaceHolder 1"/>
          <p:cNvSpPr>
            <a:spLocks noGrp="1"/>
          </p:cNvSpPr>
          <p:nvPr>
            <p:ph type="title"/>
          </p:nvPr>
        </p:nvSpPr>
        <p:spPr>
          <a:xfrm>
            <a:off x="915999" y="401636"/>
            <a:ext cx="10358563" cy="1141568"/>
          </a:xfrm>
          <a:prstGeom prst="rect">
            <a:avLst/>
          </a:prstGeom>
          <a:noFill/>
          <a:ln w="0">
            <a:noFill/>
          </a:ln>
        </p:spPr>
        <p:txBody>
          <a:bodyPr lIns="119963" tIns="59981" rIns="119963" bIns="59981" anchor="t">
            <a:noAutofit/>
          </a:bodyPr>
          <a:lstStyle/>
          <a:p>
            <a:pPr algn="ctr">
              <a:tabLst>
                <a:tab pos="0" algn="l"/>
              </a:tabLst>
            </a:pPr>
            <a:r>
              <a:rPr lang="en-US" sz="3732" spc="-1" dirty="0">
                <a:solidFill>
                  <a:srgbClr val="0066A1"/>
                </a:solidFill>
                <a:latin typeface="Calibri"/>
                <a:ea typeface="Calibri"/>
              </a:rPr>
              <a:t>Why and how to report change of Officers </a:t>
            </a:r>
            <a:br>
              <a:rPr lang="en-US" sz="3732" spc="-1" dirty="0">
                <a:solidFill>
                  <a:srgbClr val="0066A1"/>
                </a:solidFill>
                <a:latin typeface="Calibri"/>
                <a:ea typeface="Calibri"/>
              </a:rPr>
            </a:br>
            <a:r>
              <a:rPr lang="en-US" sz="3732" spc="-1" dirty="0">
                <a:solidFill>
                  <a:srgbClr val="0066A1"/>
                </a:solidFill>
                <a:latin typeface="Calibri"/>
                <a:ea typeface="Calibri"/>
              </a:rPr>
              <a:t>and/or election results?</a:t>
            </a:r>
            <a:endParaRPr lang="es-ES" sz="3732" b="0" spc="-1" dirty="0">
              <a:solidFill>
                <a:srgbClr val="000000"/>
              </a:solidFill>
              <a:latin typeface="Arial"/>
            </a:endParaRPr>
          </a:p>
        </p:txBody>
      </p:sp>
      <p:sp>
        <p:nvSpPr>
          <p:cNvPr id="694" name="PlaceHolder 2"/>
          <p:cNvSpPr>
            <a:spLocks noGrp="1"/>
          </p:cNvSpPr>
          <p:nvPr>
            <p:ph/>
          </p:nvPr>
        </p:nvSpPr>
        <p:spPr>
          <a:xfrm>
            <a:off x="691429" y="1695796"/>
            <a:ext cx="11227670" cy="4646886"/>
          </a:xfrm>
          <a:prstGeom prst="rect">
            <a:avLst/>
          </a:prstGeom>
          <a:noFill/>
          <a:ln w="0">
            <a:noFill/>
          </a:ln>
        </p:spPr>
        <p:txBody>
          <a:bodyPr lIns="119963" tIns="59981" rIns="119963" bIns="59981" anchor="t">
            <a:noAutofit/>
          </a:bodyPr>
          <a:lstStyle/>
          <a:p>
            <a:pPr marL="457291" indent="-457291">
              <a:buClr>
                <a:srgbClr val="0066A1"/>
              </a:buClr>
              <a:buFont typeface="Noto Sans Symbols"/>
              <a:buChar char="➢"/>
            </a:pPr>
            <a:r>
              <a:rPr lang="en-US" sz="2666" spc="-1" dirty="0">
                <a:solidFill>
                  <a:schemeClr val="dk1"/>
                </a:solidFill>
                <a:latin typeface="Calibri"/>
                <a:ea typeface="Calibri"/>
              </a:rPr>
              <a:t>All officers shall be </a:t>
            </a:r>
            <a:r>
              <a:rPr lang="en-US" sz="2666" b="1" spc="-1" dirty="0">
                <a:solidFill>
                  <a:schemeClr val="dk1"/>
                </a:solidFill>
                <a:latin typeface="Calibri"/>
                <a:ea typeface="Calibri"/>
              </a:rPr>
              <a:t>elected annually </a:t>
            </a:r>
            <a:r>
              <a:rPr lang="en-US" sz="2666" spc="-1" dirty="0">
                <a:solidFill>
                  <a:schemeClr val="dk1"/>
                </a:solidFill>
                <a:latin typeface="Calibri"/>
                <a:ea typeface="Calibri"/>
              </a:rPr>
              <a:t>or </a:t>
            </a:r>
            <a:r>
              <a:rPr lang="en-US" sz="2666" b="1" spc="-1" dirty="0">
                <a:solidFill>
                  <a:schemeClr val="dk1"/>
                </a:solidFill>
                <a:latin typeface="Calibri"/>
                <a:ea typeface="Calibri"/>
              </a:rPr>
              <a:t>biannually</a:t>
            </a:r>
            <a:endParaRPr lang="es-ES" sz="2666" spc="-1" dirty="0">
              <a:solidFill>
                <a:srgbClr val="000000"/>
              </a:solidFill>
              <a:latin typeface="Arial"/>
            </a:endParaRPr>
          </a:p>
          <a:p>
            <a:pPr marL="457291" indent="-457291">
              <a:spcBef>
                <a:spcPts val="533"/>
              </a:spcBef>
              <a:buClr>
                <a:srgbClr val="0066A1"/>
              </a:buClr>
              <a:buFont typeface="Noto Sans Symbols"/>
              <a:buChar char="➢"/>
            </a:pPr>
            <a:r>
              <a:rPr lang="en-US" sz="2666" spc="-1" dirty="0">
                <a:solidFill>
                  <a:schemeClr val="dk1"/>
                </a:solidFill>
                <a:latin typeface="Calibri"/>
                <a:ea typeface="Calibri"/>
              </a:rPr>
              <a:t>Term of office is 1 January to 31 December</a:t>
            </a:r>
            <a:endParaRPr lang="es-ES" sz="2666" spc="-1" dirty="0">
              <a:solidFill>
                <a:srgbClr val="000000"/>
              </a:solidFill>
              <a:latin typeface="Arial"/>
            </a:endParaRPr>
          </a:p>
          <a:p>
            <a:pPr marL="457291" indent="-457291">
              <a:spcBef>
                <a:spcPts val="533"/>
              </a:spcBef>
              <a:buClr>
                <a:srgbClr val="0066A1"/>
              </a:buClr>
              <a:buFont typeface="Noto Sans Symbols"/>
              <a:buChar char="➢"/>
            </a:pPr>
            <a:r>
              <a:rPr lang="en-US" sz="2666" spc="-1" dirty="0">
                <a:solidFill>
                  <a:schemeClr val="dk1"/>
                </a:solidFill>
                <a:latin typeface="Calibri"/>
                <a:ea typeface="Calibri"/>
              </a:rPr>
              <a:t>An officer should not serve in the </a:t>
            </a:r>
            <a:r>
              <a:rPr lang="en-US" sz="2666" b="1" spc="-1" dirty="0">
                <a:solidFill>
                  <a:schemeClr val="dk1"/>
                </a:solidFill>
                <a:latin typeface="Calibri"/>
                <a:ea typeface="Calibri"/>
              </a:rPr>
              <a:t>same position</a:t>
            </a:r>
            <a:r>
              <a:rPr lang="en-US" sz="2666" spc="-1" dirty="0">
                <a:solidFill>
                  <a:schemeClr val="dk1"/>
                </a:solidFill>
                <a:latin typeface="Calibri"/>
                <a:ea typeface="Calibri"/>
              </a:rPr>
              <a:t> </a:t>
            </a:r>
            <a:r>
              <a:rPr lang="en-US" sz="2666" b="1" spc="-1" dirty="0">
                <a:solidFill>
                  <a:schemeClr val="dk1"/>
                </a:solidFill>
                <a:latin typeface="Calibri"/>
                <a:ea typeface="Calibri"/>
              </a:rPr>
              <a:t>for more than four consecutive years</a:t>
            </a:r>
            <a:r>
              <a:rPr lang="en-US" sz="2666" spc="-1" dirty="0">
                <a:solidFill>
                  <a:schemeClr val="dk1"/>
                </a:solidFill>
                <a:latin typeface="Calibri"/>
                <a:ea typeface="Calibri"/>
              </a:rPr>
              <a:t>, or for more than six years in total</a:t>
            </a:r>
          </a:p>
          <a:p>
            <a:pPr marL="457291" indent="-457291">
              <a:spcBef>
                <a:spcPts val="533"/>
              </a:spcBef>
              <a:buClr>
                <a:srgbClr val="0066A1"/>
              </a:buClr>
              <a:buFont typeface="Noto Sans Symbols"/>
              <a:buChar char="➢"/>
            </a:pPr>
            <a:r>
              <a:rPr lang="en-US" sz="2666" spc="-1" dirty="0">
                <a:solidFill>
                  <a:schemeClr val="dk1"/>
                </a:solidFill>
                <a:latin typeface="Calibri"/>
              </a:rPr>
              <a:t>It is recommended that all Sections use </a:t>
            </a:r>
            <a:r>
              <a:rPr lang="en-US" sz="2666" spc="-1" dirty="0" err="1">
                <a:solidFill>
                  <a:schemeClr val="dk1"/>
                </a:solidFill>
                <a:latin typeface="Calibri"/>
              </a:rPr>
              <a:t>vTools</a:t>
            </a:r>
            <a:r>
              <a:rPr lang="en-US" sz="2666" spc="-1" dirty="0">
                <a:solidFill>
                  <a:schemeClr val="dk1"/>
                </a:solidFill>
                <a:latin typeface="Calibri"/>
              </a:rPr>
              <a:t> for Nominations and Elections</a:t>
            </a:r>
          </a:p>
          <a:p>
            <a:pPr marL="457291" indent="-457291">
              <a:spcBef>
                <a:spcPts val="533"/>
              </a:spcBef>
              <a:buClr>
                <a:srgbClr val="0066A1"/>
              </a:buClr>
              <a:buFont typeface="Noto Sans Symbols"/>
              <a:buChar char="➢"/>
            </a:pPr>
            <a:r>
              <a:rPr lang="en-US" sz="2666" spc="-1" dirty="0">
                <a:solidFill>
                  <a:schemeClr val="dk1"/>
                </a:solidFill>
              </a:rPr>
              <a:t>Using </a:t>
            </a:r>
            <a:r>
              <a:rPr lang="en-US" sz="2666" spc="-1" dirty="0" err="1">
                <a:solidFill>
                  <a:schemeClr val="dk1"/>
                </a:solidFill>
              </a:rPr>
              <a:t>vTools</a:t>
            </a:r>
            <a:r>
              <a:rPr lang="en-US" sz="2666" spc="-1" dirty="0">
                <a:solidFill>
                  <a:schemeClr val="dk1"/>
                </a:solidFill>
              </a:rPr>
              <a:t> for elections will automatically report officers, once results are certified</a:t>
            </a:r>
            <a:endParaRPr lang="es-ES" sz="2666" spc="-1" dirty="0">
              <a:solidFill>
                <a:srgbClr val="000000"/>
              </a:solidFill>
              <a:latin typeface="Arial"/>
            </a:endParaRPr>
          </a:p>
          <a:p>
            <a:pPr indent="0">
              <a:spcBef>
                <a:spcPts val="533"/>
              </a:spcBef>
              <a:buNone/>
              <a:tabLst>
                <a:tab pos="0" algn="l"/>
              </a:tabLst>
            </a:pPr>
            <a:r>
              <a:rPr lang="en-US" sz="2666" spc="-1" dirty="0">
                <a:solidFill>
                  <a:schemeClr val="dk1"/>
                </a:solidFill>
                <a:latin typeface="Calibri"/>
                <a:ea typeface="Calibri"/>
              </a:rPr>
              <a:t>								</a:t>
            </a:r>
            <a:br>
              <a:rPr sz="2666" dirty="0"/>
            </a:br>
            <a:r>
              <a:rPr lang="en-US" sz="2666" spc="-1" dirty="0">
                <a:solidFill>
                  <a:schemeClr val="dk1"/>
                </a:solidFill>
                <a:latin typeface="Calibri"/>
                <a:ea typeface="Calibri"/>
              </a:rPr>
              <a:t>See </a:t>
            </a:r>
            <a:r>
              <a:rPr lang="en-US" sz="2666" spc="-1" dirty="0">
                <a:solidFill>
                  <a:schemeClr val="dk1"/>
                </a:solidFill>
                <a:latin typeface="Calibri"/>
                <a:ea typeface="Calibri"/>
                <a:hlinkClick r:id="rId3"/>
              </a:rPr>
              <a:t>MGA Operations Manual</a:t>
            </a:r>
            <a:r>
              <a:rPr lang="en-US" sz="2666" spc="-1" dirty="0">
                <a:solidFill>
                  <a:schemeClr val="dk1"/>
                </a:solidFill>
                <a:latin typeface="Calibri"/>
                <a:ea typeface="Calibri"/>
              </a:rPr>
              <a:t>, Section 9.5.F and 9.13</a:t>
            </a:r>
            <a:endParaRPr lang="es-ES" sz="2666" spc="-1" dirty="0">
              <a:solidFill>
                <a:srgbClr val="000000"/>
              </a:solidFill>
              <a:latin typeface="Arial"/>
            </a:endParaRPr>
          </a:p>
        </p:txBody>
      </p:sp>
      <p:sp>
        <p:nvSpPr>
          <p:cNvPr id="695" name="PlaceHolder 3"/>
          <p:cNvSpPr>
            <a:spLocks noGrp="1"/>
          </p:cNvSpPr>
          <p:nvPr>
            <p:ph type="sldNum" idx="66"/>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A808AE94-2EB6-4557-9965-EB2711539FD4}" type="slidenum">
              <a:rPr lang="en-US"/>
              <a:pPr/>
              <a:t>53</a:t>
            </a:fld>
            <a:endParaRPr lang="es-ES">
              <a:solidFill>
                <a:srgbClr val="000000"/>
              </a:solidFill>
              <a:latin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Section Finances</a:t>
            </a:r>
            <a:endParaRPr lang="es-ES" sz="4532" b="0" spc="-1" dirty="0">
              <a:solidFill>
                <a:srgbClr val="000000"/>
              </a:solidFill>
              <a:latin typeface="Arial"/>
            </a:endParaRPr>
          </a:p>
        </p:txBody>
      </p:sp>
      <p:sp>
        <p:nvSpPr>
          <p:cNvPr id="706" name="PlaceHolder 2"/>
          <p:cNvSpPr>
            <a:spLocks noGrp="1"/>
          </p:cNvSpPr>
          <p:nvPr>
            <p:ph/>
          </p:nvPr>
        </p:nvSpPr>
        <p:spPr>
          <a:xfrm>
            <a:off x="915999" y="1197230"/>
            <a:ext cx="10358563" cy="4897368"/>
          </a:xfrm>
          <a:prstGeom prst="rect">
            <a:avLst/>
          </a:prstGeom>
          <a:noFill/>
          <a:ln w="0">
            <a:noFill/>
          </a:ln>
        </p:spPr>
        <p:txBody>
          <a:bodyPr lIns="119963" tIns="59981" rIns="119963" bIns="59981" anchor="t">
            <a:normAutofit fontScale="98000"/>
          </a:bodyPr>
          <a:lstStyle/>
          <a:p>
            <a:pPr marL="685800" indent="-457200">
              <a:spcBef>
                <a:spcPts val="480"/>
              </a:spcBef>
              <a:tabLst>
                <a:tab pos="0" algn="l"/>
              </a:tabLst>
            </a:pPr>
            <a:r>
              <a:rPr lang="en-US" sz="2900" dirty="0"/>
              <a:t>Session this weekend on managing Section Finances</a:t>
            </a:r>
          </a:p>
          <a:p>
            <a:pPr marL="685800" indent="-457200">
              <a:spcBef>
                <a:spcPts val="480"/>
              </a:spcBef>
              <a:tabLst>
                <a:tab pos="0" algn="l"/>
              </a:tabLst>
            </a:pPr>
            <a:r>
              <a:rPr lang="en-US" sz="2900" spc="-1" dirty="0">
                <a:solidFill>
                  <a:srgbClr val="000000"/>
                </a:solidFill>
              </a:rPr>
              <a:t>Session this weekend on sources of funding</a:t>
            </a:r>
          </a:p>
          <a:p>
            <a:pPr marL="685800" indent="-457200">
              <a:spcBef>
                <a:spcPts val="480"/>
              </a:spcBef>
              <a:tabLst>
                <a:tab pos="0" algn="l"/>
              </a:tabLst>
            </a:pPr>
            <a:endParaRPr lang="en-US" sz="2900" spc="-1" dirty="0">
              <a:solidFill>
                <a:srgbClr val="000000"/>
              </a:solidFill>
            </a:endParaRPr>
          </a:p>
          <a:p>
            <a:pPr marL="685800" indent="-457200">
              <a:spcBef>
                <a:spcPts val="480"/>
              </a:spcBef>
              <a:tabLst>
                <a:tab pos="0" algn="l"/>
              </a:tabLst>
            </a:pPr>
            <a:r>
              <a:rPr lang="en-US" sz="3200" spc="-1" dirty="0">
                <a:solidFill>
                  <a:schemeClr val="dk1"/>
                </a:solidFill>
                <a:ea typeface="Calibri"/>
              </a:rPr>
              <a:t>See </a:t>
            </a:r>
            <a:r>
              <a:rPr lang="en-US" sz="3200" spc="-1" dirty="0">
                <a:solidFill>
                  <a:schemeClr val="dk1"/>
                </a:solidFill>
                <a:ea typeface="Calibri"/>
                <a:hlinkClick r:id="rId3"/>
              </a:rPr>
              <a:t>MGA Operations Manual</a:t>
            </a:r>
            <a:r>
              <a:rPr lang="en-US" sz="3200" spc="-1" dirty="0">
                <a:solidFill>
                  <a:schemeClr val="dk1"/>
                </a:solidFill>
                <a:ea typeface="Calibri"/>
              </a:rPr>
              <a:t> Section 9.5.G, 9.5.H, and 9.5.J, and the </a:t>
            </a:r>
            <a:r>
              <a:rPr lang="en-US" sz="3200" spc="-1" dirty="0">
                <a:solidFill>
                  <a:schemeClr val="dk1"/>
                </a:solidFill>
                <a:ea typeface="Calibri"/>
                <a:hlinkClick r:id="rId4"/>
              </a:rPr>
              <a:t>IEEE Financial Operations Manual</a:t>
            </a:r>
            <a:endParaRPr lang="en-US" sz="2900" spc="-1" dirty="0">
              <a:solidFill>
                <a:srgbClr val="000000"/>
              </a:solidFill>
            </a:endParaRPr>
          </a:p>
          <a:p>
            <a:pPr marL="685800" indent="-457200">
              <a:spcBef>
                <a:spcPts val="480"/>
              </a:spcBef>
              <a:tabLst>
                <a:tab pos="0" algn="l"/>
              </a:tabLst>
            </a:pPr>
            <a:endParaRPr lang="es-ES" sz="2900" spc="-1" dirty="0">
              <a:solidFill>
                <a:srgbClr val="000000"/>
              </a:solidFill>
            </a:endParaRPr>
          </a:p>
          <a:p>
            <a:pPr indent="0">
              <a:spcBef>
                <a:spcPts val="480"/>
              </a:spcBef>
              <a:buNone/>
              <a:tabLst>
                <a:tab pos="0" algn="l"/>
              </a:tabLst>
            </a:pPr>
            <a:endParaRPr lang="es-ES" sz="2932" spc="-1" dirty="0">
              <a:solidFill>
                <a:srgbClr val="000000"/>
              </a:solidFill>
              <a:latin typeface="Arial"/>
            </a:endParaRPr>
          </a:p>
        </p:txBody>
      </p:sp>
      <p:sp>
        <p:nvSpPr>
          <p:cNvPr id="707" name="PlaceHolder 3"/>
          <p:cNvSpPr>
            <a:spLocks noGrp="1"/>
          </p:cNvSpPr>
          <p:nvPr>
            <p:ph type="sldNum" idx="70"/>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AE2A6F56-20F6-428E-B2C7-688C552B3F03}" type="slidenum">
              <a:rPr lang="en-US"/>
              <a:pPr/>
              <a:t>54</a:t>
            </a:fld>
            <a:endParaRPr lang="es-ES">
              <a:solidFill>
                <a:srgbClr val="000000"/>
              </a:solidFill>
              <a:latin typeface="Times New Roman"/>
            </a:endParaRPr>
          </a:p>
        </p:txBody>
      </p:sp>
      <p:sp>
        <p:nvSpPr>
          <p:cNvPr id="5" name="TextBox 4">
            <a:extLst>
              <a:ext uri="{FF2B5EF4-FFF2-40B4-BE49-F238E27FC236}">
                <a16:creationId xmlns:a16="http://schemas.microsoft.com/office/drawing/2014/main" id="{3F5E341E-6F9A-448C-A629-C2514781FAA6}"/>
              </a:ext>
            </a:extLst>
          </p:cNvPr>
          <p:cNvSpPr txBox="1"/>
          <p:nvPr/>
        </p:nvSpPr>
        <p:spPr>
          <a:xfrm>
            <a:off x="133350" y="6435241"/>
            <a:ext cx="8077200" cy="369332"/>
          </a:xfrm>
          <a:prstGeom prst="rect">
            <a:avLst/>
          </a:prstGeom>
          <a:noFill/>
        </p:spPr>
        <p:txBody>
          <a:bodyPr wrap="square" rtlCol="0">
            <a:spAutoFit/>
          </a:bodyPr>
          <a:lstStyle/>
          <a:p>
            <a:r>
              <a:rPr lang="en-US" dirty="0"/>
              <a:t>See Backup for MGA rules/requirements for rebates</a:t>
            </a:r>
          </a:p>
        </p:txBody>
      </p:sp>
    </p:spTree>
    <p:extLst>
      <p:ext uri="{BB962C8B-B14F-4D97-AF65-F5344CB8AC3E}">
        <p14:creationId xmlns:p14="http://schemas.microsoft.com/office/powerpoint/2010/main" val="306469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1"/>
          <p:cNvSpPr txBox="1">
            <a:spLocks noGrp="1"/>
          </p:cNvSpPr>
          <p:nvPr>
            <p:ph type="title"/>
          </p:nvPr>
        </p:nvSpPr>
        <p:spPr>
          <a:prstGeom prst="rect">
            <a:avLst/>
          </a:prstGeom>
          <a:noFill/>
          <a:ln>
            <a:noFill/>
          </a:ln>
        </p:spPr>
        <p:txBody>
          <a:bodyPr spcFirstLastPara="1" vert="horz" wrap="square" lIns="121900" tIns="60933" rIns="121900" bIns="60933" numCol="1" anchor="b" anchorCtr="0" compatLnSpc="1">
            <a:prstTxWarp prst="textNoShape">
              <a:avLst/>
            </a:prstTxWarp>
            <a:noAutofit/>
          </a:bodyPr>
          <a:lstStyle/>
          <a:p>
            <a:r>
              <a:rPr lang="en-US" sz="3200" b="1" dirty="0">
                <a:solidFill>
                  <a:srgbClr val="0070C0"/>
                </a:solidFill>
                <a:latin typeface="Calibri" panose="020F0502020204030204" pitchFamily="34" charset="0"/>
                <a:ea typeface="Open Sans" panose="020B0606030504020204" pitchFamily="34" charset="0"/>
                <a:cs typeface="Calibri" panose="020F0502020204030204" pitchFamily="34" charset="0"/>
                <a:sym typeface="Calibri"/>
              </a:rPr>
              <a:t>Key Elements of a Successful Election </a:t>
            </a:r>
            <a:endParaRPr sz="3200" b="1" dirty="0">
              <a:solidFill>
                <a:srgbClr val="0070C0"/>
              </a:solidFill>
              <a:latin typeface="Calibri" panose="020F0502020204030204" pitchFamily="34" charset="0"/>
              <a:ea typeface="Open Sans" panose="020B0606030504020204" pitchFamily="34" charset="0"/>
              <a:cs typeface="Calibri" panose="020F0502020204030204" pitchFamily="34" charset="0"/>
              <a:sym typeface="Calibri"/>
            </a:endParaRPr>
          </a:p>
        </p:txBody>
      </p:sp>
      <p:grpSp>
        <p:nvGrpSpPr>
          <p:cNvPr id="483" name="Google Shape;483;p21"/>
          <p:cNvGrpSpPr/>
          <p:nvPr/>
        </p:nvGrpSpPr>
        <p:grpSpPr>
          <a:xfrm>
            <a:off x="484164" y="1213860"/>
            <a:ext cx="10358000" cy="4752951"/>
            <a:chOff x="602351" y="21101"/>
            <a:chExt cx="7768499" cy="3564713"/>
          </a:xfrm>
        </p:grpSpPr>
        <p:sp>
          <p:nvSpPr>
            <p:cNvPr id="484" name="Google Shape;484;p21"/>
            <p:cNvSpPr/>
            <p:nvPr/>
          </p:nvSpPr>
          <p:spPr>
            <a:xfrm rot="5400000">
              <a:off x="936288" y="994301"/>
              <a:ext cx="788126" cy="1083489"/>
            </a:xfrm>
            <a:prstGeom prst="bentUpArrow">
              <a:avLst>
                <a:gd name="adj1" fmla="val 32840"/>
                <a:gd name="adj2" fmla="val 25000"/>
                <a:gd name="adj3" fmla="val 35780"/>
              </a:avLst>
            </a:prstGeom>
            <a:solidFill>
              <a:srgbClr val="C3D4EB"/>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buClr>
                  <a:srgbClr val="000000"/>
                </a:buClr>
                <a:buSzPts val="1400"/>
              </a:pPr>
              <a:endParaRPr sz="1867">
                <a:latin typeface="Calibri" panose="020F0502020204030204" pitchFamily="34" charset="0"/>
                <a:ea typeface="Open Sans" panose="020B0606030504020204" pitchFamily="34" charset="0"/>
                <a:cs typeface="Calibri" panose="020F0502020204030204" pitchFamily="34" charset="0"/>
                <a:sym typeface="Arial"/>
              </a:endParaRPr>
            </a:p>
          </p:txBody>
        </p:sp>
        <p:sp>
          <p:nvSpPr>
            <p:cNvPr id="485" name="Google Shape;485;p21"/>
            <p:cNvSpPr/>
            <p:nvPr/>
          </p:nvSpPr>
          <p:spPr>
            <a:xfrm>
              <a:off x="602351" y="21101"/>
              <a:ext cx="1602120" cy="1121432"/>
            </a:xfrm>
            <a:prstGeom prst="roundRect">
              <a:avLst>
                <a:gd name="adj" fmla="val 16670"/>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buClr>
                  <a:srgbClr val="000000"/>
                </a:buClr>
                <a:buSzPts val="1400"/>
              </a:pPr>
              <a:endParaRPr sz="1867">
                <a:latin typeface="Calibri" panose="020F0502020204030204" pitchFamily="34" charset="0"/>
                <a:ea typeface="Open Sans" panose="020B0606030504020204" pitchFamily="34" charset="0"/>
                <a:cs typeface="Calibri" panose="020F0502020204030204" pitchFamily="34" charset="0"/>
                <a:sym typeface="Arial"/>
              </a:endParaRPr>
            </a:p>
          </p:txBody>
        </p:sp>
        <p:sp>
          <p:nvSpPr>
            <p:cNvPr id="486" name="Google Shape;486;p21"/>
            <p:cNvSpPr txBox="1"/>
            <p:nvPr/>
          </p:nvSpPr>
          <p:spPr>
            <a:xfrm>
              <a:off x="657105" y="75855"/>
              <a:ext cx="1492612" cy="1011924"/>
            </a:xfrm>
            <a:prstGeom prst="rect">
              <a:avLst/>
            </a:prstGeom>
            <a:noFill/>
            <a:ln>
              <a:noFill/>
            </a:ln>
          </p:spPr>
          <p:txBody>
            <a:bodyPr spcFirstLastPara="1" wrap="square" lIns="81267" tIns="81267" rIns="81267" bIns="81267" anchor="ctr" anchorCtr="0">
              <a:noAutofit/>
            </a:bodyPr>
            <a:lstStyle/>
            <a:p>
              <a:pPr algn="ctr">
                <a:lnSpc>
                  <a:spcPct val="90000"/>
                </a:lnSpc>
                <a:spcBef>
                  <a:spcPts val="0"/>
                </a:spcBef>
                <a:spcAft>
                  <a:spcPts val="0"/>
                </a:spcAft>
                <a:buClr>
                  <a:srgbClr val="000000"/>
                </a:buClr>
                <a:buSzPts val="1600"/>
              </a:pPr>
              <a:r>
                <a:rPr lang="en-US" sz="2133" dirty="0">
                  <a:solidFill>
                    <a:schemeClr val="lt1"/>
                  </a:solidFill>
                  <a:latin typeface="Calibri" panose="020F0502020204030204" pitchFamily="34" charset="0"/>
                  <a:ea typeface="Open Sans" panose="020B0606030504020204" pitchFamily="34" charset="0"/>
                  <a:cs typeface="Calibri" panose="020F0502020204030204" pitchFamily="34" charset="0"/>
                  <a:sym typeface="Calibri"/>
                </a:rPr>
                <a:t>Review Election Policies and Procedures</a:t>
              </a:r>
              <a:endParaRPr sz="2133" dirty="0">
                <a:solidFill>
                  <a:schemeClr val="lt1"/>
                </a:solidFill>
                <a:latin typeface="Calibri" panose="020F0502020204030204" pitchFamily="34" charset="0"/>
                <a:ea typeface="Open Sans" panose="020B0606030504020204" pitchFamily="34" charset="0"/>
                <a:cs typeface="Calibri" panose="020F0502020204030204" pitchFamily="34" charset="0"/>
                <a:sym typeface="Calibri"/>
              </a:endParaRPr>
            </a:p>
          </p:txBody>
        </p:sp>
        <p:sp>
          <p:nvSpPr>
            <p:cNvPr id="487" name="Google Shape;487;p21"/>
            <p:cNvSpPr/>
            <p:nvPr/>
          </p:nvSpPr>
          <p:spPr>
            <a:xfrm>
              <a:off x="2230084" y="128055"/>
              <a:ext cx="3492940" cy="906391"/>
            </a:xfrm>
            <a:prstGeom prst="rect">
              <a:avLst/>
            </a:prstGeom>
            <a:noFill/>
            <a:ln>
              <a:noFill/>
            </a:ln>
          </p:spPr>
          <p:txBody>
            <a:bodyPr spcFirstLastPara="1" wrap="square" lIns="121900" tIns="121900" rIns="121900" bIns="121900" anchor="ctr" anchorCtr="0">
              <a:noAutofit/>
            </a:bodyPr>
            <a:lstStyle/>
            <a:p>
              <a:pPr>
                <a:spcBef>
                  <a:spcPts val="0"/>
                </a:spcBef>
                <a:spcAft>
                  <a:spcPts val="0"/>
                </a:spcAft>
                <a:buClr>
                  <a:srgbClr val="000000"/>
                </a:buClr>
                <a:buSzPts val="1400"/>
              </a:pPr>
              <a:endParaRPr sz="1867">
                <a:latin typeface="Calibri" panose="020F0502020204030204" pitchFamily="34" charset="0"/>
                <a:ea typeface="Open Sans" panose="020B0606030504020204" pitchFamily="34" charset="0"/>
                <a:cs typeface="Calibri" panose="020F0502020204030204" pitchFamily="34" charset="0"/>
                <a:sym typeface="Arial"/>
              </a:endParaRPr>
            </a:p>
          </p:txBody>
        </p:sp>
        <p:sp>
          <p:nvSpPr>
            <p:cNvPr id="488" name="Google Shape;488;p21"/>
            <p:cNvSpPr txBox="1"/>
            <p:nvPr/>
          </p:nvSpPr>
          <p:spPr>
            <a:xfrm>
              <a:off x="2321934" y="125305"/>
              <a:ext cx="3492900" cy="906300"/>
            </a:xfrm>
            <a:prstGeom prst="rect">
              <a:avLst/>
            </a:prstGeom>
            <a:noFill/>
            <a:ln>
              <a:noFill/>
            </a:ln>
          </p:spPr>
          <p:txBody>
            <a:bodyPr spcFirstLastPara="1" wrap="square" lIns="55867" tIns="55867" rIns="55867" bIns="55867" anchor="ctr" anchorCtr="0">
              <a:noAutofit/>
            </a:bodyPr>
            <a:lstStyle/>
            <a:p>
              <a:pPr marL="76198" lvl="1" indent="-118530">
                <a:lnSpc>
                  <a:spcPct val="90000"/>
                </a:lnSpc>
                <a:spcBef>
                  <a:spcPts val="0"/>
                </a:spcBef>
                <a:spcAft>
                  <a:spcPts val="0"/>
                </a:spcAft>
                <a:buClr>
                  <a:srgbClr val="000000"/>
                </a:buClr>
                <a:buSzPts val="1400"/>
                <a:buFont typeface="Arial"/>
                <a:buChar char="••"/>
              </a:pPr>
              <a:r>
                <a:rPr lang="en-US" sz="1867" dirty="0">
                  <a:latin typeface="Calibri" panose="020F0502020204030204" pitchFamily="34" charset="0"/>
                  <a:ea typeface="Open Sans" panose="020B0606030504020204" pitchFamily="34" charset="0"/>
                  <a:cs typeface="Calibri" panose="020F0502020204030204" pitchFamily="34" charset="0"/>
                  <a:sym typeface="Calibri"/>
                </a:rPr>
                <a:t>Determine election timeline &amp; qualifying date</a:t>
              </a:r>
              <a:endParaRPr sz="1867" dirty="0">
                <a:latin typeface="Calibri" panose="020F0502020204030204" pitchFamily="34" charset="0"/>
                <a:ea typeface="Open Sans" panose="020B0606030504020204" pitchFamily="34" charset="0"/>
                <a:cs typeface="Calibri" panose="020F0502020204030204" pitchFamily="34" charset="0"/>
                <a:sym typeface="Calibri"/>
              </a:endParaRPr>
            </a:p>
            <a:p>
              <a:pPr marL="76198" lvl="1" indent="-118530">
                <a:lnSpc>
                  <a:spcPct val="90000"/>
                </a:lnSpc>
                <a:spcBef>
                  <a:spcPts val="220"/>
                </a:spcBef>
                <a:spcAft>
                  <a:spcPts val="0"/>
                </a:spcAft>
                <a:buClr>
                  <a:srgbClr val="000000"/>
                </a:buClr>
                <a:buSzPts val="1400"/>
                <a:buFont typeface="Arial"/>
                <a:buChar char="••"/>
              </a:pPr>
              <a:r>
                <a:rPr lang="en-US" sz="1867" dirty="0">
                  <a:latin typeface="Calibri" panose="020F0502020204030204" pitchFamily="34" charset="0"/>
                  <a:ea typeface="Open Sans" panose="020B0606030504020204" pitchFamily="34" charset="0"/>
                  <a:cs typeface="Calibri" panose="020F0502020204030204" pitchFamily="34" charset="0"/>
                  <a:sym typeface="Calibri"/>
                </a:rPr>
                <a:t>Appoint your Nominating Committee</a:t>
              </a:r>
              <a:endParaRPr sz="1867" dirty="0">
                <a:latin typeface="Calibri" panose="020F0502020204030204" pitchFamily="34" charset="0"/>
                <a:ea typeface="Open Sans" panose="020B0606030504020204" pitchFamily="34" charset="0"/>
                <a:cs typeface="Calibri" panose="020F0502020204030204" pitchFamily="34" charset="0"/>
                <a:sym typeface="Calibri"/>
              </a:endParaRPr>
            </a:p>
            <a:p>
              <a:pPr marL="76198" lvl="1" indent="-118530">
                <a:lnSpc>
                  <a:spcPct val="90000"/>
                </a:lnSpc>
                <a:spcBef>
                  <a:spcPts val="220"/>
                </a:spcBef>
                <a:spcAft>
                  <a:spcPts val="0"/>
                </a:spcAft>
                <a:buClr>
                  <a:srgbClr val="000000"/>
                </a:buClr>
                <a:buSzPts val="1400"/>
                <a:buFont typeface="Arial"/>
                <a:buChar char="••"/>
              </a:pPr>
              <a:r>
                <a:rPr lang="en-US" sz="1867" dirty="0">
                  <a:latin typeface="Calibri" panose="020F0502020204030204" pitchFamily="34" charset="0"/>
                  <a:ea typeface="Open Sans" panose="020B0606030504020204" pitchFamily="34" charset="0"/>
                  <a:cs typeface="Calibri" panose="020F0502020204030204" pitchFamily="34" charset="0"/>
                  <a:sym typeface="Calibri"/>
                </a:rPr>
                <a:t>Review communication plans </a:t>
              </a:r>
              <a:endParaRPr sz="1867" dirty="0">
                <a:latin typeface="Calibri" panose="020F0502020204030204" pitchFamily="34" charset="0"/>
                <a:ea typeface="Open Sans" panose="020B0606030504020204" pitchFamily="34" charset="0"/>
                <a:cs typeface="Calibri" panose="020F0502020204030204" pitchFamily="34" charset="0"/>
                <a:sym typeface="Calibri"/>
              </a:endParaRPr>
            </a:p>
          </p:txBody>
        </p:sp>
        <p:sp>
          <p:nvSpPr>
            <p:cNvPr id="489" name="Google Shape;489;p21"/>
            <p:cNvSpPr/>
            <p:nvPr/>
          </p:nvSpPr>
          <p:spPr>
            <a:xfrm rot="5400000">
              <a:off x="2480480" y="2243548"/>
              <a:ext cx="1071931" cy="1083489"/>
            </a:xfrm>
            <a:prstGeom prst="bentUpArrow">
              <a:avLst>
                <a:gd name="adj1" fmla="val 32840"/>
                <a:gd name="adj2" fmla="val 25000"/>
                <a:gd name="adj3" fmla="val 35780"/>
              </a:avLst>
            </a:prstGeom>
            <a:solidFill>
              <a:srgbClr val="C3D4EB"/>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buClr>
                  <a:srgbClr val="000000"/>
                </a:buClr>
                <a:buSzPts val="1400"/>
              </a:pPr>
              <a:endParaRPr sz="1867">
                <a:latin typeface="Calibri" panose="020F0502020204030204" pitchFamily="34" charset="0"/>
                <a:ea typeface="Open Sans" panose="020B0606030504020204" pitchFamily="34" charset="0"/>
                <a:cs typeface="Calibri" panose="020F0502020204030204" pitchFamily="34" charset="0"/>
                <a:sym typeface="Arial"/>
              </a:endParaRPr>
            </a:p>
          </p:txBody>
        </p:sp>
        <p:sp>
          <p:nvSpPr>
            <p:cNvPr id="490" name="Google Shape;490;p21"/>
            <p:cNvSpPr/>
            <p:nvPr/>
          </p:nvSpPr>
          <p:spPr>
            <a:xfrm>
              <a:off x="2288446" y="1128446"/>
              <a:ext cx="1602120" cy="1121432"/>
            </a:xfrm>
            <a:prstGeom prst="roundRect">
              <a:avLst>
                <a:gd name="adj" fmla="val 16670"/>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buClr>
                  <a:srgbClr val="000000"/>
                </a:buClr>
                <a:buSzPts val="1400"/>
              </a:pPr>
              <a:endParaRPr sz="1867">
                <a:latin typeface="Calibri" panose="020F0502020204030204" pitchFamily="34" charset="0"/>
                <a:ea typeface="Open Sans" panose="020B0606030504020204" pitchFamily="34" charset="0"/>
                <a:cs typeface="Calibri" panose="020F0502020204030204" pitchFamily="34" charset="0"/>
                <a:sym typeface="Arial"/>
              </a:endParaRPr>
            </a:p>
          </p:txBody>
        </p:sp>
        <p:sp>
          <p:nvSpPr>
            <p:cNvPr id="491" name="Google Shape;491;p21"/>
            <p:cNvSpPr txBox="1"/>
            <p:nvPr/>
          </p:nvSpPr>
          <p:spPr>
            <a:xfrm>
              <a:off x="2343199" y="1183200"/>
              <a:ext cx="1492612" cy="1011924"/>
            </a:xfrm>
            <a:prstGeom prst="rect">
              <a:avLst/>
            </a:prstGeom>
            <a:noFill/>
            <a:ln>
              <a:noFill/>
            </a:ln>
          </p:spPr>
          <p:txBody>
            <a:bodyPr spcFirstLastPara="1" wrap="square" lIns="81267" tIns="81267" rIns="81267" bIns="81267" anchor="ctr" anchorCtr="0">
              <a:noAutofit/>
            </a:bodyPr>
            <a:lstStyle/>
            <a:p>
              <a:pPr algn="ctr">
                <a:lnSpc>
                  <a:spcPct val="90000"/>
                </a:lnSpc>
                <a:spcBef>
                  <a:spcPts val="0"/>
                </a:spcBef>
                <a:spcAft>
                  <a:spcPts val="0"/>
                </a:spcAft>
                <a:buClr>
                  <a:srgbClr val="000000"/>
                </a:buClr>
                <a:buSzPts val="1600"/>
              </a:pPr>
              <a:r>
                <a:rPr lang="en-US" sz="2133" dirty="0">
                  <a:solidFill>
                    <a:schemeClr val="lt1"/>
                  </a:solidFill>
                  <a:latin typeface="Calibri" panose="020F0502020204030204" pitchFamily="34" charset="0"/>
                  <a:ea typeface="Open Sans" panose="020B0606030504020204" pitchFamily="34" charset="0"/>
                  <a:cs typeface="Calibri" panose="020F0502020204030204" pitchFamily="34" charset="0"/>
                  <a:sym typeface="Calibri"/>
                </a:rPr>
                <a:t>Follow the Process</a:t>
              </a:r>
              <a:endParaRPr sz="2133" dirty="0">
                <a:solidFill>
                  <a:schemeClr val="lt1"/>
                </a:solidFill>
                <a:latin typeface="Calibri" panose="020F0502020204030204" pitchFamily="34" charset="0"/>
                <a:ea typeface="Open Sans" panose="020B0606030504020204" pitchFamily="34" charset="0"/>
                <a:cs typeface="Calibri" panose="020F0502020204030204" pitchFamily="34" charset="0"/>
                <a:sym typeface="Calibri"/>
              </a:endParaRPr>
            </a:p>
          </p:txBody>
        </p:sp>
        <p:sp>
          <p:nvSpPr>
            <p:cNvPr id="492" name="Google Shape;492;p21"/>
            <p:cNvSpPr/>
            <p:nvPr/>
          </p:nvSpPr>
          <p:spPr>
            <a:xfrm>
              <a:off x="4092377" y="1417533"/>
              <a:ext cx="3155734" cy="906391"/>
            </a:xfrm>
            <a:prstGeom prst="rect">
              <a:avLst/>
            </a:prstGeom>
            <a:noFill/>
            <a:ln>
              <a:noFill/>
            </a:ln>
          </p:spPr>
          <p:txBody>
            <a:bodyPr spcFirstLastPara="1" wrap="square" lIns="121900" tIns="121900" rIns="121900" bIns="121900" anchor="ctr" anchorCtr="0">
              <a:noAutofit/>
            </a:bodyPr>
            <a:lstStyle/>
            <a:p>
              <a:pPr>
                <a:spcBef>
                  <a:spcPts val="0"/>
                </a:spcBef>
                <a:spcAft>
                  <a:spcPts val="0"/>
                </a:spcAft>
                <a:buClr>
                  <a:srgbClr val="000000"/>
                </a:buClr>
                <a:buSzPts val="1400"/>
              </a:pPr>
              <a:endParaRPr sz="1867">
                <a:latin typeface="Calibri" panose="020F0502020204030204" pitchFamily="34" charset="0"/>
                <a:ea typeface="Open Sans" panose="020B0606030504020204" pitchFamily="34" charset="0"/>
                <a:cs typeface="Calibri" panose="020F0502020204030204" pitchFamily="34" charset="0"/>
                <a:sym typeface="Arial"/>
              </a:endParaRPr>
            </a:p>
          </p:txBody>
        </p:sp>
        <p:sp>
          <p:nvSpPr>
            <p:cNvPr id="493" name="Google Shape;493;p21"/>
            <p:cNvSpPr txBox="1"/>
            <p:nvPr/>
          </p:nvSpPr>
          <p:spPr>
            <a:xfrm>
              <a:off x="4034476" y="1265167"/>
              <a:ext cx="4202400" cy="906300"/>
            </a:xfrm>
            <a:prstGeom prst="rect">
              <a:avLst/>
            </a:prstGeom>
            <a:noFill/>
            <a:ln>
              <a:noFill/>
            </a:ln>
          </p:spPr>
          <p:txBody>
            <a:bodyPr spcFirstLastPara="1" wrap="square" lIns="81267" tIns="81267" rIns="81267" bIns="81267" anchor="ctr" anchorCtr="0">
              <a:noAutofit/>
            </a:bodyPr>
            <a:lstStyle/>
            <a:p>
              <a:pPr marL="152396" lvl="1" indent="-152396">
                <a:lnSpc>
                  <a:spcPct val="90000"/>
                </a:lnSpc>
                <a:spcBef>
                  <a:spcPts val="0"/>
                </a:spcBef>
                <a:spcAft>
                  <a:spcPts val="0"/>
                </a:spcAft>
                <a:buClr>
                  <a:srgbClr val="000000"/>
                </a:buClr>
                <a:buSzPts val="1400"/>
                <a:buFont typeface="Arial"/>
                <a:buChar char="••"/>
              </a:pPr>
              <a:r>
                <a:rPr lang="en-US" sz="1867" dirty="0">
                  <a:latin typeface="Calibri" panose="020F0502020204030204" pitchFamily="34" charset="0"/>
                  <a:ea typeface="Open Sans" panose="020B0606030504020204" pitchFamily="34" charset="0"/>
                  <a:cs typeface="Calibri" panose="020F0502020204030204" pitchFamily="34" charset="0"/>
                  <a:sym typeface="Calibri"/>
                </a:rPr>
                <a:t>Call for Nominations</a:t>
              </a:r>
            </a:p>
            <a:p>
              <a:pPr marL="152396" lvl="1" indent="-152396">
                <a:lnSpc>
                  <a:spcPct val="90000"/>
                </a:lnSpc>
                <a:spcBef>
                  <a:spcPts val="0"/>
                </a:spcBef>
                <a:spcAft>
                  <a:spcPts val="0"/>
                </a:spcAft>
                <a:buClr>
                  <a:srgbClr val="000000"/>
                </a:buClr>
                <a:buSzPts val="1400"/>
                <a:buFont typeface="Arial"/>
                <a:buChar char="••"/>
              </a:pPr>
              <a:r>
                <a:rPr lang="en-US" sz="1867" dirty="0">
                  <a:latin typeface="Calibri" panose="020F0502020204030204" pitchFamily="34" charset="0"/>
                  <a:ea typeface="Open Sans" panose="020B0606030504020204" pitchFamily="34" charset="0"/>
                  <a:cs typeface="Calibri" panose="020F0502020204030204" pitchFamily="34" charset="0"/>
                  <a:sym typeface="Calibri"/>
                </a:rPr>
                <a:t>Select slates of candidates</a:t>
              </a:r>
              <a:endParaRPr sz="1867" dirty="0">
                <a:latin typeface="Calibri" panose="020F0502020204030204" pitchFamily="34" charset="0"/>
                <a:ea typeface="Open Sans" panose="020B0606030504020204" pitchFamily="34" charset="0"/>
                <a:cs typeface="Calibri" panose="020F0502020204030204" pitchFamily="34" charset="0"/>
                <a:sym typeface="Calibri"/>
              </a:endParaRPr>
            </a:p>
            <a:p>
              <a:pPr marL="152396" lvl="1" indent="-152396">
                <a:lnSpc>
                  <a:spcPct val="90000"/>
                </a:lnSpc>
                <a:spcBef>
                  <a:spcPts val="240"/>
                </a:spcBef>
                <a:spcAft>
                  <a:spcPts val="0"/>
                </a:spcAft>
                <a:buClr>
                  <a:srgbClr val="000000"/>
                </a:buClr>
                <a:buSzPts val="1400"/>
                <a:buFont typeface="Arial"/>
                <a:buChar char="••"/>
              </a:pPr>
              <a:r>
                <a:rPr lang="en-US" sz="1867" dirty="0">
                  <a:latin typeface="Calibri" panose="020F0502020204030204" pitchFamily="34" charset="0"/>
                  <a:ea typeface="Open Sans" panose="020B0606030504020204" pitchFamily="34" charset="0"/>
                  <a:cs typeface="Calibri" panose="020F0502020204030204" pitchFamily="34" charset="0"/>
                  <a:sym typeface="Calibri"/>
                </a:rPr>
                <a:t>Facilitate Petition Process</a:t>
              </a:r>
              <a:endParaRPr sz="1867" dirty="0">
                <a:latin typeface="Calibri" panose="020F0502020204030204" pitchFamily="34" charset="0"/>
                <a:ea typeface="Open Sans" panose="020B0606030504020204" pitchFamily="34" charset="0"/>
                <a:cs typeface="Calibri" panose="020F0502020204030204" pitchFamily="34" charset="0"/>
                <a:sym typeface="Calibri"/>
              </a:endParaRPr>
            </a:p>
            <a:p>
              <a:pPr marL="152396" lvl="1" indent="-152396">
                <a:lnSpc>
                  <a:spcPct val="90000"/>
                </a:lnSpc>
                <a:spcBef>
                  <a:spcPts val="240"/>
                </a:spcBef>
                <a:spcAft>
                  <a:spcPts val="0"/>
                </a:spcAft>
                <a:buClr>
                  <a:srgbClr val="000000"/>
                </a:buClr>
                <a:buSzPts val="1400"/>
                <a:buFont typeface="Arial"/>
                <a:buChar char="••"/>
              </a:pPr>
              <a:r>
                <a:rPr lang="en-US" sz="1867" dirty="0">
                  <a:latin typeface="Calibri" panose="020F0502020204030204" pitchFamily="34" charset="0"/>
                  <a:ea typeface="Open Sans" panose="020B0606030504020204" pitchFamily="34" charset="0"/>
                  <a:cs typeface="Calibri" panose="020F0502020204030204" pitchFamily="34" charset="0"/>
                  <a:sym typeface="Calibri"/>
                </a:rPr>
                <a:t>Finalize and communicate slate of candidates</a:t>
              </a:r>
              <a:endParaRPr sz="1867" dirty="0">
                <a:latin typeface="Calibri" panose="020F0502020204030204" pitchFamily="34" charset="0"/>
                <a:ea typeface="Open Sans" panose="020B0606030504020204" pitchFamily="34" charset="0"/>
                <a:cs typeface="Calibri" panose="020F0502020204030204" pitchFamily="34" charset="0"/>
                <a:sym typeface="Calibri"/>
              </a:endParaRPr>
            </a:p>
          </p:txBody>
        </p:sp>
        <p:sp>
          <p:nvSpPr>
            <p:cNvPr id="494" name="Google Shape;494;p21"/>
            <p:cNvSpPr/>
            <p:nvPr/>
          </p:nvSpPr>
          <p:spPr>
            <a:xfrm>
              <a:off x="3946823" y="2464382"/>
              <a:ext cx="1602120" cy="1121432"/>
            </a:xfrm>
            <a:prstGeom prst="roundRect">
              <a:avLst>
                <a:gd name="adj" fmla="val 16670"/>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buClr>
                  <a:srgbClr val="000000"/>
                </a:buClr>
                <a:buSzPts val="1400"/>
              </a:pPr>
              <a:endParaRPr sz="1867">
                <a:latin typeface="Calibri" panose="020F0502020204030204" pitchFamily="34" charset="0"/>
                <a:ea typeface="Open Sans" panose="020B0606030504020204" pitchFamily="34" charset="0"/>
                <a:cs typeface="Calibri" panose="020F0502020204030204" pitchFamily="34" charset="0"/>
                <a:sym typeface="Arial"/>
              </a:endParaRPr>
            </a:p>
          </p:txBody>
        </p:sp>
        <p:sp>
          <p:nvSpPr>
            <p:cNvPr id="495" name="Google Shape;495;p21"/>
            <p:cNvSpPr txBox="1"/>
            <p:nvPr/>
          </p:nvSpPr>
          <p:spPr>
            <a:xfrm>
              <a:off x="4001576" y="2519136"/>
              <a:ext cx="1492612" cy="1011924"/>
            </a:xfrm>
            <a:prstGeom prst="rect">
              <a:avLst/>
            </a:prstGeom>
            <a:noFill/>
            <a:ln>
              <a:noFill/>
            </a:ln>
          </p:spPr>
          <p:txBody>
            <a:bodyPr spcFirstLastPara="1" wrap="square" lIns="81267" tIns="81267" rIns="81267" bIns="81267" anchor="ctr" anchorCtr="0">
              <a:noAutofit/>
            </a:bodyPr>
            <a:lstStyle/>
            <a:p>
              <a:pPr algn="ctr">
                <a:lnSpc>
                  <a:spcPct val="90000"/>
                </a:lnSpc>
                <a:spcBef>
                  <a:spcPts val="0"/>
                </a:spcBef>
                <a:spcAft>
                  <a:spcPts val="0"/>
                </a:spcAft>
                <a:buClr>
                  <a:srgbClr val="000000"/>
                </a:buClr>
                <a:buSzPts val="1600"/>
              </a:pPr>
              <a:r>
                <a:rPr lang="en-US" sz="2133">
                  <a:solidFill>
                    <a:schemeClr val="lt1"/>
                  </a:solidFill>
                  <a:latin typeface="Calibri" panose="020F0502020204030204" pitchFamily="34" charset="0"/>
                  <a:ea typeface="Open Sans" panose="020B0606030504020204" pitchFamily="34" charset="0"/>
                  <a:cs typeface="Calibri" panose="020F0502020204030204" pitchFamily="34" charset="0"/>
                  <a:sym typeface="Calibri"/>
                </a:rPr>
                <a:t>Run the Election</a:t>
              </a:r>
              <a:endParaRPr sz="2133">
                <a:solidFill>
                  <a:schemeClr val="lt1"/>
                </a:solidFill>
                <a:latin typeface="Calibri" panose="020F0502020204030204" pitchFamily="34" charset="0"/>
                <a:ea typeface="Open Sans" panose="020B0606030504020204" pitchFamily="34" charset="0"/>
                <a:cs typeface="Calibri" panose="020F0502020204030204" pitchFamily="34" charset="0"/>
                <a:sym typeface="Calibri"/>
              </a:endParaRPr>
            </a:p>
          </p:txBody>
        </p:sp>
        <p:sp>
          <p:nvSpPr>
            <p:cNvPr id="496" name="Google Shape;496;p21"/>
            <p:cNvSpPr/>
            <p:nvPr/>
          </p:nvSpPr>
          <p:spPr>
            <a:xfrm>
              <a:off x="5941078" y="2491117"/>
              <a:ext cx="2429772" cy="906391"/>
            </a:xfrm>
            <a:prstGeom prst="rect">
              <a:avLst/>
            </a:prstGeom>
            <a:noFill/>
            <a:ln>
              <a:noFill/>
            </a:ln>
          </p:spPr>
          <p:txBody>
            <a:bodyPr spcFirstLastPara="1" wrap="square" lIns="121900" tIns="121900" rIns="121900" bIns="121900" anchor="ctr" anchorCtr="0">
              <a:noAutofit/>
            </a:bodyPr>
            <a:lstStyle/>
            <a:p>
              <a:pPr>
                <a:spcBef>
                  <a:spcPts val="0"/>
                </a:spcBef>
                <a:spcAft>
                  <a:spcPts val="0"/>
                </a:spcAft>
                <a:buClr>
                  <a:srgbClr val="000000"/>
                </a:buClr>
                <a:buSzPts val="1400"/>
              </a:pPr>
              <a:endParaRPr sz="1867">
                <a:latin typeface="Calibri" panose="020F0502020204030204" pitchFamily="34" charset="0"/>
                <a:ea typeface="Open Sans" panose="020B0606030504020204" pitchFamily="34" charset="0"/>
                <a:cs typeface="Calibri" panose="020F0502020204030204" pitchFamily="34" charset="0"/>
                <a:sym typeface="Arial"/>
              </a:endParaRPr>
            </a:p>
          </p:txBody>
        </p:sp>
        <p:sp>
          <p:nvSpPr>
            <p:cNvPr id="497" name="Google Shape;497;p21"/>
            <p:cNvSpPr txBox="1"/>
            <p:nvPr/>
          </p:nvSpPr>
          <p:spPr>
            <a:xfrm>
              <a:off x="5656978" y="2414957"/>
              <a:ext cx="2429700" cy="906300"/>
            </a:xfrm>
            <a:prstGeom prst="rect">
              <a:avLst/>
            </a:prstGeom>
            <a:noFill/>
            <a:ln>
              <a:noFill/>
            </a:ln>
          </p:spPr>
          <p:txBody>
            <a:bodyPr spcFirstLastPara="1" wrap="square" lIns="60933" tIns="60933" rIns="60933" bIns="60933" anchor="ctr" anchorCtr="0">
              <a:noAutofit/>
            </a:bodyPr>
            <a:lstStyle/>
            <a:p>
              <a:pPr marL="152396" lvl="1" indent="-152396">
                <a:lnSpc>
                  <a:spcPct val="90000"/>
                </a:lnSpc>
                <a:spcBef>
                  <a:spcPts val="0"/>
                </a:spcBef>
                <a:spcAft>
                  <a:spcPts val="0"/>
                </a:spcAft>
                <a:buClr>
                  <a:srgbClr val="000000"/>
                </a:buClr>
                <a:buSzPts val="1400"/>
                <a:buFont typeface="Arial"/>
                <a:buChar char="••"/>
              </a:pPr>
              <a:r>
                <a:rPr lang="en-US" sz="1867">
                  <a:latin typeface="Calibri" panose="020F0502020204030204" pitchFamily="34" charset="0"/>
                  <a:ea typeface="Open Sans" panose="020B0606030504020204" pitchFamily="34" charset="0"/>
                  <a:cs typeface="Calibri" panose="020F0502020204030204" pitchFamily="34" charset="0"/>
                  <a:sym typeface="Calibri"/>
                </a:rPr>
                <a:t>Run the election</a:t>
              </a:r>
              <a:endParaRPr sz="1867">
                <a:latin typeface="Calibri" panose="020F0502020204030204" pitchFamily="34" charset="0"/>
                <a:ea typeface="Open Sans" panose="020B0606030504020204" pitchFamily="34" charset="0"/>
                <a:cs typeface="Calibri" panose="020F0502020204030204" pitchFamily="34" charset="0"/>
                <a:sym typeface="Calibri"/>
              </a:endParaRPr>
            </a:p>
            <a:p>
              <a:pPr marL="152396" lvl="1" indent="-152396">
                <a:lnSpc>
                  <a:spcPct val="90000"/>
                </a:lnSpc>
                <a:spcBef>
                  <a:spcPts val="240"/>
                </a:spcBef>
                <a:spcAft>
                  <a:spcPts val="0"/>
                </a:spcAft>
                <a:buClr>
                  <a:srgbClr val="000000"/>
                </a:buClr>
                <a:buSzPts val="1400"/>
                <a:buFont typeface="Arial"/>
                <a:buChar char="••"/>
              </a:pPr>
              <a:r>
                <a:rPr lang="en-US" sz="1867">
                  <a:latin typeface="Calibri" panose="020F0502020204030204" pitchFamily="34" charset="0"/>
                  <a:ea typeface="Open Sans" panose="020B0606030504020204" pitchFamily="34" charset="0"/>
                  <a:cs typeface="Calibri" panose="020F0502020204030204" pitchFamily="34" charset="0"/>
                  <a:sym typeface="Calibri"/>
                </a:rPr>
                <a:t>Announce results</a:t>
              </a:r>
              <a:endParaRPr sz="1867">
                <a:latin typeface="Calibri" panose="020F0502020204030204" pitchFamily="34" charset="0"/>
                <a:ea typeface="Open Sans" panose="020B0606030504020204" pitchFamily="34" charset="0"/>
                <a:cs typeface="Calibri" panose="020F0502020204030204" pitchFamily="34" charset="0"/>
                <a:sym typeface="Calibri"/>
              </a:endParaRPr>
            </a:p>
          </p:txBody>
        </p:sp>
      </p:grpSp>
      <p:pic>
        <p:nvPicPr>
          <p:cNvPr id="2" name="Google Shape;710;g2b5f6da67dc_0_0">
            <a:extLst>
              <a:ext uri="{FF2B5EF4-FFF2-40B4-BE49-F238E27FC236}">
                <a16:creationId xmlns:a16="http://schemas.microsoft.com/office/drawing/2014/main" id="{10DCA1E2-1E6D-530F-958D-37FC0060D00A}"/>
              </a:ext>
            </a:extLst>
          </p:cNvPr>
          <p:cNvPicPr preferRelativeResize="0"/>
          <p:nvPr/>
        </p:nvPicPr>
        <p:blipFill rotWithShape="1">
          <a:blip r:embed="rId3">
            <a:alphaModFix/>
          </a:blip>
          <a:srcRect/>
          <a:stretch/>
        </p:blipFill>
        <p:spPr>
          <a:xfrm>
            <a:off x="436793" y="6626590"/>
            <a:ext cx="2011854" cy="329213"/>
          </a:xfrm>
          <a:prstGeom prst="rect">
            <a:avLst/>
          </a:prstGeom>
          <a:noFill/>
          <a:ln>
            <a:noFill/>
          </a:ln>
        </p:spPr>
      </p:pic>
      <p:sp>
        <p:nvSpPr>
          <p:cNvPr id="4" name="TextBox 3">
            <a:extLst>
              <a:ext uri="{FF2B5EF4-FFF2-40B4-BE49-F238E27FC236}">
                <a16:creationId xmlns:a16="http://schemas.microsoft.com/office/drawing/2014/main" id="{F070CD9A-6F46-7524-778F-DC06C36D481C}"/>
              </a:ext>
            </a:extLst>
          </p:cNvPr>
          <p:cNvSpPr txBox="1"/>
          <p:nvPr/>
        </p:nvSpPr>
        <p:spPr>
          <a:xfrm>
            <a:off x="265249" y="6141936"/>
            <a:ext cx="8009321" cy="646331"/>
          </a:xfrm>
          <a:prstGeom prst="rect">
            <a:avLst/>
          </a:prstGeom>
          <a:noFill/>
        </p:spPr>
        <p:txBody>
          <a:bodyPr wrap="square">
            <a:spAutoFit/>
          </a:bodyPr>
          <a:lstStyle/>
          <a:p>
            <a:r>
              <a:rPr lang="en-US" b="1" dirty="0">
                <a:solidFill>
                  <a:srgbClr val="0070C0"/>
                </a:solidFill>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MGA Operations Manual Section 9.13 – Geographic Unit Elections, Approved by MGAB on 17 Feb 2024</a:t>
            </a:r>
          </a:p>
        </p:txBody>
      </p:sp>
      <p:pic>
        <p:nvPicPr>
          <p:cNvPr id="6" name="Picture 5" descr="People raising hands">
            <a:extLst>
              <a:ext uri="{FF2B5EF4-FFF2-40B4-BE49-F238E27FC236}">
                <a16:creationId xmlns:a16="http://schemas.microsoft.com/office/drawing/2014/main" id="{7952EF8C-9783-C3E4-8C34-5D0339AE49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5431" y="981592"/>
            <a:ext cx="3065106" cy="2043404"/>
          </a:xfrm>
          <a:prstGeom prst="rect">
            <a:avLst/>
          </a:prstGeom>
        </p:spPr>
      </p:pic>
      <p:sp>
        <p:nvSpPr>
          <p:cNvPr id="3" name="TextBox 2">
            <a:extLst>
              <a:ext uri="{FF2B5EF4-FFF2-40B4-BE49-F238E27FC236}">
                <a16:creationId xmlns:a16="http://schemas.microsoft.com/office/drawing/2014/main" id="{1BA53333-A4E9-43E0-A8CB-F36692864752}"/>
              </a:ext>
            </a:extLst>
          </p:cNvPr>
          <p:cNvSpPr txBox="1"/>
          <p:nvPr/>
        </p:nvSpPr>
        <p:spPr>
          <a:xfrm>
            <a:off x="9896041" y="3265259"/>
            <a:ext cx="1918741" cy="2246769"/>
          </a:xfrm>
          <a:prstGeom prst="rect">
            <a:avLst/>
          </a:prstGeom>
          <a:noFill/>
          <a:ln w="25400">
            <a:solidFill>
              <a:srgbClr val="7030A0"/>
            </a:solidFill>
          </a:ln>
        </p:spPr>
        <p:txBody>
          <a:bodyPr wrap="square" rtlCol="0">
            <a:spAutoFit/>
          </a:bodyPr>
          <a:lstStyle/>
          <a:p>
            <a:pPr algn="ctr"/>
            <a:r>
              <a:rPr lang="en-US" sz="2800" dirty="0"/>
              <a:t>Afternoon Session today at 2:55 on Elections!</a:t>
            </a:r>
          </a:p>
        </p:txBody>
      </p:sp>
    </p:spTree>
    <p:extLst>
      <p:ext uri="{BB962C8B-B14F-4D97-AF65-F5344CB8AC3E}">
        <p14:creationId xmlns:p14="http://schemas.microsoft.com/office/powerpoint/2010/main" val="368458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 name="Google Shape;1336;p8"/>
          <p:cNvSpPr/>
          <p:nvPr/>
        </p:nvSpPr>
        <p:spPr>
          <a:xfrm>
            <a:off x="434160" y="303120"/>
            <a:ext cx="10021680" cy="649080"/>
          </a:xfrm>
          <a:prstGeom prst="rect">
            <a:avLst/>
          </a:prstGeom>
          <a:noFill/>
          <a:ln w="0">
            <a:noFill/>
          </a:ln>
        </p:spPr>
        <p:style>
          <a:lnRef idx="0">
            <a:scrgbClr r="0" g="0" b="0"/>
          </a:lnRef>
          <a:fillRef idx="0">
            <a:scrgbClr r="0" g="0" b="0"/>
          </a:fillRef>
          <a:effectRef idx="0">
            <a:scrgbClr r="0" g="0" b="0"/>
          </a:effectRef>
          <a:fontRef idx="minor"/>
        </p:style>
        <p:txBody>
          <a:bodyPr lIns="122040" tIns="60840" rIns="122040" bIns="60840" anchor="b">
            <a:noAutofit/>
          </a:bodyPr>
          <a:lstStyle/>
          <a:p>
            <a:pPr defTabSz="914400">
              <a:lnSpc>
                <a:spcPct val="90000"/>
              </a:lnSpc>
              <a:tabLst>
                <a:tab pos="0" algn="l"/>
              </a:tabLst>
            </a:pPr>
            <a:r>
              <a:rPr lang="en-US" sz="3600" b="1" strike="noStrike" spc="-1">
                <a:solidFill>
                  <a:srgbClr val="0066A1"/>
                </a:solidFill>
                <a:latin typeface="Calibri"/>
                <a:ea typeface="Calibri"/>
              </a:rPr>
              <a:t>Chapter Support and Collaboration</a:t>
            </a:r>
            <a:endParaRPr lang="en-US" sz="3600" b="0" strike="noStrike" spc="-1">
              <a:solidFill>
                <a:srgbClr val="000000"/>
              </a:solidFill>
              <a:latin typeface="Calibri"/>
            </a:endParaRPr>
          </a:p>
        </p:txBody>
      </p:sp>
      <p:sp>
        <p:nvSpPr>
          <p:cNvPr id="1782" name="Text Placeholder 2"/>
          <p:cNvSpPr/>
          <p:nvPr/>
        </p:nvSpPr>
        <p:spPr>
          <a:xfrm>
            <a:off x="268920" y="1068480"/>
            <a:ext cx="8820360" cy="508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840" indent="-285840" defTabSz="914400">
              <a:lnSpc>
                <a:spcPct val="100000"/>
              </a:lnSpc>
              <a:buClr>
                <a:srgbClr val="000000"/>
              </a:buClr>
              <a:buFont typeface="Arial"/>
              <a:buChar char="•"/>
            </a:pPr>
            <a:r>
              <a:rPr lang="en-US" sz="2000" b="1" strike="noStrike" spc="-1" dirty="0">
                <a:solidFill>
                  <a:srgbClr val="0070C0"/>
                </a:solidFill>
                <a:latin typeface="Calibri"/>
                <a:ea typeface="Arial"/>
              </a:rPr>
              <a:t>Chapters are supported by both MGA</a:t>
            </a:r>
            <a:r>
              <a:rPr lang="en-US" sz="2000" b="0" strike="noStrike" spc="-1" dirty="0">
                <a:solidFill>
                  <a:srgbClr val="0070C0"/>
                </a:solidFill>
                <a:latin typeface="Calibri"/>
                <a:ea typeface="Arial"/>
              </a:rPr>
              <a:t> (Section, Region, or Geographic Council) </a:t>
            </a:r>
            <a:r>
              <a:rPr lang="en-US" sz="2000" b="1" strike="noStrike" spc="-1" dirty="0">
                <a:solidFill>
                  <a:srgbClr val="0070C0"/>
                </a:solidFill>
                <a:latin typeface="Calibri"/>
                <a:ea typeface="Arial"/>
              </a:rPr>
              <a:t>and Technical Activities</a:t>
            </a:r>
            <a:r>
              <a:rPr lang="en-US" sz="2000" b="0" strike="noStrike" spc="-1" dirty="0">
                <a:solidFill>
                  <a:srgbClr val="0070C0"/>
                </a:solidFill>
                <a:latin typeface="Calibri"/>
                <a:ea typeface="Arial"/>
              </a:rPr>
              <a:t> (Societies/Technical Councils)</a:t>
            </a:r>
            <a:endParaRPr lang="en-US" sz="2000" b="0" strike="noStrike" spc="-1" dirty="0">
              <a:solidFill>
                <a:srgbClr val="000000"/>
              </a:solidFill>
              <a:latin typeface="Arial"/>
            </a:endParaRPr>
          </a:p>
          <a:p>
            <a:pPr defTabSz="914400">
              <a:lnSpc>
                <a:spcPct val="100000"/>
              </a:lnSpc>
            </a:pPr>
            <a:endParaRPr lang="en-US" sz="2000" b="0" strike="noStrike" spc="-1" dirty="0">
              <a:solidFill>
                <a:srgbClr val="000000"/>
              </a:solidFill>
              <a:latin typeface="Arial"/>
            </a:endParaRPr>
          </a:p>
          <a:p>
            <a:pPr marL="285840" indent="-285840" defTabSz="914400">
              <a:lnSpc>
                <a:spcPct val="100000"/>
              </a:lnSpc>
              <a:buClr>
                <a:srgbClr val="000000"/>
              </a:buClr>
              <a:buFont typeface="Arial"/>
              <a:buChar char="•"/>
            </a:pPr>
            <a:r>
              <a:rPr lang="en-US" sz="2000" b="1" strike="noStrike" spc="-1" dirty="0">
                <a:solidFill>
                  <a:srgbClr val="0070C0"/>
                </a:solidFill>
                <a:latin typeface="Calibri"/>
                <a:ea typeface="Arial"/>
              </a:rPr>
              <a:t>Many Societies/Technical Councils have robust Chapter programs that include:</a:t>
            </a:r>
            <a:endParaRPr lang="en-US" sz="2000" b="0" strike="noStrike" spc="-1" dirty="0">
              <a:solidFill>
                <a:srgbClr val="000000"/>
              </a:solidFill>
              <a:latin typeface="Arial"/>
            </a:endParaRPr>
          </a:p>
          <a:p>
            <a:pPr marL="1028880" lvl="1" indent="-343080" defTabSz="914400">
              <a:lnSpc>
                <a:spcPct val="100000"/>
              </a:lnSpc>
              <a:buClr>
                <a:srgbClr val="000000"/>
              </a:buClr>
              <a:buFont typeface="Wingdings" charset="2"/>
              <a:buChar char=""/>
            </a:pPr>
            <a:r>
              <a:rPr lang="en-US" sz="2000" b="0" strike="noStrike" spc="-1" dirty="0">
                <a:solidFill>
                  <a:srgbClr val="000000"/>
                </a:solidFill>
                <a:latin typeface="Calibri"/>
                <a:ea typeface="Arial"/>
              </a:rPr>
              <a:t>Financial support</a:t>
            </a:r>
            <a:endParaRPr lang="en-US" sz="2000" b="0" strike="noStrike" spc="-1" dirty="0">
              <a:solidFill>
                <a:srgbClr val="000000"/>
              </a:solidFill>
              <a:latin typeface="Arial"/>
            </a:endParaRPr>
          </a:p>
          <a:p>
            <a:pPr marL="1028880" lvl="1" indent="-343080" defTabSz="914400">
              <a:lnSpc>
                <a:spcPct val="100000"/>
              </a:lnSpc>
              <a:buClr>
                <a:srgbClr val="000000"/>
              </a:buClr>
              <a:buFont typeface="Wingdings" charset="2"/>
              <a:buChar char=""/>
            </a:pPr>
            <a:r>
              <a:rPr lang="en-US" sz="2000" b="0" strike="noStrike" spc="-1" dirty="0">
                <a:solidFill>
                  <a:srgbClr val="000000"/>
                </a:solidFill>
                <a:latin typeface="Calibri"/>
                <a:ea typeface="Arial"/>
              </a:rPr>
              <a:t>Distinguished Lecturers</a:t>
            </a:r>
            <a:endParaRPr lang="en-US" sz="2000" b="0" strike="noStrike" spc="-1" dirty="0">
              <a:solidFill>
                <a:srgbClr val="000000"/>
              </a:solidFill>
              <a:latin typeface="Arial"/>
            </a:endParaRPr>
          </a:p>
          <a:p>
            <a:pPr marL="1028880" lvl="1" indent="-343080" defTabSz="914400">
              <a:lnSpc>
                <a:spcPct val="100000"/>
              </a:lnSpc>
              <a:buClr>
                <a:srgbClr val="000000"/>
              </a:buClr>
              <a:buFont typeface="Wingdings" charset="2"/>
              <a:buChar char=""/>
            </a:pPr>
            <a:r>
              <a:rPr lang="en-US" sz="2000" b="0" strike="noStrike" spc="-1" dirty="0">
                <a:solidFill>
                  <a:srgbClr val="000000"/>
                </a:solidFill>
                <a:latin typeface="Calibri"/>
                <a:ea typeface="Arial"/>
              </a:rPr>
              <a:t>Mentorship / Support Resources</a:t>
            </a:r>
            <a:endParaRPr lang="en-US" sz="2000" b="0" strike="noStrike" spc="-1" dirty="0">
              <a:solidFill>
                <a:srgbClr val="000000"/>
              </a:solidFill>
              <a:latin typeface="Arial"/>
            </a:endParaRPr>
          </a:p>
          <a:p>
            <a:pPr marL="1028880" lvl="1" indent="-343080" defTabSz="914400">
              <a:lnSpc>
                <a:spcPct val="100000"/>
              </a:lnSpc>
              <a:buClr>
                <a:srgbClr val="000000"/>
              </a:buClr>
              <a:buFont typeface="Wingdings" charset="2"/>
              <a:buChar char=""/>
            </a:pPr>
            <a:r>
              <a:rPr lang="en-US" sz="2000" b="0" strike="noStrike" spc="-1" dirty="0">
                <a:solidFill>
                  <a:srgbClr val="000000"/>
                </a:solidFill>
                <a:latin typeface="Calibri"/>
                <a:ea typeface="Arial"/>
              </a:rPr>
              <a:t>Outstanding Chapter Awards</a:t>
            </a:r>
            <a:endParaRPr lang="en-US" sz="2000" b="0" strike="noStrike" spc="-1" dirty="0">
              <a:solidFill>
                <a:srgbClr val="000000"/>
              </a:solidFill>
              <a:latin typeface="Arial"/>
            </a:endParaRPr>
          </a:p>
          <a:p>
            <a:pPr defTabSz="914400">
              <a:lnSpc>
                <a:spcPct val="100000"/>
              </a:lnSpc>
            </a:pPr>
            <a:endParaRPr lang="en-US" sz="2000" b="0" strike="noStrike" spc="-1" dirty="0">
              <a:solidFill>
                <a:srgbClr val="000000"/>
              </a:solidFill>
              <a:latin typeface="Arial"/>
            </a:endParaRPr>
          </a:p>
          <a:p>
            <a:pPr marL="285840" indent="-285840" defTabSz="914400">
              <a:lnSpc>
                <a:spcPct val="100000"/>
              </a:lnSpc>
              <a:buClr>
                <a:srgbClr val="000000"/>
              </a:buClr>
              <a:buFont typeface="Arial"/>
              <a:buChar char="•"/>
            </a:pPr>
            <a:r>
              <a:rPr lang="en-US" sz="2000" b="1" strike="noStrike" spc="-1" dirty="0">
                <a:solidFill>
                  <a:srgbClr val="0070C0"/>
                </a:solidFill>
                <a:latin typeface="Calibri"/>
                <a:ea typeface="Arial"/>
              </a:rPr>
              <a:t>Collaborate with Societies/Councils on Local Programs and Events</a:t>
            </a:r>
            <a:endParaRPr lang="en-US" sz="2000" b="0" strike="noStrike" spc="-1" dirty="0">
              <a:solidFill>
                <a:srgbClr val="000000"/>
              </a:solidFill>
              <a:latin typeface="Arial"/>
            </a:endParaRPr>
          </a:p>
          <a:p>
            <a:pPr marL="1028880" lvl="1" indent="-343080" defTabSz="914400">
              <a:lnSpc>
                <a:spcPct val="100000"/>
              </a:lnSpc>
              <a:buClr>
                <a:srgbClr val="000000"/>
              </a:buClr>
              <a:buFont typeface="Wingdings" charset="2"/>
              <a:buChar char=""/>
            </a:pPr>
            <a:r>
              <a:rPr lang="en-US" sz="2000" b="0" strike="noStrike" spc="-1" dirty="0">
                <a:solidFill>
                  <a:srgbClr val="000000"/>
                </a:solidFill>
                <a:latin typeface="Calibri"/>
                <a:ea typeface="Arial"/>
              </a:rPr>
              <a:t>Reach out to your local Chapter Chairs</a:t>
            </a:r>
            <a:endParaRPr lang="en-US" sz="2000" b="0" strike="noStrike" spc="-1" dirty="0">
              <a:solidFill>
                <a:srgbClr val="000000"/>
              </a:solidFill>
              <a:latin typeface="Arial"/>
            </a:endParaRPr>
          </a:p>
          <a:p>
            <a:pPr marL="1028880" lvl="1" indent="-343080" defTabSz="914400">
              <a:lnSpc>
                <a:spcPct val="100000"/>
              </a:lnSpc>
              <a:buClr>
                <a:srgbClr val="000000"/>
              </a:buClr>
              <a:buFont typeface="Wingdings" charset="2"/>
              <a:buChar char=""/>
            </a:pPr>
            <a:r>
              <a:rPr lang="en-US" sz="2000" b="0" strike="noStrike" spc="-1" dirty="0">
                <a:solidFill>
                  <a:srgbClr val="000000"/>
                </a:solidFill>
                <a:latin typeface="Calibri"/>
                <a:ea typeface="Arial"/>
              </a:rPr>
              <a:t>Communicate with your Student Branches and SB Chapters</a:t>
            </a:r>
            <a:endParaRPr lang="en-US" sz="2000" b="0" strike="noStrike" spc="-1" dirty="0">
              <a:solidFill>
                <a:srgbClr val="000000"/>
              </a:solidFill>
              <a:latin typeface="Arial"/>
            </a:endParaRPr>
          </a:p>
          <a:p>
            <a:pPr defTabSz="914400">
              <a:lnSpc>
                <a:spcPct val="100000"/>
              </a:lnSpc>
            </a:pPr>
            <a:endParaRPr lang="en-US" sz="2000" b="0" strike="noStrike" spc="-1" dirty="0">
              <a:solidFill>
                <a:srgbClr val="000000"/>
              </a:solidFill>
              <a:latin typeface="Arial"/>
            </a:endParaRPr>
          </a:p>
          <a:p>
            <a:pPr marL="285840" indent="-285840" defTabSz="914400">
              <a:lnSpc>
                <a:spcPct val="100000"/>
              </a:lnSpc>
              <a:buClr>
                <a:srgbClr val="000000"/>
              </a:buClr>
              <a:buFont typeface="Arial"/>
              <a:buChar char="•"/>
            </a:pPr>
            <a:r>
              <a:rPr lang="en-US" sz="2000" b="1" strike="noStrike" spc="-1" dirty="0">
                <a:solidFill>
                  <a:srgbClr val="0070C0"/>
                </a:solidFill>
                <a:latin typeface="Calibri"/>
                <a:ea typeface="Arial"/>
              </a:rPr>
              <a:t>Form new Chapters and Student Branch Chapters in your Section</a:t>
            </a:r>
            <a:endParaRPr lang="en-US" sz="2000" b="0" strike="noStrike" spc="-1" dirty="0">
              <a:solidFill>
                <a:srgbClr val="000000"/>
              </a:solidFill>
              <a:latin typeface="Arial"/>
            </a:endParaRPr>
          </a:p>
          <a:p>
            <a:pPr marL="1028880" lvl="1" indent="-343080" defTabSz="914400">
              <a:lnSpc>
                <a:spcPct val="100000"/>
              </a:lnSpc>
              <a:buClr>
                <a:srgbClr val="000000"/>
              </a:buClr>
              <a:buFont typeface="Wingdings" charset="2"/>
              <a:buChar char=""/>
            </a:pPr>
            <a:r>
              <a:rPr lang="en-US" sz="2000" b="0" strike="noStrike" spc="-1" dirty="0">
                <a:solidFill>
                  <a:srgbClr val="000000"/>
                </a:solidFill>
                <a:latin typeface="Calibri"/>
                <a:ea typeface="Arial"/>
              </a:rPr>
              <a:t>Contact Society/Technical Council Chapter Coordinators for support</a:t>
            </a:r>
          </a:p>
          <a:p>
            <a:pPr marL="228600">
              <a:buClr>
                <a:srgbClr val="000000"/>
              </a:buClr>
            </a:pPr>
            <a:endParaRPr lang="en-US" sz="2000" b="0" strike="noStrike" spc="-1" dirty="0">
              <a:solidFill>
                <a:srgbClr val="000000"/>
              </a:solidFill>
              <a:latin typeface="Arial"/>
            </a:endParaRPr>
          </a:p>
        </p:txBody>
      </p:sp>
      <p:sp>
        <p:nvSpPr>
          <p:cNvPr id="1783" name="Rectangle: Rounded Corners 7"/>
          <p:cNvSpPr/>
          <p:nvPr/>
        </p:nvSpPr>
        <p:spPr>
          <a:xfrm>
            <a:off x="9012120" y="2411055"/>
            <a:ext cx="2910960" cy="1391760"/>
          </a:xfrm>
          <a:prstGeom prst="roundRect">
            <a:avLst>
              <a:gd name="adj" fmla="val 16667"/>
            </a:avLst>
          </a:prstGeom>
          <a:solidFill>
            <a:srgbClr val="95CD3B">
              <a:alpha val="27000"/>
            </a:srgbClr>
          </a:solidFill>
          <a:ln w="25560">
            <a:solidFill>
              <a:srgbClr val="7030A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en-US" sz="1600" b="1" i="1" strike="noStrike" spc="-1">
                <a:solidFill>
                  <a:srgbClr val="7030A0"/>
                </a:solidFill>
                <a:latin typeface="Calibri"/>
              </a:rPr>
              <a:t>Sections, through their Chapter Chairs, will be able to access more support for their local members.</a:t>
            </a:r>
            <a:endParaRPr lang="en-US" sz="1600" b="0" strike="noStrike" spc="-1">
              <a:solidFill>
                <a:srgbClr val="000000"/>
              </a:solidFill>
              <a:latin typeface="Arial"/>
            </a:endParaRPr>
          </a:p>
        </p:txBody>
      </p:sp>
      <p:sp>
        <p:nvSpPr>
          <p:cNvPr id="2" name="TextBox 1">
            <a:extLst>
              <a:ext uri="{FF2B5EF4-FFF2-40B4-BE49-F238E27FC236}">
                <a16:creationId xmlns:a16="http://schemas.microsoft.com/office/drawing/2014/main" id="{6B578C54-DFF3-434D-BE45-5D63301B246D}"/>
              </a:ext>
            </a:extLst>
          </p:cNvPr>
          <p:cNvSpPr txBox="1"/>
          <p:nvPr/>
        </p:nvSpPr>
        <p:spPr>
          <a:xfrm>
            <a:off x="176985" y="5937340"/>
            <a:ext cx="7576365" cy="923330"/>
          </a:xfrm>
          <a:prstGeom prst="rect">
            <a:avLst/>
          </a:prstGeom>
          <a:noFill/>
        </p:spPr>
        <p:txBody>
          <a:bodyPr wrap="square" rtlCol="0">
            <a:spAutoFit/>
          </a:bodyPr>
          <a:lstStyle/>
          <a:p>
            <a:r>
              <a:rPr lang="en-US" spc="-1" dirty="0">
                <a:solidFill>
                  <a:srgbClr val="000000"/>
                </a:solidFill>
                <a:hlinkClick r:id="rId3"/>
              </a:rPr>
              <a:t>https://mga.ieee.org/volunteer-hub/geographic-unit-operations/geographic-units-and-groups/chapters</a:t>
            </a:r>
            <a:endParaRPr lang="en-US" spc="-1" dirty="0">
              <a:solidFill>
                <a:srgbClr val="000000"/>
              </a:solidFill>
            </a:endParaRPr>
          </a:p>
          <a:p>
            <a:endParaRPr lang="en-US" dirty="0"/>
          </a:p>
        </p:txBody>
      </p:sp>
    </p:spTree>
    <p:extLst>
      <p:ext uri="{BB962C8B-B14F-4D97-AF65-F5344CB8AC3E}">
        <p14:creationId xmlns:p14="http://schemas.microsoft.com/office/powerpoint/2010/main" val="35712665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PlaceHolder 1"/>
          <p:cNvSpPr>
            <a:spLocks noGrp="1"/>
          </p:cNvSpPr>
          <p:nvPr>
            <p:ph type="title"/>
          </p:nvPr>
        </p:nvSpPr>
        <p:spPr>
          <a:xfrm>
            <a:off x="839702" y="556148"/>
            <a:ext cx="10511156" cy="551830"/>
          </a:xfrm>
          <a:prstGeom prst="rect">
            <a:avLst/>
          </a:prstGeom>
          <a:noFill/>
          <a:ln w="0">
            <a:noFill/>
          </a:ln>
        </p:spPr>
        <p:txBody>
          <a:bodyPr lIns="119963" tIns="59981" rIns="119963" bIns="59981" anchor="ctr">
            <a:noAutofit/>
          </a:bodyPr>
          <a:lstStyle/>
          <a:p>
            <a:pPr>
              <a:tabLst>
                <a:tab pos="0" algn="l"/>
              </a:tabLst>
            </a:pPr>
            <a:r>
              <a:rPr lang="en-US" sz="4532" spc="-1">
                <a:solidFill>
                  <a:srgbClr val="0066A1"/>
                </a:solidFill>
                <a:latin typeface="Calibri"/>
                <a:ea typeface="Calibri"/>
              </a:rPr>
              <a:t>Useful links </a:t>
            </a:r>
            <a:endParaRPr lang="es-ES" sz="4532" b="0" spc="-1">
              <a:solidFill>
                <a:srgbClr val="000000"/>
              </a:solidFill>
              <a:latin typeface="Arial"/>
            </a:endParaRPr>
          </a:p>
        </p:txBody>
      </p:sp>
      <p:sp>
        <p:nvSpPr>
          <p:cNvPr id="508" name="PlaceHolder 2"/>
          <p:cNvSpPr>
            <a:spLocks noGrp="1"/>
          </p:cNvSpPr>
          <p:nvPr>
            <p:ph/>
          </p:nvPr>
        </p:nvSpPr>
        <p:spPr>
          <a:xfrm>
            <a:off x="839702" y="1200109"/>
            <a:ext cx="10742698" cy="4349857"/>
          </a:xfrm>
          <a:prstGeom prst="rect">
            <a:avLst/>
          </a:prstGeom>
          <a:noFill/>
          <a:ln w="0">
            <a:noFill/>
          </a:ln>
        </p:spPr>
        <p:txBody>
          <a:bodyPr lIns="119963" tIns="59981" rIns="119963" bIns="59981" anchor="t">
            <a:noAutofit/>
          </a:bodyPr>
          <a:lstStyle/>
          <a:p>
            <a:pPr marL="457291" indent="-457291">
              <a:lnSpc>
                <a:spcPct val="100000"/>
              </a:lnSpc>
              <a:buClr>
                <a:srgbClr val="0066A1"/>
              </a:buClr>
              <a:buFont typeface="Verdana"/>
              <a:buChar char="•"/>
            </a:pPr>
            <a:r>
              <a:rPr lang="en-US" sz="2932" spc="-1" dirty="0">
                <a:solidFill>
                  <a:schemeClr val="dk1"/>
                </a:solidFill>
                <a:latin typeface="Calibri"/>
                <a:ea typeface="Calibri"/>
              </a:rPr>
              <a:t>IEEE Membership.  </a:t>
            </a:r>
            <a:r>
              <a:rPr lang="en-US" sz="2932" u="sng" spc="-1" dirty="0">
                <a:solidFill>
                  <a:schemeClr val="hlink"/>
                </a:solidFill>
                <a:latin typeface="Calibri"/>
                <a:ea typeface="Calibri"/>
                <a:hlinkClick r:id="rId2"/>
              </a:rPr>
              <a:t>link</a:t>
            </a:r>
            <a:r>
              <a:rPr lang="en-US" sz="2932" spc="-1" dirty="0">
                <a:solidFill>
                  <a:schemeClr val="dk1"/>
                </a:solidFill>
                <a:latin typeface="Calibri"/>
                <a:ea typeface="Calibri"/>
              </a:rPr>
              <a:t> </a:t>
            </a:r>
            <a:endParaRPr lang="es-ES" sz="2932" spc="-1" dirty="0">
              <a:solidFill>
                <a:srgbClr val="000000"/>
              </a:solidFill>
              <a:latin typeface="Arial"/>
            </a:endParaRPr>
          </a:p>
          <a:p>
            <a:pPr marL="457291" indent="-457291">
              <a:lnSpc>
                <a:spcPct val="100000"/>
              </a:lnSpc>
              <a:buClr>
                <a:srgbClr val="0066A1"/>
              </a:buClr>
              <a:buFont typeface="Verdana"/>
              <a:buChar char="•"/>
            </a:pPr>
            <a:r>
              <a:rPr lang="en-US" sz="2932" spc="-1" dirty="0">
                <a:solidFill>
                  <a:schemeClr val="dk1"/>
                </a:solidFill>
                <a:latin typeface="Calibri"/>
                <a:ea typeface="Calibri"/>
              </a:rPr>
              <a:t>Questions / FAQ’s. </a:t>
            </a:r>
            <a:r>
              <a:rPr lang="en-US" sz="2932" spc="-1" dirty="0">
                <a:solidFill>
                  <a:schemeClr val="dk1"/>
                </a:solidFill>
                <a:latin typeface="Calibri"/>
                <a:ea typeface="Calibri"/>
                <a:hlinkClick r:id="rId3"/>
              </a:rPr>
              <a:t>link</a:t>
            </a:r>
            <a:endParaRPr lang="es-ES" sz="2932" spc="-1" dirty="0">
              <a:solidFill>
                <a:srgbClr val="000000"/>
              </a:solidFill>
              <a:latin typeface="Arial"/>
            </a:endParaRPr>
          </a:p>
          <a:p>
            <a:pPr marL="457291" indent="-457291">
              <a:lnSpc>
                <a:spcPct val="100000"/>
              </a:lnSpc>
              <a:buClr>
                <a:srgbClr val="0066A1"/>
              </a:buClr>
              <a:buFont typeface="Verdana"/>
              <a:buChar char="•"/>
            </a:pPr>
            <a:r>
              <a:rPr lang="en-US" sz="2932" spc="-1" dirty="0">
                <a:solidFill>
                  <a:schemeClr val="dk1"/>
                </a:solidFill>
                <a:latin typeface="Calibri"/>
                <a:ea typeface="Calibri"/>
              </a:rPr>
              <a:t>OU Analytics: Web-based query tool that provides volunteers access to member data. Authorized volunteers can query, report, and download membership data. </a:t>
            </a:r>
            <a:r>
              <a:rPr lang="en-US" sz="2932" u="sng" spc="-1" dirty="0">
                <a:solidFill>
                  <a:schemeClr val="hlink"/>
                </a:solidFill>
                <a:latin typeface="Calibri"/>
                <a:ea typeface="Calibri"/>
                <a:hlinkClick r:id="rId4"/>
              </a:rPr>
              <a:t>link</a:t>
            </a:r>
            <a:r>
              <a:rPr lang="en-US" sz="2932" spc="-1" dirty="0">
                <a:solidFill>
                  <a:schemeClr val="dk1"/>
                </a:solidFill>
                <a:latin typeface="Calibri"/>
                <a:ea typeface="Calibri"/>
              </a:rPr>
              <a:t> (information) </a:t>
            </a:r>
            <a:r>
              <a:rPr lang="en-US" sz="2932" spc="-1" dirty="0">
                <a:solidFill>
                  <a:schemeClr val="dk1"/>
                </a:solidFill>
                <a:latin typeface="Calibri"/>
                <a:ea typeface="Calibri"/>
                <a:hlinkClick r:id="rId5"/>
              </a:rPr>
              <a:t>link</a:t>
            </a:r>
            <a:r>
              <a:rPr lang="en-US" sz="2932" spc="-1" dirty="0">
                <a:solidFill>
                  <a:schemeClr val="dk1"/>
                </a:solidFill>
                <a:latin typeface="Calibri"/>
                <a:ea typeface="Calibri"/>
              </a:rPr>
              <a:t> (access OU Analytics)</a:t>
            </a:r>
            <a:endParaRPr lang="es-ES" sz="2932" spc="-1" dirty="0">
              <a:solidFill>
                <a:srgbClr val="000000"/>
              </a:solidFill>
              <a:latin typeface="Arial"/>
            </a:endParaRPr>
          </a:p>
          <a:p>
            <a:pPr marL="457291" indent="-457291">
              <a:lnSpc>
                <a:spcPct val="100000"/>
              </a:lnSpc>
              <a:buClr>
                <a:srgbClr val="0066A1"/>
              </a:buClr>
              <a:buFont typeface="Verdana"/>
              <a:buChar char="•"/>
            </a:pPr>
            <a:r>
              <a:rPr lang="en-US" sz="2932" spc="-1" dirty="0" err="1">
                <a:solidFill>
                  <a:schemeClr val="dk1"/>
                </a:solidFill>
                <a:latin typeface="Calibri"/>
                <a:ea typeface="Calibri"/>
              </a:rPr>
              <a:t>vTools</a:t>
            </a:r>
            <a:r>
              <a:rPr lang="en-US" sz="2932" spc="-1" dirty="0">
                <a:solidFill>
                  <a:schemeClr val="dk1"/>
                </a:solidFill>
                <a:latin typeface="Calibri"/>
                <a:ea typeface="Calibri"/>
              </a:rPr>
              <a:t>: Suite of web-based software tools developed by volunteers for IEEE members and volunteers to assist with managing local activities and with member development. </a:t>
            </a:r>
            <a:r>
              <a:rPr lang="en-US" sz="2932" spc="-1" dirty="0">
                <a:solidFill>
                  <a:schemeClr val="dk1"/>
                </a:solidFill>
                <a:latin typeface="Calibri"/>
                <a:ea typeface="Calibri"/>
                <a:hlinkClick r:id="rId6"/>
              </a:rPr>
              <a:t>link</a:t>
            </a:r>
            <a:r>
              <a:rPr lang="en-US" sz="2932" spc="-1" dirty="0">
                <a:solidFill>
                  <a:schemeClr val="dk1"/>
                </a:solidFill>
                <a:latin typeface="Calibri"/>
                <a:ea typeface="Calibri"/>
              </a:rPr>
              <a:t>				</a:t>
            </a:r>
            <a:endParaRPr lang="es-ES" sz="2932" spc="-1" dirty="0">
              <a:solidFill>
                <a:srgbClr val="000000"/>
              </a:solidFill>
              <a:latin typeface="Arial"/>
            </a:endParaRPr>
          </a:p>
        </p:txBody>
      </p:sp>
    </p:spTree>
    <p:extLst>
      <p:ext uri="{BB962C8B-B14F-4D97-AF65-F5344CB8AC3E}">
        <p14:creationId xmlns:p14="http://schemas.microsoft.com/office/powerpoint/2010/main" val="19548097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PlaceHolder 1"/>
          <p:cNvSpPr>
            <a:spLocks noGrp="1"/>
          </p:cNvSpPr>
          <p:nvPr>
            <p:ph type="title"/>
          </p:nvPr>
        </p:nvSpPr>
        <p:spPr>
          <a:xfrm>
            <a:off x="386722" y="609411"/>
            <a:ext cx="11480937" cy="1141568"/>
          </a:xfrm>
          <a:prstGeom prst="rect">
            <a:avLst/>
          </a:prstGeom>
          <a:noFill/>
          <a:ln w="0">
            <a:noFill/>
          </a:ln>
        </p:spPr>
        <p:txBody>
          <a:bodyPr lIns="119963" tIns="59981" rIns="119963" bIns="59981" anchor="t">
            <a:noAutofit/>
          </a:bodyPr>
          <a:lstStyle/>
          <a:p>
            <a:pPr algn="ctr">
              <a:tabLst>
                <a:tab pos="0" algn="l"/>
              </a:tabLst>
            </a:pPr>
            <a:r>
              <a:rPr lang="en-US" sz="3732" spc="-1">
                <a:solidFill>
                  <a:srgbClr val="005582"/>
                </a:solidFill>
                <a:latin typeface="Calibri"/>
                <a:ea typeface="Calibri"/>
              </a:rPr>
              <a:t>Geographic Unit Operations Resources</a:t>
            </a:r>
            <a:endParaRPr lang="es-ES" sz="3732" b="0" spc="-1">
              <a:solidFill>
                <a:srgbClr val="000000"/>
              </a:solidFill>
              <a:latin typeface="Arial"/>
            </a:endParaRPr>
          </a:p>
        </p:txBody>
      </p:sp>
      <p:sp>
        <p:nvSpPr>
          <p:cNvPr id="755" name="PlaceHolder 2"/>
          <p:cNvSpPr>
            <a:spLocks noGrp="1"/>
          </p:cNvSpPr>
          <p:nvPr>
            <p:ph/>
          </p:nvPr>
        </p:nvSpPr>
        <p:spPr>
          <a:xfrm>
            <a:off x="915999" y="1243296"/>
            <a:ext cx="7666298" cy="4670878"/>
          </a:xfrm>
          <a:prstGeom prst="rect">
            <a:avLst/>
          </a:prstGeom>
          <a:noFill/>
          <a:ln w="0">
            <a:noFill/>
          </a:ln>
        </p:spPr>
        <p:txBody>
          <a:bodyPr lIns="119963" tIns="59981" rIns="119963" bIns="59981" anchor="t">
            <a:noAutofit/>
          </a:bodyPr>
          <a:lstStyle/>
          <a:p>
            <a:pPr marL="457291" indent="-457291">
              <a:spcBef>
                <a:spcPts val="533"/>
              </a:spcBef>
              <a:buClr>
                <a:srgbClr val="808080"/>
              </a:buClr>
              <a:buFont typeface="Verdana"/>
              <a:buChar char="•"/>
              <a:tabLst>
                <a:tab pos="0" algn="l"/>
              </a:tabLst>
            </a:pPr>
            <a:r>
              <a:rPr lang="en-US" sz="2666" spc="-1" dirty="0">
                <a:latin typeface="Calibri"/>
                <a:ea typeface="Calibri"/>
              </a:rPr>
              <a:t>IEEE Center for Leadership Excellence – Training for Geographic Unit Leaders:</a:t>
            </a:r>
            <a:r>
              <a:rPr lang="en-US" sz="2666" spc="-1" dirty="0">
                <a:solidFill>
                  <a:srgbClr val="000000"/>
                </a:solidFill>
                <a:latin typeface="Calibri"/>
                <a:ea typeface="Calibri"/>
              </a:rPr>
              <a:t> </a:t>
            </a:r>
            <a:r>
              <a:rPr lang="en-US" sz="2666" u="sng" spc="-1" dirty="0">
                <a:solidFill>
                  <a:schemeClr val="hlink"/>
                </a:solidFill>
                <a:latin typeface="Calibri"/>
                <a:ea typeface="Calibri"/>
                <a:hlinkClick r:id="rId3"/>
              </a:rPr>
              <a:t>https://ieee.org/cle</a:t>
            </a:r>
            <a:endParaRPr lang="en-US" sz="2666" spc="-1" dirty="0">
              <a:solidFill>
                <a:srgbClr val="000000"/>
              </a:solidFill>
              <a:latin typeface="Calibri"/>
              <a:ea typeface="Calibri"/>
            </a:endParaRPr>
          </a:p>
          <a:p>
            <a:pPr marL="457291" indent="-457291">
              <a:spcBef>
                <a:spcPts val="533"/>
              </a:spcBef>
              <a:buClr>
                <a:srgbClr val="808080"/>
              </a:buClr>
              <a:buFont typeface="Verdana"/>
              <a:buChar char="•"/>
              <a:tabLst>
                <a:tab pos="0" algn="l"/>
              </a:tabLst>
            </a:pPr>
            <a:r>
              <a:rPr lang="en-US" sz="2666" spc="-1" dirty="0">
                <a:solidFill>
                  <a:srgbClr val="000000"/>
                </a:solidFill>
                <a:latin typeface="Calibri"/>
              </a:rPr>
              <a:t>Information for </a:t>
            </a:r>
            <a:r>
              <a:rPr lang="en-US" sz="2666" spc="-1" dirty="0">
                <a:solidFill>
                  <a:srgbClr val="000000"/>
                </a:solidFill>
              </a:rPr>
              <a:t>geographic units: </a:t>
            </a:r>
            <a:r>
              <a:rPr lang="en-US" sz="2666" spc="-1" dirty="0">
                <a:solidFill>
                  <a:srgbClr val="000000"/>
                </a:solidFill>
                <a:hlinkClick r:id="rId4"/>
              </a:rPr>
              <a:t>https://mga.ieee.org/volunteer-hub/geographic-unit-operations/geographic-units-and-groups</a:t>
            </a:r>
            <a:endParaRPr lang="es-ES" sz="2666" spc="-1" dirty="0">
              <a:solidFill>
                <a:srgbClr val="000000"/>
              </a:solidFill>
              <a:latin typeface="Arial"/>
            </a:endParaRPr>
          </a:p>
          <a:p>
            <a:pPr marL="457291" indent="-457291">
              <a:spcBef>
                <a:spcPts val="533"/>
              </a:spcBef>
              <a:buClr>
                <a:srgbClr val="808080"/>
              </a:buClr>
              <a:buFont typeface="Verdana"/>
              <a:buChar char="•"/>
              <a:tabLst>
                <a:tab pos="0" algn="l"/>
              </a:tabLst>
            </a:pPr>
            <a:r>
              <a:rPr lang="en-US" sz="2666" spc="-1" dirty="0">
                <a:solidFill>
                  <a:srgbClr val="000000"/>
                </a:solidFill>
                <a:ea typeface="Calibri"/>
              </a:rPr>
              <a:t>IEEE </a:t>
            </a:r>
            <a:r>
              <a:rPr lang="en-US" sz="2666" spc="-1" dirty="0">
                <a:solidFill>
                  <a:srgbClr val="000000"/>
                </a:solidFill>
                <a:latin typeface="Calibri"/>
                <a:ea typeface="Calibri"/>
              </a:rPr>
              <a:t>Organization Roster </a:t>
            </a:r>
            <a:r>
              <a:rPr lang="en-US" sz="2666" u="sng" spc="-1" dirty="0">
                <a:solidFill>
                  <a:schemeClr val="hlink"/>
                </a:solidFill>
                <a:latin typeface="Calibri"/>
                <a:ea typeface="Calibri"/>
                <a:hlinkClick r:id="rId5"/>
              </a:rPr>
              <a:t>http://www.ieee.org/roster </a:t>
            </a:r>
            <a:endParaRPr lang="es-ES" sz="2666" spc="-1" dirty="0">
              <a:solidFill>
                <a:srgbClr val="000000"/>
              </a:solidFill>
              <a:latin typeface="Arial"/>
            </a:endParaRPr>
          </a:p>
          <a:p>
            <a:pPr marL="457291" indent="-457291">
              <a:spcBef>
                <a:spcPts val="533"/>
              </a:spcBef>
              <a:buClr>
                <a:srgbClr val="808080"/>
              </a:buClr>
              <a:buFont typeface="Verdana"/>
              <a:buChar char="•"/>
              <a:tabLst>
                <a:tab pos="0" algn="l"/>
              </a:tabLst>
            </a:pPr>
            <a:r>
              <a:rPr lang="en-US" sz="2666" spc="-1" dirty="0" err="1">
                <a:latin typeface="Calibri"/>
                <a:ea typeface="Calibri"/>
              </a:rPr>
              <a:t>vTools</a:t>
            </a:r>
            <a:r>
              <a:rPr lang="en-US" sz="2666" spc="-1" dirty="0">
                <a:latin typeface="Calibri"/>
                <a:ea typeface="Calibri"/>
              </a:rPr>
              <a:t> </a:t>
            </a:r>
            <a:r>
              <a:rPr lang="en-US" sz="2666" spc="-1" dirty="0" err="1">
                <a:latin typeface="Calibri"/>
                <a:ea typeface="Calibri"/>
              </a:rPr>
              <a:t>e</a:t>
            </a:r>
            <a:r>
              <a:rPr lang="en-US" sz="2666" spc="-1" dirty="0" err="1">
                <a:solidFill>
                  <a:srgbClr val="000000"/>
                </a:solidFill>
                <a:latin typeface="Calibri"/>
                <a:ea typeface="Calibri"/>
              </a:rPr>
              <a:t>Notice</a:t>
            </a:r>
            <a:r>
              <a:rPr lang="en-US" sz="2666" spc="-1" dirty="0">
                <a:solidFill>
                  <a:srgbClr val="000000"/>
                </a:solidFill>
                <a:latin typeface="Calibri"/>
                <a:ea typeface="Calibri"/>
              </a:rPr>
              <a:t>, Events, Engage, Local Groups, </a:t>
            </a:r>
            <a:r>
              <a:rPr lang="en-US" sz="2666" spc="-1" dirty="0" err="1">
                <a:solidFill>
                  <a:srgbClr val="000000"/>
                </a:solidFill>
                <a:latin typeface="Calibri"/>
                <a:ea typeface="Calibri"/>
              </a:rPr>
              <a:t>quicklinks</a:t>
            </a:r>
            <a:r>
              <a:rPr lang="en-US" sz="2666" spc="-1" dirty="0">
                <a:solidFill>
                  <a:srgbClr val="000000"/>
                </a:solidFill>
                <a:latin typeface="Calibri"/>
                <a:ea typeface="Calibri"/>
              </a:rPr>
              <a:t> to OU Analytics, etc.: </a:t>
            </a:r>
            <a:r>
              <a:rPr lang="en-US" sz="2666" u="sng" spc="-1" dirty="0">
                <a:solidFill>
                  <a:schemeClr val="hlink"/>
                </a:solidFill>
                <a:latin typeface="Calibri"/>
                <a:ea typeface="Calibri"/>
                <a:hlinkClick r:id="rId6"/>
              </a:rPr>
              <a:t>vtools.ieee.org</a:t>
            </a:r>
            <a:r>
              <a:rPr lang="en-US" sz="2666" spc="-1" dirty="0">
                <a:solidFill>
                  <a:srgbClr val="000000"/>
                </a:solidFill>
                <a:latin typeface="Calibri"/>
                <a:ea typeface="Calibri"/>
              </a:rPr>
              <a:t> </a:t>
            </a:r>
            <a:endParaRPr lang="es-ES" sz="2666" spc="-1" dirty="0">
              <a:solidFill>
                <a:srgbClr val="000000"/>
              </a:solidFill>
              <a:latin typeface="Arial"/>
            </a:endParaRPr>
          </a:p>
          <a:p>
            <a:pPr marL="457291" indent="-457291">
              <a:spcBef>
                <a:spcPts val="533"/>
              </a:spcBef>
              <a:buClr>
                <a:srgbClr val="808080"/>
              </a:buClr>
              <a:buFont typeface="Verdana"/>
              <a:buChar char="•"/>
              <a:tabLst>
                <a:tab pos="0" algn="l"/>
              </a:tabLst>
            </a:pPr>
            <a:r>
              <a:rPr lang="en-US" sz="2666" spc="-1" dirty="0">
                <a:solidFill>
                  <a:srgbClr val="000000"/>
                </a:solidFill>
                <a:latin typeface="Calibri"/>
                <a:ea typeface="Calibri"/>
              </a:rPr>
              <a:t>Request for letter to </a:t>
            </a:r>
            <a:r>
              <a:rPr lang="en-US" sz="2666" spc="-1" dirty="0">
                <a:solidFill>
                  <a:srgbClr val="000000"/>
                </a:solidFill>
                <a:ea typeface="Calibri"/>
              </a:rPr>
              <a:t>employer: </a:t>
            </a:r>
            <a:r>
              <a:rPr lang="en-US" sz="2666" spc="-1" dirty="0">
                <a:solidFill>
                  <a:srgbClr val="000000"/>
                </a:solidFill>
                <a:ea typeface="Calibri"/>
                <a:hlinkClick r:id="rId7"/>
              </a:rPr>
              <a:t>https://mga.ieee.org/volunteer-hub/geographic-unit-operations/request-for-letter-to-employer</a:t>
            </a:r>
            <a:endParaRPr lang="es-ES" sz="2666" spc="-1" dirty="0">
              <a:solidFill>
                <a:srgbClr val="000000"/>
              </a:solidFill>
              <a:latin typeface="Arial"/>
            </a:endParaRPr>
          </a:p>
          <a:p>
            <a:pPr marL="457291" indent="0">
              <a:spcBef>
                <a:spcPts val="268"/>
              </a:spcBef>
              <a:buNone/>
              <a:tabLst>
                <a:tab pos="0" algn="l"/>
              </a:tabLst>
            </a:pPr>
            <a:endParaRPr lang="es-ES" sz="1333" spc="-1" dirty="0">
              <a:solidFill>
                <a:srgbClr val="000000"/>
              </a:solidFill>
              <a:latin typeface="Arial"/>
            </a:endParaRPr>
          </a:p>
          <a:p>
            <a:pPr marL="0" indent="0">
              <a:spcBef>
                <a:spcPts val="533"/>
              </a:spcBef>
              <a:buClr>
                <a:srgbClr val="808080"/>
              </a:buClr>
              <a:buNone/>
              <a:tabLst>
                <a:tab pos="0" algn="l"/>
              </a:tabLst>
            </a:pPr>
            <a:endParaRPr lang="es-ES" sz="2666" spc="-1" dirty="0">
              <a:solidFill>
                <a:srgbClr val="000000"/>
              </a:solidFill>
              <a:latin typeface="Arial"/>
            </a:endParaRPr>
          </a:p>
        </p:txBody>
      </p:sp>
      <p:sp>
        <p:nvSpPr>
          <p:cNvPr id="756" name="PlaceHolder 3"/>
          <p:cNvSpPr>
            <a:spLocks noGrp="1"/>
          </p:cNvSpPr>
          <p:nvPr>
            <p:ph type="sldNum" idx="84"/>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96773DC7-2EDD-43ED-A8B0-6AB251B52AF9}" type="slidenum">
              <a:rPr lang="en-US"/>
              <a:pPr/>
              <a:t>58</a:t>
            </a:fld>
            <a:endParaRPr lang="es-ES">
              <a:solidFill>
                <a:srgbClr val="000000"/>
              </a:solidFill>
              <a:latin typeface="Times New Roman"/>
            </a:endParaRPr>
          </a:p>
        </p:txBody>
      </p:sp>
      <p:pic>
        <p:nvPicPr>
          <p:cNvPr id="3" name="Picture 2">
            <a:extLst>
              <a:ext uri="{FF2B5EF4-FFF2-40B4-BE49-F238E27FC236}">
                <a16:creationId xmlns:a16="http://schemas.microsoft.com/office/drawing/2014/main" id="{59E9DC8E-C835-4220-B420-041DB9C65171}"/>
              </a:ext>
            </a:extLst>
          </p:cNvPr>
          <p:cNvPicPr>
            <a:picLocks noChangeAspect="1"/>
          </p:cNvPicPr>
          <p:nvPr/>
        </p:nvPicPr>
        <p:blipFill>
          <a:blip r:embed="rId8"/>
          <a:stretch>
            <a:fillRect/>
          </a:stretch>
        </p:blipFill>
        <p:spPr>
          <a:xfrm>
            <a:off x="9462330" y="2629371"/>
            <a:ext cx="2405329" cy="2386825"/>
          </a:xfrm>
          <a:prstGeom prst="rect">
            <a:avLst/>
          </a:prstGeom>
        </p:spPr>
      </p:pic>
      <p:pic>
        <p:nvPicPr>
          <p:cNvPr id="4" name="Picture 3">
            <a:extLst>
              <a:ext uri="{FF2B5EF4-FFF2-40B4-BE49-F238E27FC236}">
                <a16:creationId xmlns:a16="http://schemas.microsoft.com/office/drawing/2014/main" id="{30159506-DD18-4716-AF2C-B2603E3C3B07}"/>
              </a:ext>
            </a:extLst>
          </p:cNvPr>
          <p:cNvPicPr>
            <a:picLocks noChangeAspect="1"/>
          </p:cNvPicPr>
          <p:nvPr/>
        </p:nvPicPr>
        <p:blipFill>
          <a:blip r:embed="rId9"/>
          <a:stretch>
            <a:fillRect/>
          </a:stretch>
        </p:blipFill>
        <p:spPr>
          <a:xfrm>
            <a:off x="8702818" y="1545656"/>
            <a:ext cx="3429479" cy="590632"/>
          </a:xfrm>
          <a:prstGeom prst="rect">
            <a:avLst/>
          </a:prstGeom>
        </p:spPr>
      </p:pic>
    </p:spTree>
    <p:extLst>
      <p:ext uri="{BB962C8B-B14F-4D97-AF65-F5344CB8AC3E}">
        <p14:creationId xmlns:p14="http://schemas.microsoft.com/office/powerpoint/2010/main" val="33678269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C410C7-32DF-7656-E550-3DD24349A369}"/>
              </a:ext>
            </a:extLst>
          </p:cNvPr>
          <p:cNvSpPr>
            <a:spLocks noGrp="1"/>
          </p:cNvSpPr>
          <p:nvPr>
            <p:ph type="title"/>
          </p:nvPr>
        </p:nvSpPr>
        <p:spPr/>
        <p:txBody>
          <a:bodyPr/>
          <a:lstStyle/>
          <a:p>
            <a:pPr algn="ctr"/>
            <a:r>
              <a:rPr lang="en-US" dirty="0"/>
              <a:t>Concluding Remarks and Q&amp;A</a:t>
            </a:r>
            <a:br>
              <a:rPr lang="en-US" dirty="0"/>
            </a:br>
            <a:endParaRPr lang="en-US" sz="2400" dirty="0"/>
          </a:p>
        </p:txBody>
      </p:sp>
    </p:spTree>
    <p:extLst>
      <p:ext uri="{BB962C8B-B14F-4D97-AF65-F5344CB8AC3E}">
        <p14:creationId xmlns:p14="http://schemas.microsoft.com/office/powerpoint/2010/main" val="674606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PlaceHolder 3"/>
          <p:cNvSpPr>
            <a:spLocks noGrp="1"/>
          </p:cNvSpPr>
          <p:nvPr>
            <p:ph type="sldNum" idx="19"/>
          </p:nvPr>
        </p:nvSpPr>
        <p:spPr>
          <a:xfrm>
            <a:off x="808992"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BCAF1EE4-1112-46F7-BB1B-8482181E4D3E}" type="slidenum">
              <a:rPr lang="en-US"/>
              <a:pPr/>
              <a:t>6</a:t>
            </a:fld>
            <a:endParaRPr lang="es-ES">
              <a:solidFill>
                <a:srgbClr val="000000"/>
              </a:solidFill>
              <a:latin typeface="Times New Roman"/>
            </a:endParaRPr>
          </a:p>
        </p:txBody>
      </p:sp>
      <p:pic>
        <p:nvPicPr>
          <p:cNvPr id="2" name="Picture 1">
            <a:extLst>
              <a:ext uri="{FF2B5EF4-FFF2-40B4-BE49-F238E27FC236}">
                <a16:creationId xmlns:a16="http://schemas.microsoft.com/office/drawing/2014/main" id="{16B04BB2-08BD-4E69-8C89-55A540EBA428}"/>
              </a:ext>
            </a:extLst>
          </p:cNvPr>
          <p:cNvPicPr>
            <a:picLocks noChangeAspect="1"/>
          </p:cNvPicPr>
          <p:nvPr/>
        </p:nvPicPr>
        <p:blipFill>
          <a:blip r:embed="rId2"/>
          <a:stretch>
            <a:fillRect/>
          </a:stretch>
        </p:blipFill>
        <p:spPr>
          <a:xfrm>
            <a:off x="0" y="0"/>
            <a:ext cx="10113998" cy="6858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D998B-E2F6-4423-B587-F9658E015404}"/>
              </a:ext>
            </a:extLst>
          </p:cNvPr>
          <p:cNvSpPr>
            <a:spLocks noGrp="1"/>
          </p:cNvSpPr>
          <p:nvPr>
            <p:ph type="title"/>
          </p:nvPr>
        </p:nvSpPr>
        <p:spPr/>
        <p:txBody>
          <a:bodyPr/>
          <a:lstStyle/>
          <a:p>
            <a:r>
              <a:rPr lang="en-US" dirty="0"/>
              <a:t>Backup / Additional Information</a:t>
            </a:r>
          </a:p>
        </p:txBody>
      </p:sp>
    </p:spTree>
    <p:extLst>
      <p:ext uri="{BB962C8B-B14F-4D97-AF65-F5344CB8AC3E}">
        <p14:creationId xmlns:p14="http://schemas.microsoft.com/office/powerpoint/2010/main" val="2088049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PlaceHolder 1"/>
          <p:cNvSpPr>
            <a:spLocks noGrp="1"/>
          </p:cNvSpPr>
          <p:nvPr>
            <p:ph type="title"/>
          </p:nvPr>
        </p:nvSpPr>
        <p:spPr>
          <a:xfrm>
            <a:off x="915998" y="21709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IEEE Divisions</a:t>
            </a:r>
            <a:endParaRPr lang="es-ES" sz="4532" b="0" spc="-1" dirty="0">
              <a:solidFill>
                <a:srgbClr val="000000"/>
              </a:solidFill>
              <a:latin typeface="Arial"/>
            </a:endParaRPr>
          </a:p>
        </p:txBody>
      </p:sp>
      <p:sp>
        <p:nvSpPr>
          <p:cNvPr id="546" name="PlaceHolder 2"/>
          <p:cNvSpPr>
            <a:spLocks noGrp="1"/>
          </p:cNvSpPr>
          <p:nvPr>
            <p:ph/>
          </p:nvPr>
        </p:nvSpPr>
        <p:spPr>
          <a:xfrm>
            <a:off x="915998" y="906115"/>
            <a:ext cx="11080260" cy="4646886"/>
          </a:xfrm>
          <a:prstGeom prst="rect">
            <a:avLst/>
          </a:prstGeom>
          <a:noFill/>
          <a:ln w="0">
            <a:noFill/>
          </a:ln>
        </p:spPr>
        <p:txBody>
          <a:bodyPr lIns="119963" tIns="59981" rIns="119963" bIns="59981" anchor="t">
            <a:noAutofit/>
          </a:bodyPr>
          <a:lstStyle/>
          <a:p>
            <a:pPr marL="685697" indent="0">
              <a:buNone/>
              <a:tabLst>
                <a:tab pos="0" algn="l"/>
              </a:tabLst>
            </a:pPr>
            <a:r>
              <a:rPr lang="en-US" sz="2666" b="1" spc="-1" dirty="0">
                <a:solidFill>
                  <a:schemeClr val="dk1"/>
                </a:solidFill>
                <a:latin typeface="Calibri"/>
                <a:ea typeface="Calibri"/>
              </a:rPr>
              <a:t>39 Societies</a:t>
            </a:r>
            <a:r>
              <a:rPr lang="en-US" sz="2666" spc="-1" dirty="0">
                <a:solidFill>
                  <a:schemeClr val="dk1"/>
                </a:solidFill>
                <a:latin typeface="Calibri"/>
                <a:ea typeface="Calibri"/>
              </a:rPr>
              <a:t> and </a:t>
            </a:r>
            <a:r>
              <a:rPr lang="en-US" sz="2666" b="1" spc="-1" dirty="0">
                <a:solidFill>
                  <a:schemeClr val="dk1"/>
                </a:solidFill>
                <a:latin typeface="Calibri"/>
                <a:ea typeface="Calibri"/>
              </a:rPr>
              <a:t>8 Technical Councils</a:t>
            </a:r>
            <a:r>
              <a:rPr lang="en-US" sz="2666" spc="-1" dirty="0">
                <a:solidFill>
                  <a:schemeClr val="dk1"/>
                </a:solidFill>
                <a:latin typeface="Calibri"/>
                <a:ea typeface="Calibri"/>
              </a:rPr>
              <a:t> grouped</a:t>
            </a:r>
            <a:br>
              <a:rPr sz="2666" dirty="0"/>
            </a:br>
            <a:r>
              <a:rPr lang="en-US" sz="2666" spc="-1" dirty="0">
                <a:solidFill>
                  <a:schemeClr val="dk1"/>
                </a:solidFill>
                <a:latin typeface="Calibri"/>
                <a:ea typeface="Calibri"/>
              </a:rPr>
              <a:t>in </a:t>
            </a:r>
            <a:r>
              <a:rPr lang="en-US" sz="2666" b="1" spc="-1" dirty="0">
                <a:solidFill>
                  <a:schemeClr val="dk1"/>
                </a:solidFill>
                <a:latin typeface="Calibri"/>
                <a:ea typeface="Calibri"/>
              </a:rPr>
              <a:t>10 Divisions </a:t>
            </a:r>
            <a:r>
              <a:rPr lang="en-US" sz="2666" spc="-1" dirty="0">
                <a:solidFill>
                  <a:schemeClr val="dk1"/>
                </a:solidFill>
                <a:latin typeface="Calibri"/>
                <a:ea typeface="Calibri"/>
              </a:rPr>
              <a:t>(same number as for Regions):</a:t>
            </a:r>
            <a:endParaRPr lang="es-ES" sz="26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Circuits and Devices </a:t>
            </a:r>
            <a:r>
              <a:rPr lang="en-US" sz="1866" spc="-1" dirty="0">
                <a:solidFill>
                  <a:schemeClr val="dk1"/>
                </a:solidFill>
                <a:latin typeface="Calibri"/>
                <a:ea typeface="Calibri"/>
              </a:rPr>
              <a:t>(CAS, ED, SSC; CEDA, Nano)</a:t>
            </a:r>
            <a:endParaRPr lang="es-ES" sz="18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Industrial Applications </a:t>
            </a:r>
            <a:r>
              <a:rPr lang="en-US" sz="1866" spc="-1" dirty="0">
                <a:solidFill>
                  <a:schemeClr val="dk1"/>
                </a:solidFill>
                <a:latin typeface="Calibri"/>
                <a:ea typeface="Calibri"/>
              </a:rPr>
              <a:t>(CPMT, DEI, IA, IM, PEL, UFFC)</a:t>
            </a:r>
            <a:endParaRPr lang="es-ES" sz="18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Communications Technology </a:t>
            </a:r>
            <a:r>
              <a:rPr lang="en-US" sz="1866" spc="-1" dirty="0">
                <a:solidFill>
                  <a:schemeClr val="dk1"/>
                </a:solidFill>
                <a:latin typeface="Calibri"/>
                <a:ea typeface="Calibri"/>
              </a:rPr>
              <a:t>(Com)</a:t>
            </a:r>
            <a:endParaRPr lang="es-ES" sz="18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Electromagnetics and Radiation </a:t>
            </a:r>
            <a:r>
              <a:rPr lang="en-US" sz="1866" spc="-1" dirty="0">
                <a:solidFill>
                  <a:schemeClr val="dk1"/>
                </a:solidFill>
                <a:latin typeface="Calibri"/>
                <a:ea typeface="Calibri"/>
              </a:rPr>
              <a:t>(AP, BT, CE, EMC, Mag, MTT, NPS; CRFID, CSC)</a:t>
            </a:r>
            <a:endParaRPr lang="es-ES" sz="18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Computer </a:t>
            </a:r>
            <a:r>
              <a:rPr lang="en-US" sz="1866" spc="-1" dirty="0">
                <a:solidFill>
                  <a:schemeClr val="dk1"/>
                </a:solidFill>
                <a:latin typeface="Calibri"/>
                <a:ea typeface="Calibri"/>
              </a:rPr>
              <a:t>(C)</a:t>
            </a:r>
            <a:endParaRPr lang="es-ES" sz="18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Engineering and Human Society </a:t>
            </a:r>
            <a:r>
              <a:rPr lang="en-US" sz="1866" spc="-1" dirty="0">
                <a:solidFill>
                  <a:schemeClr val="dk1"/>
                </a:solidFill>
                <a:latin typeface="Calibri"/>
                <a:ea typeface="Calibri"/>
              </a:rPr>
              <a:t>(E, IE, PSE, PC, R, SIT, TEM)</a:t>
            </a:r>
            <a:r>
              <a:rPr lang="en-US" sz="2666" spc="-1" dirty="0">
                <a:solidFill>
                  <a:schemeClr val="dk1"/>
                </a:solidFill>
                <a:latin typeface="Calibri"/>
                <a:ea typeface="Calibri"/>
              </a:rPr>
              <a:t>	</a:t>
            </a:r>
            <a:endParaRPr lang="es-ES" sz="26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Energy and Power Engineering </a:t>
            </a:r>
            <a:r>
              <a:rPr lang="en-US" sz="1866" spc="-1" dirty="0">
                <a:solidFill>
                  <a:schemeClr val="dk1"/>
                </a:solidFill>
                <a:latin typeface="Calibri"/>
                <a:ea typeface="Calibri"/>
              </a:rPr>
              <a:t>(PE)</a:t>
            </a:r>
            <a:endParaRPr lang="es-ES" sz="18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Computer </a:t>
            </a:r>
            <a:r>
              <a:rPr lang="en-US" sz="1866" spc="-1" dirty="0">
                <a:solidFill>
                  <a:schemeClr val="dk1"/>
                </a:solidFill>
                <a:latin typeface="Calibri"/>
                <a:ea typeface="Calibri"/>
              </a:rPr>
              <a:t>(C)</a:t>
            </a:r>
            <a:endParaRPr lang="es-ES" sz="18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Signals and Applications </a:t>
            </a:r>
            <a:r>
              <a:rPr lang="en-US" sz="1866" spc="-1" dirty="0">
                <a:solidFill>
                  <a:schemeClr val="dk1"/>
                </a:solidFill>
                <a:latin typeface="Calibri"/>
                <a:ea typeface="Calibri"/>
              </a:rPr>
              <a:t>(AES, GRS, IT, ITS, OE, SP, VT)</a:t>
            </a:r>
            <a:endParaRPr lang="es-ES" sz="18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Systems and Control </a:t>
            </a:r>
            <a:r>
              <a:rPr lang="en-US" sz="1866" spc="-1" dirty="0">
                <a:solidFill>
                  <a:schemeClr val="dk1"/>
                </a:solidFill>
                <a:latin typeface="Calibri"/>
                <a:ea typeface="Calibri"/>
              </a:rPr>
              <a:t>(CIS, CS, EMB, Pho, RA, SMC; Bio, Sen, Sys)</a:t>
            </a:r>
            <a:endParaRPr lang="es-ES" sz="1866" spc="-1" dirty="0">
              <a:solidFill>
                <a:srgbClr val="000000"/>
              </a:solidFill>
              <a:latin typeface="Arial"/>
            </a:endParaRPr>
          </a:p>
        </p:txBody>
      </p:sp>
      <p:sp>
        <p:nvSpPr>
          <p:cNvPr id="547" name="PlaceHolder 3"/>
          <p:cNvSpPr>
            <a:spLocks noGrp="1"/>
          </p:cNvSpPr>
          <p:nvPr>
            <p:ph type="sldNum" idx="35"/>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D538E7D3-54DC-4912-8CAF-C51CF689FC8C}" type="slidenum">
              <a:rPr lang="en-US"/>
              <a:pPr/>
              <a:t>61</a:t>
            </a:fld>
            <a:endParaRPr lang="es-ES">
              <a:solidFill>
                <a:srgbClr val="000000"/>
              </a:solidFill>
              <a:latin typeface="Times New Roman"/>
            </a:endParaRPr>
          </a:p>
        </p:txBody>
      </p:sp>
      <p:sp>
        <p:nvSpPr>
          <p:cNvPr id="2" name="TextBox 1">
            <a:extLst>
              <a:ext uri="{FF2B5EF4-FFF2-40B4-BE49-F238E27FC236}">
                <a16:creationId xmlns:a16="http://schemas.microsoft.com/office/drawing/2014/main" id="{C4D42EBE-4E4F-C026-82B3-06F0D0546FA9}"/>
              </a:ext>
            </a:extLst>
          </p:cNvPr>
          <p:cNvSpPr txBox="1"/>
          <p:nvPr/>
        </p:nvSpPr>
        <p:spPr>
          <a:xfrm>
            <a:off x="8309610" y="1588770"/>
            <a:ext cx="3686648" cy="66787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870" dirty="0"/>
              <a:t>New Technical Council: </a:t>
            </a:r>
          </a:p>
          <a:p>
            <a:r>
              <a:rPr lang="en-US" sz="1870" dirty="0"/>
              <a:t>IEEE Transportation Electrification</a:t>
            </a:r>
          </a:p>
        </p:txBody>
      </p:sp>
    </p:spTree>
    <p:extLst>
      <p:ext uri="{BB962C8B-B14F-4D97-AF65-F5344CB8AC3E}">
        <p14:creationId xmlns:p14="http://schemas.microsoft.com/office/powerpoint/2010/main" val="30417311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6" name="Google Shape;362;g263efb8ff42_3_0"/>
          <p:cNvSpPr/>
          <p:nvPr/>
        </p:nvSpPr>
        <p:spPr>
          <a:xfrm>
            <a:off x="153052" y="329706"/>
            <a:ext cx="11685960" cy="615311"/>
          </a:xfrm>
          <a:prstGeom prst="rect">
            <a:avLst/>
          </a:prstGeom>
          <a:noFill/>
          <a:ln w="0">
            <a:noFill/>
          </a:ln>
        </p:spPr>
        <p:style>
          <a:lnRef idx="0">
            <a:scrgbClr r="0" g="0" b="0"/>
          </a:lnRef>
          <a:fillRef idx="0">
            <a:scrgbClr r="0" g="0" b="0"/>
          </a:fillRef>
          <a:effectRef idx="0">
            <a:scrgbClr r="0" g="0" b="0"/>
          </a:effectRef>
          <a:fontRef idx="minor"/>
        </p:style>
        <p:txBody>
          <a:bodyPr lIns="122040" tIns="60840" rIns="122040" bIns="60840" anchor="t">
            <a:spAutoFit/>
          </a:bodyPr>
          <a:lstStyle/>
          <a:p>
            <a:pPr defTabSz="914400">
              <a:lnSpc>
                <a:spcPct val="100000"/>
              </a:lnSpc>
            </a:pPr>
            <a:r>
              <a:rPr lang="en-US" sz="3200" b="1" strike="noStrike" spc="-1" dirty="0">
                <a:solidFill>
                  <a:schemeClr val="accent5">
                    <a:lumMod val="75000"/>
                  </a:schemeClr>
                </a:solidFill>
                <a:latin typeface="Calibri"/>
                <a:ea typeface="Arial"/>
              </a:rPr>
              <a:t>IEEE Member and Geographic Activities Board Committees (2024) </a:t>
            </a:r>
            <a:endParaRPr lang="en-US" sz="3200" b="0" strike="noStrike" spc="-1" dirty="0">
              <a:solidFill>
                <a:srgbClr val="000000"/>
              </a:solidFill>
              <a:latin typeface="Calibri"/>
            </a:endParaRPr>
          </a:p>
        </p:txBody>
      </p:sp>
      <p:sp>
        <p:nvSpPr>
          <p:cNvPr id="1697" name="Google Shape;363;g263efb8ff42_3_0"/>
          <p:cNvSpPr/>
          <p:nvPr/>
        </p:nvSpPr>
        <p:spPr>
          <a:xfrm>
            <a:off x="6557040" y="1689857"/>
            <a:ext cx="1503000" cy="610200"/>
          </a:xfrm>
          <a:prstGeom prst="rect">
            <a:avLst/>
          </a:prstGeom>
          <a:solidFill>
            <a:srgbClr val="D8E2F3"/>
          </a:solidFill>
          <a:ln w="9360">
            <a:solidFill>
              <a:srgbClr val="00000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endParaRPr lang="en-US" sz="1070" b="0" strike="noStrike" spc="-1">
              <a:solidFill>
                <a:srgbClr val="000000"/>
              </a:solidFill>
              <a:latin typeface="Calibri"/>
            </a:endParaRPr>
          </a:p>
          <a:p>
            <a:pPr algn="ctr" defTabSz="914400">
              <a:lnSpc>
                <a:spcPct val="100000"/>
              </a:lnSpc>
            </a:pPr>
            <a:r>
              <a:rPr lang="en-US" sz="1070" b="1" strike="noStrike" spc="-1">
                <a:solidFill>
                  <a:srgbClr val="000000"/>
                </a:solidFill>
                <a:latin typeface="Calibri"/>
                <a:ea typeface="Arial"/>
              </a:rPr>
              <a:t>MGA Past Chair </a:t>
            </a:r>
            <a:endParaRPr lang="en-US" sz="1070" b="0" strike="noStrike" spc="-1">
              <a:solidFill>
                <a:srgbClr val="000000"/>
              </a:solidFill>
              <a:latin typeface="Calibri"/>
            </a:endParaRPr>
          </a:p>
          <a:p>
            <a:pPr algn="ctr" defTabSz="914400">
              <a:lnSpc>
                <a:spcPct val="100000"/>
              </a:lnSpc>
            </a:pP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698" name="Google Shape;364;g263efb8ff42_3_0"/>
          <p:cNvSpPr/>
          <p:nvPr/>
        </p:nvSpPr>
        <p:spPr>
          <a:xfrm>
            <a:off x="8458200" y="1698137"/>
            <a:ext cx="1613880" cy="610200"/>
          </a:xfrm>
          <a:prstGeom prst="rect">
            <a:avLst/>
          </a:prstGeom>
          <a:solidFill>
            <a:srgbClr val="D8E2F3"/>
          </a:solidFill>
          <a:ln w="9360">
            <a:solidFill>
              <a:srgbClr val="00000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endParaRPr lang="en-US" sz="1070" b="0" strike="noStrike" spc="-1">
              <a:solidFill>
                <a:srgbClr val="000000"/>
              </a:solidFill>
              <a:latin typeface="Calibri"/>
            </a:endParaRPr>
          </a:p>
          <a:p>
            <a:pPr algn="ctr" defTabSz="914400">
              <a:lnSpc>
                <a:spcPct val="100000"/>
              </a:lnSpc>
            </a:pPr>
            <a:r>
              <a:rPr lang="en-US" sz="1070" b="1" strike="noStrike" spc="-1">
                <a:solidFill>
                  <a:srgbClr val="000000"/>
                </a:solidFill>
                <a:latin typeface="Calibri"/>
                <a:ea typeface="Arial"/>
              </a:rPr>
              <a:t>MGA VP-Elect </a:t>
            </a:r>
            <a:endParaRPr lang="en-US" sz="1070" b="0" strike="noStrike" spc="-1">
              <a:solidFill>
                <a:srgbClr val="000000"/>
              </a:solidFill>
              <a:latin typeface="Calibri"/>
            </a:endParaRPr>
          </a:p>
          <a:p>
            <a:pPr algn="ctr" defTabSz="914400">
              <a:lnSpc>
                <a:spcPct val="100000"/>
              </a:lnSpc>
            </a:pPr>
            <a:r>
              <a:rPr lang="en-US" sz="1070" b="0"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699" name="Google Shape;365;g263efb8ff42_3_0"/>
          <p:cNvSpPr/>
          <p:nvPr/>
        </p:nvSpPr>
        <p:spPr>
          <a:xfrm>
            <a:off x="684360" y="1693457"/>
            <a:ext cx="1588680" cy="610200"/>
          </a:xfrm>
          <a:prstGeom prst="rect">
            <a:avLst/>
          </a:prstGeom>
          <a:solidFill>
            <a:srgbClr val="D8E2F3"/>
          </a:solidFill>
          <a:ln w="9360">
            <a:solidFill>
              <a:srgbClr val="00000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1" strike="noStrike" spc="-1" dirty="0">
                <a:solidFill>
                  <a:srgbClr val="000000"/>
                </a:solidFill>
                <a:latin typeface="Calibri"/>
                <a:ea typeface="Arial"/>
              </a:rPr>
              <a:t>Vice Chair </a:t>
            </a:r>
            <a:endParaRPr lang="en-US" sz="1070" b="0" strike="noStrike" spc="-1" dirty="0">
              <a:solidFill>
                <a:srgbClr val="000000"/>
              </a:solidFill>
              <a:latin typeface="Calibri"/>
            </a:endParaRPr>
          </a:p>
          <a:p>
            <a:pPr algn="ctr" defTabSz="914400">
              <a:lnSpc>
                <a:spcPct val="100000"/>
              </a:lnSpc>
            </a:pPr>
            <a:r>
              <a:rPr lang="en-US" sz="1070" b="1" strike="noStrike" spc="-1" dirty="0">
                <a:solidFill>
                  <a:srgbClr val="000000"/>
                </a:solidFill>
                <a:latin typeface="Calibri"/>
                <a:ea typeface="Arial"/>
              </a:rPr>
              <a:t>Member</a:t>
            </a:r>
            <a:endParaRPr lang="en-US" sz="1070" b="0" strike="noStrike" spc="-1" dirty="0">
              <a:solidFill>
                <a:srgbClr val="000000"/>
              </a:solidFill>
              <a:latin typeface="Calibri"/>
            </a:endParaRPr>
          </a:p>
          <a:p>
            <a:pPr algn="ctr" defTabSz="914400">
              <a:lnSpc>
                <a:spcPct val="100000"/>
              </a:lnSpc>
            </a:pPr>
            <a:r>
              <a:rPr lang="en-US" sz="1070" b="1" strike="noStrike" spc="-1" dirty="0">
                <a:solidFill>
                  <a:srgbClr val="000000"/>
                </a:solidFill>
                <a:latin typeface="Calibri"/>
                <a:ea typeface="Arial"/>
              </a:rPr>
              <a:t>Development  </a:t>
            </a:r>
            <a:endParaRPr lang="en-US" sz="1070" b="0" strike="noStrike" spc="-1" dirty="0">
              <a:solidFill>
                <a:srgbClr val="000000"/>
              </a:solidFill>
              <a:latin typeface="Calibri"/>
            </a:endParaRPr>
          </a:p>
        </p:txBody>
      </p:sp>
      <p:sp>
        <p:nvSpPr>
          <p:cNvPr id="1700" name="Google Shape;366;g263efb8ff42_3_0"/>
          <p:cNvSpPr/>
          <p:nvPr/>
        </p:nvSpPr>
        <p:spPr>
          <a:xfrm>
            <a:off x="5631480" y="924497"/>
            <a:ext cx="1503000" cy="670680"/>
          </a:xfrm>
          <a:prstGeom prst="rect">
            <a:avLst/>
          </a:prstGeom>
          <a:solidFill>
            <a:srgbClr val="D8E2F3"/>
          </a:solidFill>
          <a:ln w="9360">
            <a:solidFill>
              <a:srgbClr val="00000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endParaRPr lang="en-US" sz="1200" b="0" strike="noStrike" spc="-1" dirty="0">
              <a:solidFill>
                <a:srgbClr val="000000"/>
              </a:solidFill>
              <a:latin typeface="Calibri"/>
            </a:endParaRPr>
          </a:p>
          <a:p>
            <a:pPr algn="ctr" defTabSz="914400">
              <a:lnSpc>
                <a:spcPct val="100000"/>
              </a:lnSpc>
            </a:pPr>
            <a:r>
              <a:rPr lang="en-US" sz="1200" b="1" strike="noStrike" spc="-1" dirty="0">
                <a:solidFill>
                  <a:srgbClr val="000000"/>
                </a:solidFill>
                <a:latin typeface="Calibri"/>
                <a:ea typeface="Arial"/>
              </a:rPr>
              <a:t>MGA VP </a:t>
            </a:r>
            <a:endParaRPr lang="en-US" sz="1200" b="0" strike="noStrike" spc="-1" dirty="0">
              <a:solidFill>
                <a:srgbClr val="000000"/>
              </a:solidFill>
              <a:latin typeface="Calibri"/>
            </a:endParaRPr>
          </a:p>
          <a:p>
            <a:pPr algn="ctr" defTabSz="914400">
              <a:lnSpc>
                <a:spcPct val="100000"/>
              </a:lnSpc>
            </a:pPr>
            <a:endParaRPr lang="en-US" sz="1200" b="0" strike="noStrike" spc="-1" dirty="0">
              <a:solidFill>
                <a:srgbClr val="000000"/>
              </a:solidFill>
              <a:latin typeface="Calibri"/>
            </a:endParaRPr>
          </a:p>
        </p:txBody>
      </p:sp>
      <p:sp>
        <p:nvSpPr>
          <p:cNvPr id="1701" name="Google Shape;367;g263efb8ff42_3_0"/>
          <p:cNvSpPr/>
          <p:nvPr/>
        </p:nvSpPr>
        <p:spPr>
          <a:xfrm>
            <a:off x="2582640" y="1693097"/>
            <a:ext cx="1528920" cy="610200"/>
          </a:xfrm>
          <a:prstGeom prst="rect">
            <a:avLst/>
          </a:prstGeom>
          <a:solidFill>
            <a:srgbClr val="D8E2F3"/>
          </a:solidFill>
          <a:ln w="9360">
            <a:solidFill>
              <a:srgbClr val="00000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1" strike="noStrike" spc="-1">
                <a:solidFill>
                  <a:srgbClr val="000000"/>
                </a:solidFill>
                <a:latin typeface="Calibri"/>
                <a:ea typeface="Arial"/>
              </a:rPr>
              <a:t>Vice Chair </a:t>
            </a:r>
            <a:endParaRPr lang="en-US" sz="1070" b="0" strike="noStrike" spc="-1">
              <a:solidFill>
                <a:srgbClr val="000000"/>
              </a:solidFill>
              <a:latin typeface="Calibri"/>
            </a:endParaRPr>
          </a:p>
          <a:p>
            <a:pPr algn="ctr" defTabSz="914400">
              <a:lnSpc>
                <a:spcPct val="100000"/>
              </a:lnSpc>
            </a:pPr>
            <a:r>
              <a:rPr lang="en-US" sz="1070" b="1" strike="noStrike" spc="-1">
                <a:solidFill>
                  <a:srgbClr val="000000"/>
                </a:solidFill>
                <a:latin typeface="Calibri"/>
                <a:ea typeface="Arial"/>
              </a:rPr>
              <a:t>Geographic</a:t>
            </a:r>
            <a:endParaRPr lang="en-US" sz="1070" b="0" strike="noStrike" spc="-1">
              <a:solidFill>
                <a:srgbClr val="000000"/>
              </a:solidFill>
              <a:latin typeface="Calibri"/>
            </a:endParaRPr>
          </a:p>
          <a:p>
            <a:pPr algn="ctr" defTabSz="914400">
              <a:lnSpc>
                <a:spcPct val="100000"/>
              </a:lnSpc>
            </a:pPr>
            <a:r>
              <a:rPr lang="en-US" sz="1070" b="1" strike="noStrike" spc="-1">
                <a:solidFill>
                  <a:srgbClr val="000000"/>
                </a:solidFill>
                <a:latin typeface="Calibri"/>
                <a:ea typeface="Arial"/>
              </a:rPr>
              <a:t>Unit Operations  </a:t>
            </a:r>
            <a:endParaRPr lang="en-US" sz="1070" b="0" strike="noStrike" spc="-1">
              <a:solidFill>
                <a:srgbClr val="000000"/>
              </a:solidFill>
              <a:latin typeface="Calibri"/>
            </a:endParaRPr>
          </a:p>
        </p:txBody>
      </p:sp>
      <p:sp>
        <p:nvSpPr>
          <p:cNvPr id="1702" name="Google Shape;368;g263efb8ff42_3_0"/>
          <p:cNvSpPr/>
          <p:nvPr/>
        </p:nvSpPr>
        <p:spPr>
          <a:xfrm>
            <a:off x="4583160" y="1684817"/>
            <a:ext cx="1613880" cy="610200"/>
          </a:xfrm>
          <a:prstGeom prst="rect">
            <a:avLst/>
          </a:prstGeom>
          <a:solidFill>
            <a:srgbClr val="D8E2F3"/>
          </a:solidFill>
          <a:ln w="9360">
            <a:solidFill>
              <a:srgbClr val="00000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1" strike="noStrike" spc="-1">
                <a:solidFill>
                  <a:srgbClr val="000000"/>
                </a:solidFill>
                <a:latin typeface="Calibri"/>
                <a:ea typeface="Arial"/>
              </a:rPr>
              <a:t>Vice Chair </a:t>
            </a:r>
            <a:endParaRPr lang="en-US" sz="1070" b="0" strike="noStrike" spc="-1">
              <a:solidFill>
                <a:srgbClr val="000000"/>
              </a:solidFill>
              <a:latin typeface="Calibri"/>
            </a:endParaRPr>
          </a:p>
          <a:p>
            <a:pPr algn="ctr" defTabSz="914400">
              <a:lnSpc>
                <a:spcPct val="100000"/>
              </a:lnSpc>
            </a:pPr>
            <a:r>
              <a:rPr lang="en-US" sz="1070" b="1" strike="noStrike" spc="-1">
                <a:solidFill>
                  <a:srgbClr val="000000"/>
                </a:solidFill>
                <a:latin typeface="Calibri"/>
                <a:ea typeface="Arial"/>
              </a:rPr>
              <a:t>Information Management  </a:t>
            </a:r>
            <a:r>
              <a:rPr lang="en-US" sz="1070" b="0"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03" name="Google Shape;369;g263efb8ff42_3_0"/>
          <p:cNvSpPr/>
          <p:nvPr/>
        </p:nvSpPr>
        <p:spPr>
          <a:xfrm>
            <a:off x="676080" y="2444417"/>
            <a:ext cx="1597680" cy="610200"/>
          </a:xfrm>
          <a:prstGeom prst="rect">
            <a:avLst/>
          </a:prstGeom>
          <a:noFill/>
          <a:ln w="28440">
            <a:solidFill>
              <a:srgbClr val="5B9BD5"/>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dirty="0">
                <a:solidFill>
                  <a:srgbClr val="000000"/>
                </a:solidFill>
                <a:latin typeface="Calibri"/>
                <a:ea typeface="Arial"/>
              </a:rPr>
              <a:t>Member</a:t>
            </a:r>
            <a:endParaRPr lang="en-US" sz="1070" b="0" strike="noStrike" spc="-1" dirty="0">
              <a:solidFill>
                <a:srgbClr val="000000"/>
              </a:solidFill>
              <a:latin typeface="Calibri"/>
            </a:endParaRPr>
          </a:p>
          <a:p>
            <a:pPr algn="ctr" defTabSz="914400">
              <a:lnSpc>
                <a:spcPct val="100000"/>
              </a:lnSpc>
            </a:pPr>
            <a:r>
              <a:rPr lang="en-US" sz="1070" b="0" strike="noStrike" spc="-1" dirty="0">
                <a:solidFill>
                  <a:srgbClr val="000000"/>
                </a:solidFill>
                <a:latin typeface="Calibri"/>
                <a:ea typeface="Arial"/>
              </a:rPr>
              <a:t>Engagement and Life Cycle Committee   </a:t>
            </a:r>
            <a:endParaRPr lang="en-US" sz="1070" b="0" strike="noStrike" spc="-1" dirty="0">
              <a:solidFill>
                <a:srgbClr val="000000"/>
              </a:solidFill>
              <a:latin typeface="Calibri"/>
            </a:endParaRPr>
          </a:p>
        </p:txBody>
      </p:sp>
      <p:cxnSp>
        <p:nvCxnSpPr>
          <p:cNvPr id="1704" name="Google Shape;370;g263efb8ff42_3_0"/>
          <p:cNvCxnSpPr/>
          <p:nvPr/>
        </p:nvCxnSpPr>
        <p:spPr>
          <a:xfrm flipH="1">
            <a:off x="444240" y="2867057"/>
            <a:ext cx="231840" cy="360"/>
          </a:xfrm>
          <a:prstGeom prst="straightConnector1">
            <a:avLst/>
          </a:prstGeom>
          <a:ln w="9360">
            <a:solidFill>
              <a:srgbClr val="3E6EC2"/>
            </a:solidFill>
            <a:round/>
          </a:ln>
        </p:spPr>
      </p:cxnSp>
      <p:cxnSp>
        <p:nvCxnSpPr>
          <p:cNvPr id="1705" name="Google Shape;371;g263efb8ff42_3_0"/>
          <p:cNvCxnSpPr/>
          <p:nvPr/>
        </p:nvCxnSpPr>
        <p:spPr>
          <a:xfrm>
            <a:off x="449280" y="2864897"/>
            <a:ext cx="16920" cy="3283920"/>
          </a:xfrm>
          <a:prstGeom prst="straightConnector1">
            <a:avLst/>
          </a:prstGeom>
          <a:ln w="9360">
            <a:solidFill>
              <a:srgbClr val="3E6EC2"/>
            </a:solidFill>
            <a:round/>
          </a:ln>
        </p:spPr>
      </p:cxnSp>
      <p:sp>
        <p:nvSpPr>
          <p:cNvPr id="1706" name="Google Shape;372;g263efb8ff42_3_0"/>
          <p:cNvSpPr/>
          <p:nvPr/>
        </p:nvSpPr>
        <p:spPr>
          <a:xfrm>
            <a:off x="684360" y="3156857"/>
            <a:ext cx="159768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Admission and Advancement (IEEE)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07" name="Google Shape;373;g263efb8ff42_3_0"/>
          <p:cNvSpPr/>
          <p:nvPr/>
        </p:nvSpPr>
        <p:spPr>
          <a:xfrm>
            <a:off x="670680" y="3744737"/>
            <a:ext cx="159768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Awards and Recognition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08" name="Google Shape;374;g263efb8ff42_3_0"/>
          <p:cNvSpPr/>
          <p:nvPr/>
        </p:nvSpPr>
        <p:spPr>
          <a:xfrm>
            <a:off x="684360" y="4326857"/>
            <a:ext cx="159768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Life Members </a:t>
            </a:r>
            <a:endParaRPr lang="en-US" sz="1070" b="0" strike="noStrike" spc="-1">
              <a:solidFill>
                <a:srgbClr val="000000"/>
              </a:solidFill>
              <a:latin typeface="Calibri"/>
            </a:endParaRPr>
          </a:p>
          <a:p>
            <a:pPr algn="ctr" defTabSz="914400">
              <a:lnSpc>
                <a:spcPct val="100000"/>
              </a:lnSpc>
            </a:pPr>
            <a:r>
              <a:rPr lang="en-US" sz="1070" b="0" strike="noStrike" spc="-1">
                <a:solidFill>
                  <a:srgbClr val="000000"/>
                </a:solidFill>
                <a:latin typeface="Calibri"/>
                <a:ea typeface="Arial"/>
              </a:rPr>
              <a:t>(IEEE)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09" name="Google Shape;375;g263efb8ff42_3_0"/>
          <p:cNvSpPr/>
          <p:nvPr/>
        </p:nvSpPr>
        <p:spPr>
          <a:xfrm>
            <a:off x="684360" y="4881977"/>
            <a:ext cx="159768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Student </a:t>
            </a:r>
            <a:endParaRPr lang="en-US" sz="1070" b="0" strike="noStrike" spc="-1">
              <a:solidFill>
                <a:srgbClr val="000000"/>
              </a:solidFill>
              <a:latin typeface="Calibri"/>
            </a:endParaRPr>
          </a:p>
          <a:p>
            <a:pPr algn="ctr" defTabSz="914400">
              <a:lnSpc>
                <a:spcPct val="100000"/>
              </a:lnSpc>
            </a:pPr>
            <a:r>
              <a:rPr lang="en-US" sz="1070" b="0" strike="noStrike" spc="-1">
                <a:solidFill>
                  <a:srgbClr val="000000"/>
                </a:solidFill>
                <a:latin typeface="Calibri"/>
                <a:ea typeface="Arial"/>
              </a:rPr>
              <a:t>Activities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10" name="Google Shape;376;g263efb8ff42_3_0"/>
          <p:cNvSpPr/>
          <p:nvPr/>
        </p:nvSpPr>
        <p:spPr>
          <a:xfrm>
            <a:off x="676080" y="6003737"/>
            <a:ext cx="159768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Young Professionals </a:t>
            </a:r>
            <a:endParaRPr lang="en-US" sz="1070" b="0" strike="noStrike" spc="-1">
              <a:solidFill>
                <a:srgbClr val="000000"/>
              </a:solidFill>
              <a:latin typeface="Calibri"/>
            </a:endParaRPr>
          </a:p>
          <a:p>
            <a:pPr algn="ctr" defTabSz="914400">
              <a:lnSpc>
                <a:spcPct val="100000"/>
              </a:lnSpc>
            </a:pPr>
            <a:r>
              <a:rPr lang="en-US" sz="1070" b="0" strike="noStrike" spc="-1">
                <a:solidFill>
                  <a:srgbClr val="000000"/>
                </a:solidFill>
                <a:latin typeface="Calibri"/>
                <a:ea typeface="Arial"/>
              </a:rPr>
              <a:t>(IEEE)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11" name="Google Shape;377;g263efb8ff42_3_0"/>
          <p:cNvSpPr/>
          <p:nvPr/>
        </p:nvSpPr>
        <p:spPr>
          <a:xfrm>
            <a:off x="676080" y="5440697"/>
            <a:ext cx="159768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Women in Engineering (IEEE)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12" name="Google Shape;378;g263efb8ff42_3_0"/>
          <p:cNvSpPr/>
          <p:nvPr/>
        </p:nvSpPr>
        <p:spPr>
          <a:xfrm>
            <a:off x="2582640" y="2454857"/>
            <a:ext cx="1528920" cy="610200"/>
          </a:xfrm>
          <a:prstGeom prst="rect">
            <a:avLst/>
          </a:prstGeom>
          <a:noFill/>
          <a:ln w="28440">
            <a:solidFill>
              <a:srgbClr val="5B9BD5"/>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Geographic Unit Operations Support Committee   </a:t>
            </a:r>
            <a:endParaRPr lang="en-US" sz="1070" b="0" strike="noStrike" spc="-1">
              <a:solidFill>
                <a:srgbClr val="000000"/>
              </a:solidFill>
              <a:latin typeface="Calibri"/>
            </a:endParaRPr>
          </a:p>
        </p:txBody>
      </p:sp>
      <p:sp>
        <p:nvSpPr>
          <p:cNvPr id="1713" name="Google Shape;379;g263efb8ff42_3_0"/>
          <p:cNvSpPr/>
          <p:nvPr/>
        </p:nvSpPr>
        <p:spPr>
          <a:xfrm>
            <a:off x="4589280" y="2454857"/>
            <a:ext cx="1613880" cy="610200"/>
          </a:xfrm>
          <a:prstGeom prst="rect">
            <a:avLst/>
          </a:prstGeom>
          <a:noFill/>
          <a:ln w="28440">
            <a:solidFill>
              <a:srgbClr val="5B9BD5"/>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IT Coordination and Oversight</a:t>
            </a:r>
            <a:endParaRPr lang="en-US" sz="1070" b="0" strike="noStrike" spc="-1">
              <a:solidFill>
                <a:srgbClr val="000000"/>
              </a:solidFill>
              <a:latin typeface="Calibri"/>
            </a:endParaRPr>
          </a:p>
          <a:p>
            <a:pPr algn="ctr" defTabSz="914400">
              <a:lnSpc>
                <a:spcPct val="100000"/>
              </a:lnSpc>
            </a:pPr>
            <a:r>
              <a:rPr lang="en-US" sz="1070" b="0" strike="noStrike" spc="-1">
                <a:solidFill>
                  <a:srgbClr val="000000"/>
                </a:solidFill>
                <a:latin typeface="Calibri"/>
                <a:ea typeface="Arial"/>
              </a:rPr>
              <a:t>Committee </a:t>
            </a:r>
            <a:endParaRPr lang="en-US" sz="1070" b="0" strike="noStrike" spc="-1">
              <a:solidFill>
                <a:srgbClr val="000000"/>
              </a:solidFill>
              <a:latin typeface="Calibri"/>
            </a:endParaRPr>
          </a:p>
        </p:txBody>
      </p:sp>
      <p:sp>
        <p:nvSpPr>
          <p:cNvPr id="1714" name="Google Shape;380;g263efb8ff42_3_0"/>
          <p:cNvSpPr/>
          <p:nvPr/>
        </p:nvSpPr>
        <p:spPr>
          <a:xfrm>
            <a:off x="8471160" y="2451977"/>
            <a:ext cx="1695960" cy="447480"/>
          </a:xfrm>
          <a:prstGeom prst="rect">
            <a:avLst/>
          </a:prstGeom>
          <a:noFill/>
          <a:ln w="9360">
            <a:solidFill>
              <a:srgbClr val="5B9BD5"/>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Nominations and Appointments   </a:t>
            </a:r>
            <a:endParaRPr lang="en-US" sz="1070" b="0" strike="noStrike" spc="-1">
              <a:solidFill>
                <a:srgbClr val="000000"/>
              </a:solidFill>
              <a:latin typeface="Calibri"/>
            </a:endParaRPr>
          </a:p>
        </p:txBody>
      </p:sp>
      <p:sp>
        <p:nvSpPr>
          <p:cNvPr id="1715" name="Google Shape;381;g263efb8ff42_3_0"/>
          <p:cNvSpPr/>
          <p:nvPr/>
        </p:nvSpPr>
        <p:spPr>
          <a:xfrm>
            <a:off x="8475480" y="2994857"/>
            <a:ext cx="1695960" cy="284760"/>
          </a:xfrm>
          <a:prstGeom prst="rect">
            <a:avLst/>
          </a:prstGeom>
          <a:noFill/>
          <a:ln w="9360">
            <a:solidFill>
              <a:srgbClr val="5B9BD5"/>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Operations  Committee   </a:t>
            </a:r>
            <a:endParaRPr lang="en-US" sz="1070" b="0" strike="noStrike" spc="-1">
              <a:solidFill>
                <a:srgbClr val="000000"/>
              </a:solidFill>
              <a:latin typeface="Calibri"/>
            </a:endParaRPr>
          </a:p>
        </p:txBody>
      </p:sp>
      <p:sp>
        <p:nvSpPr>
          <p:cNvPr id="1716" name="Google Shape;382;g263efb8ff42_3_0"/>
          <p:cNvSpPr/>
          <p:nvPr/>
        </p:nvSpPr>
        <p:spPr>
          <a:xfrm>
            <a:off x="4821120" y="3148577"/>
            <a:ext cx="143928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vTools</a:t>
            </a:r>
            <a:endParaRPr lang="en-US" sz="1070" b="0" strike="noStrike" spc="-1">
              <a:solidFill>
                <a:srgbClr val="000000"/>
              </a:solidFill>
              <a:latin typeface="Calibri"/>
            </a:endParaRPr>
          </a:p>
          <a:p>
            <a:pPr algn="ctr" defTabSz="914400">
              <a:lnSpc>
                <a:spcPct val="100000"/>
              </a:lnSpc>
            </a:pPr>
            <a:r>
              <a:rPr lang="en-US" sz="1070" b="0" strike="noStrike" spc="-1">
                <a:solidFill>
                  <a:srgbClr val="000000"/>
                </a:solidFill>
                <a:latin typeface="Calibri"/>
                <a:ea typeface="Arial"/>
              </a:rPr>
              <a:t>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cxnSp>
        <p:nvCxnSpPr>
          <p:cNvPr id="1717" name="Google Shape;383;g263efb8ff42_3_0"/>
          <p:cNvCxnSpPr>
            <a:endCxn id="1715" idx="1"/>
          </p:cNvCxnSpPr>
          <p:nvPr/>
        </p:nvCxnSpPr>
        <p:spPr>
          <a:xfrm flipV="1">
            <a:off x="8238960" y="3137057"/>
            <a:ext cx="236880" cy="97920"/>
          </a:xfrm>
          <a:prstGeom prst="straightConnector1">
            <a:avLst/>
          </a:prstGeom>
          <a:ln w="9360">
            <a:solidFill>
              <a:srgbClr val="3E6EC2"/>
            </a:solidFill>
            <a:round/>
          </a:ln>
        </p:spPr>
      </p:cxnSp>
      <p:cxnSp>
        <p:nvCxnSpPr>
          <p:cNvPr id="1718" name="Google Shape;384;g263efb8ff42_3_0"/>
          <p:cNvCxnSpPr/>
          <p:nvPr/>
        </p:nvCxnSpPr>
        <p:spPr>
          <a:xfrm>
            <a:off x="8238960" y="3234617"/>
            <a:ext cx="15840" cy="3089520"/>
          </a:xfrm>
          <a:prstGeom prst="straightConnector1">
            <a:avLst/>
          </a:prstGeom>
          <a:ln w="9360">
            <a:solidFill>
              <a:srgbClr val="3E6EC2"/>
            </a:solidFill>
            <a:round/>
          </a:ln>
        </p:spPr>
      </p:cxnSp>
      <p:sp>
        <p:nvSpPr>
          <p:cNvPr id="1719" name="Google Shape;385;g263efb8ff42_3_0"/>
          <p:cNvSpPr/>
          <p:nvPr/>
        </p:nvSpPr>
        <p:spPr>
          <a:xfrm>
            <a:off x="8485920" y="4680737"/>
            <a:ext cx="171540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Membership Recruitment and Recovery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20" name="Google Shape;386;g263efb8ff42_3_0"/>
          <p:cNvSpPr/>
          <p:nvPr/>
        </p:nvSpPr>
        <p:spPr>
          <a:xfrm>
            <a:off x="8475480" y="3769577"/>
            <a:ext cx="1725480" cy="28476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IEEE.tv Advisory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21" name="Google Shape;387;g263efb8ff42_3_0"/>
          <p:cNvSpPr/>
          <p:nvPr/>
        </p:nvSpPr>
        <p:spPr>
          <a:xfrm>
            <a:off x="8492400" y="3460697"/>
            <a:ext cx="1725480" cy="28476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Finance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22" name="Google Shape;388;g263efb8ff42_3_0"/>
          <p:cNvSpPr/>
          <p:nvPr/>
        </p:nvSpPr>
        <p:spPr>
          <a:xfrm>
            <a:off x="8471160" y="6181577"/>
            <a:ext cx="1740600" cy="28476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Training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23" name="Google Shape;389;g263efb8ff42_3_0"/>
          <p:cNvSpPr/>
          <p:nvPr/>
        </p:nvSpPr>
        <p:spPr>
          <a:xfrm>
            <a:off x="8485920" y="5392457"/>
            <a:ext cx="1725480" cy="28476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Potentials Editorial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24" name="Google Shape;390;g263efb8ff42_3_0"/>
          <p:cNvSpPr/>
          <p:nvPr/>
        </p:nvSpPr>
        <p:spPr>
          <a:xfrm>
            <a:off x="8475480" y="4129937"/>
            <a:ext cx="172548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Member Benefits Portfolio Advisory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25" name="Google Shape;391;g263efb8ff42_3_0"/>
          <p:cNvSpPr/>
          <p:nvPr/>
        </p:nvSpPr>
        <p:spPr>
          <a:xfrm>
            <a:off x="8471160" y="5777297"/>
            <a:ext cx="1725480" cy="28476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Sections Congress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26" name="Google Shape;392;g263efb8ff42_3_0"/>
          <p:cNvSpPr/>
          <p:nvPr/>
        </p:nvSpPr>
        <p:spPr>
          <a:xfrm>
            <a:off x="2814120" y="3198617"/>
            <a:ext cx="1445760" cy="447480"/>
          </a:xfrm>
          <a:prstGeom prst="rect">
            <a:avLst/>
          </a:prstGeom>
          <a:noFill/>
          <a:ln w="9360">
            <a:solidFill>
              <a:srgbClr val="5B9BD5"/>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Chapter Operations Support   </a:t>
            </a:r>
            <a:endParaRPr lang="en-US" sz="1070" b="0" strike="noStrike" spc="-1">
              <a:solidFill>
                <a:srgbClr val="000000"/>
              </a:solidFill>
              <a:latin typeface="Calibri"/>
            </a:endParaRPr>
          </a:p>
        </p:txBody>
      </p:sp>
      <p:sp>
        <p:nvSpPr>
          <p:cNvPr id="1727" name="Google Shape;393;g263efb8ff42_3_0"/>
          <p:cNvSpPr/>
          <p:nvPr/>
        </p:nvSpPr>
        <p:spPr>
          <a:xfrm>
            <a:off x="6573240" y="2454857"/>
            <a:ext cx="1406880" cy="447480"/>
          </a:xfrm>
          <a:prstGeom prst="rect">
            <a:avLst/>
          </a:prstGeom>
          <a:noFill/>
          <a:ln w="9360">
            <a:solidFill>
              <a:srgbClr val="5B9BD5"/>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Strategic Planning</a:t>
            </a:r>
            <a:endParaRPr lang="en-US" sz="1070" b="0" strike="noStrike" spc="-1">
              <a:solidFill>
                <a:srgbClr val="000000"/>
              </a:solidFill>
              <a:latin typeface="Calibri"/>
            </a:endParaRPr>
          </a:p>
          <a:p>
            <a:pPr algn="ctr" defTabSz="914400">
              <a:lnSpc>
                <a:spcPct val="100000"/>
              </a:lnSpc>
            </a:pPr>
            <a:r>
              <a:rPr lang="en-US" sz="1070" b="0" strike="noStrike" spc="-1">
                <a:solidFill>
                  <a:srgbClr val="000000"/>
                </a:solidFill>
                <a:latin typeface="Calibri"/>
                <a:ea typeface="Arial"/>
              </a:rPr>
              <a:t>  </a:t>
            </a:r>
            <a:endParaRPr lang="en-US" sz="1070" b="0" strike="noStrike" spc="-1">
              <a:solidFill>
                <a:srgbClr val="000000"/>
              </a:solidFill>
              <a:latin typeface="Calibri"/>
            </a:endParaRPr>
          </a:p>
        </p:txBody>
      </p:sp>
      <p:cxnSp>
        <p:nvCxnSpPr>
          <p:cNvPr id="1728" name="Google Shape;394;g263efb8ff42_3_0"/>
          <p:cNvCxnSpPr/>
          <p:nvPr/>
        </p:nvCxnSpPr>
        <p:spPr>
          <a:xfrm flipH="1" flipV="1">
            <a:off x="443880" y="3385097"/>
            <a:ext cx="259560" cy="14760"/>
          </a:xfrm>
          <a:prstGeom prst="straightConnector1">
            <a:avLst/>
          </a:prstGeom>
          <a:ln w="9360">
            <a:solidFill>
              <a:srgbClr val="3E6EC2"/>
            </a:solidFill>
            <a:round/>
          </a:ln>
        </p:spPr>
      </p:cxnSp>
      <p:cxnSp>
        <p:nvCxnSpPr>
          <p:cNvPr id="1729" name="Google Shape;395;g263efb8ff42_3_0"/>
          <p:cNvCxnSpPr/>
          <p:nvPr/>
        </p:nvCxnSpPr>
        <p:spPr>
          <a:xfrm flipH="1">
            <a:off x="453600" y="3985577"/>
            <a:ext cx="226800" cy="360"/>
          </a:xfrm>
          <a:prstGeom prst="straightConnector1">
            <a:avLst/>
          </a:prstGeom>
          <a:ln w="9360">
            <a:solidFill>
              <a:srgbClr val="3E6EC2"/>
            </a:solidFill>
            <a:round/>
          </a:ln>
        </p:spPr>
      </p:cxnSp>
      <p:cxnSp>
        <p:nvCxnSpPr>
          <p:cNvPr id="1730" name="Google Shape;396;g263efb8ff42_3_0"/>
          <p:cNvCxnSpPr/>
          <p:nvPr/>
        </p:nvCxnSpPr>
        <p:spPr>
          <a:xfrm flipH="1">
            <a:off x="456840" y="4547177"/>
            <a:ext cx="226800" cy="360"/>
          </a:xfrm>
          <a:prstGeom prst="straightConnector1">
            <a:avLst/>
          </a:prstGeom>
          <a:ln w="9360">
            <a:solidFill>
              <a:srgbClr val="3E6EC2"/>
            </a:solidFill>
            <a:round/>
          </a:ln>
        </p:spPr>
      </p:cxnSp>
      <p:cxnSp>
        <p:nvCxnSpPr>
          <p:cNvPr id="1731" name="Google Shape;397;g263efb8ff42_3_0"/>
          <p:cNvCxnSpPr/>
          <p:nvPr/>
        </p:nvCxnSpPr>
        <p:spPr>
          <a:xfrm flipH="1">
            <a:off x="466920" y="5141537"/>
            <a:ext cx="226800" cy="360"/>
          </a:xfrm>
          <a:prstGeom prst="straightConnector1">
            <a:avLst/>
          </a:prstGeom>
          <a:ln w="9360">
            <a:solidFill>
              <a:srgbClr val="3E6EC2"/>
            </a:solidFill>
            <a:round/>
          </a:ln>
        </p:spPr>
      </p:cxnSp>
      <p:cxnSp>
        <p:nvCxnSpPr>
          <p:cNvPr id="1732" name="Google Shape;398;g263efb8ff42_3_0"/>
          <p:cNvCxnSpPr/>
          <p:nvPr/>
        </p:nvCxnSpPr>
        <p:spPr>
          <a:xfrm flipH="1">
            <a:off x="460080" y="5715377"/>
            <a:ext cx="226800" cy="360"/>
          </a:xfrm>
          <a:prstGeom prst="straightConnector1">
            <a:avLst/>
          </a:prstGeom>
          <a:ln w="9360">
            <a:solidFill>
              <a:srgbClr val="3E6EC2"/>
            </a:solidFill>
            <a:round/>
          </a:ln>
        </p:spPr>
      </p:cxnSp>
      <p:cxnSp>
        <p:nvCxnSpPr>
          <p:cNvPr id="1733" name="Google Shape;399;g263efb8ff42_3_0"/>
          <p:cNvCxnSpPr/>
          <p:nvPr/>
        </p:nvCxnSpPr>
        <p:spPr>
          <a:xfrm flipH="1">
            <a:off x="449640" y="6148817"/>
            <a:ext cx="226800" cy="360"/>
          </a:xfrm>
          <a:prstGeom prst="straightConnector1">
            <a:avLst/>
          </a:prstGeom>
          <a:ln w="9360">
            <a:solidFill>
              <a:srgbClr val="3E6EC2"/>
            </a:solidFill>
            <a:round/>
          </a:ln>
        </p:spPr>
      </p:cxnSp>
      <p:cxnSp>
        <p:nvCxnSpPr>
          <p:cNvPr id="1734" name="Google Shape;400;g263efb8ff42_3_0"/>
          <p:cNvCxnSpPr>
            <a:endCxn id="1722" idx="1"/>
          </p:cNvCxnSpPr>
          <p:nvPr/>
        </p:nvCxnSpPr>
        <p:spPr>
          <a:xfrm flipV="1">
            <a:off x="8255520" y="6323777"/>
            <a:ext cx="216000" cy="1800"/>
          </a:xfrm>
          <a:prstGeom prst="straightConnector1">
            <a:avLst/>
          </a:prstGeom>
          <a:ln w="9360">
            <a:solidFill>
              <a:srgbClr val="3E6EC2"/>
            </a:solidFill>
            <a:round/>
          </a:ln>
        </p:spPr>
      </p:cxnSp>
      <p:cxnSp>
        <p:nvCxnSpPr>
          <p:cNvPr id="1735" name="Google Shape;401;g263efb8ff42_3_0"/>
          <p:cNvCxnSpPr>
            <a:endCxn id="1725" idx="1"/>
          </p:cNvCxnSpPr>
          <p:nvPr/>
        </p:nvCxnSpPr>
        <p:spPr>
          <a:xfrm flipV="1">
            <a:off x="8255520" y="5919497"/>
            <a:ext cx="216000" cy="1440"/>
          </a:xfrm>
          <a:prstGeom prst="straightConnector1">
            <a:avLst/>
          </a:prstGeom>
          <a:ln w="9360">
            <a:solidFill>
              <a:srgbClr val="3E6EC2"/>
            </a:solidFill>
            <a:round/>
          </a:ln>
        </p:spPr>
      </p:cxnSp>
      <p:cxnSp>
        <p:nvCxnSpPr>
          <p:cNvPr id="1736" name="Google Shape;402;g263efb8ff42_3_0"/>
          <p:cNvCxnSpPr>
            <a:endCxn id="1723" idx="1"/>
          </p:cNvCxnSpPr>
          <p:nvPr/>
        </p:nvCxnSpPr>
        <p:spPr>
          <a:xfrm flipV="1">
            <a:off x="8255520" y="5534657"/>
            <a:ext cx="230760" cy="1800"/>
          </a:xfrm>
          <a:prstGeom prst="straightConnector1">
            <a:avLst/>
          </a:prstGeom>
          <a:ln w="9360">
            <a:solidFill>
              <a:srgbClr val="3E6EC2"/>
            </a:solidFill>
            <a:round/>
          </a:ln>
        </p:spPr>
      </p:cxnSp>
      <p:cxnSp>
        <p:nvCxnSpPr>
          <p:cNvPr id="1737" name="Google Shape;403;g263efb8ff42_3_0"/>
          <p:cNvCxnSpPr>
            <a:endCxn id="1719" idx="1"/>
          </p:cNvCxnSpPr>
          <p:nvPr/>
        </p:nvCxnSpPr>
        <p:spPr>
          <a:xfrm flipV="1">
            <a:off x="8233560" y="4904297"/>
            <a:ext cx="252720" cy="80640"/>
          </a:xfrm>
          <a:prstGeom prst="straightConnector1">
            <a:avLst/>
          </a:prstGeom>
          <a:ln w="9360">
            <a:solidFill>
              <a:srgbClr val="3E6EC2"/>
            </a:solidFill>
            <a:round/>
          </a:ln>
        </p:spPr>
      </p:cxnSp>
      <p:cxnSp>
        <p:nvCxnSpPr>
          <p:cNvPr id="1738" name="Google Shape;404;g263efb8ff42_3_0"/>
          <p:cNvCxnSpPr/>
          <p:nvPr/>
        </p:nvCxnSpPr>
        <p:spPr>
          <a:xfrm>
            <a:off x="8228880" y="4392017"/>
            <a:ext cx="261360" cy="360"/>
          </a:xfrm>
          <a:prstGeom prst="straightConnector1">
            <a:avLst/>
          </a:prstGeom>
          <a:ln w="9360">
            <a:solidFill>
              <a:srgbClr val="3E6EC2"/>
            </a:solidFill>
            <a:round/>
          </a:ln>
        </p:spPr>
      </p:cxnSp>
      <p:cxnSp>
        <p:nvCxnSpPr>
          <p:cNvPr id="1739" name="Google Shape;405;g263efb8ff42_3_0"/>
          <p:cNvCxnSpPr/>
          <p:nvPr/>
        </p:nvCxnSpPr>
        <p:spPr>
          <a:xfrm>
            <a:off x="8238960" y="3927977"/>
            <a:ext cx="260640" cy="4320"/>
          </a:xfrm>
          <a:prstGeom prst="straightConnector1">
            <a:avLst/>
          </a:prstGeom>
          <a:ln w="9360">
            <a:solidFill>
              <a:srgbClr val="3E6EC2"/>
            </a:solidFill>
            <a:round/>
          </a:ln>
        </p:spPr>
      </p:cxnSp>
      <p:cxnSp>
        <p:nvCxnSpPr>
          <p:cNvPr id="1740" name="Google Shape;406;g263efb8ff42_3_0"/>
          <p:cNvCxnSpPr>
            <a:endCxn id="1721" idx="1"/>
          </p:cNvCxnSpPr>
          <p:nvPr/>
        </p:nvCxnSpPr>
        <p:spPr>
          <a:xfrm flipV="1">
            <a:off x="8238960" y="3602897"/>
            <a:ext cx="253800" cy="5400"/>
          </a:xfrm>
          <a:prstGeom prst="straightConnector1">
            <a:avLst/>
          </a:prstGeom>
          <a:ln w="9360">
            <a:solidFill>
              <a:srgbClr val="3E6EC2"/>
            </a:solidFill>
            <a:round/>
          </a:ln>
        </p:spPr>
      </p:cxnSp>
      <p:sp>
        <p:nvSpPr>
          <p:cNvPr id="1741" name="Google Shape;407;g263efb8ff42_3_0"/>
          <p:cNvSpPr/>
          <p:nvPr/>
        </p:nvSpPr>
        <p:spPr>
          <a:xfrm>
            <a:off x="6576480" y="3063977"/>
            <a:ext cx="1416960" cy="447480"/>
          </a:xfrm>
          <a:prstGeom prst="rect">
            <a:avLst/>
          </a:prstGeom>
          <a:noFill/>
          <a:ln w="9360">
            <a:solidFill>
              <a:srgbClr val="5B9BD5"/>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Operations Manual Compliance  </a:t>
            </a:r>
            <a:endParaRPr lang="en-US" sz="1070" b="0" strike="noStrike" spc="-1">
              <a:solidFill>
                <a:srgbClr val="000000"/>
              </a:solidFill>
              <a:latin typeface="Calibri"/>
            </a:endParaRPr>
          </a:p>
        </p:txBody>
      </p:sp>
      <p:cxnSp>
        <p:nvCxnSpPr>
          <p:cNvPr id="1742" name="Google Shape;408;g263efb8ff42_3_0"/>
          <p:cNvCxnSpPr/>
          <p:nvPr/>
        </p:nvCxnSpPr>
        <p:spPr>
          <a:xfrm>
            <a:off x="2472480" y="2854457"/>
            <a:ext cx="360" cy="578520"/>
          </a:xfrm>
          <a:prstGeom prst="straightConnector1">
            <a:avLst/>
          </a:prstGeom>
          <a:ln w="9360">
            <a:solidFill>
              <a:srgbClr val="3E6EC2"/>
            </a:solidFill>
            <a:round/>
          </a:ln>
        </p:spPr>
      </p:cxnSp>
      <p:cxnSp>
        <p:nvCxnSpPr>
          <p:cNvPr id="1743" name="Google Shape;409;g263efb8ff42_3_0"/>
          <p:cNvCxnSpPr/>
          <p:nvPr/>
        </p:nvCxnSpPr>
        <p:spPr>
          <a:xfrm flipH="1">
            <a:off x="2466360" y="3407777"/>
            <a:ext cx="348120" cy="360"/>
          </a:xfrm>
          <a:prstGeom prst="straightConnector1">
            <a:avLst/>
          </a:prstGeom>
          <a:ln w="9360">
            <a:solidFill>
              <a:srgbClr val="3E6EC2"/>
            </a:solidFill>
            <a:round/>
          </a:ln>
        </p:spPr>
      </p:cxnSp>
      <p:cxnSp>
        <p:nvCxnSpPr>
          <p:cNvPr id="1744" name="Google Shape;410;g263efb8ff42_3_0"/>
          <p:cNvCxnSpPr/>
          <p:nvPr/>
        </p:nvCxnSpPr>
        <p:spPr>
          <a:xfrm flipH="1">
            <a:off x="2466360" y="2870297"/>
            <a:ext cx="116640" cy="360"/>
          </a:xfrm>
          <a:prstGeom prst="straightConnector1">
            <a:avLst/>
          </a:prstGeom>
          <a:ln w="9360">
            <a:solidFill>
              <a:srgbClr val="3E6EC2"/>
            </a:solidFill>
            <a:round/>
          </a:ln>
        </p:spPr>
      </p:cxnSp>
      <p:cxnSp>
        <p:nvCxnSpPr>
          <p:cNvPr id="1745" name="Google Shape;411;g263efb8ff42_3_0"/>
          <p:cNvCxnSpPr/>
          <p:nvPr/>
        </p:nvCxnSpPr>
        <p:spPr>
          <a:xfrm>
            <a:off x="4437000" y="2886857"/>
            <a:ext cx="360" cy="487440"/>
          </a:xfrm>
          <a:prstGeom prst="straightConnector1">
            <a:avLst/>
          </a:prstGeom>
          <a:ln w="9360">
            <a:solidFill>
              <a:srgbClr val="3E6EC2"/>
            </a:solidFill>
            <a:round/>
          </a:ln>
        </p:spPr>
      </p:cxnSp>
      <p:cxnSp>
        <p:nvCxnSpPr>
          <p:cNvPr id="1746" name="Google Shape;412;g263efb8ff42_3_0"/>
          <p:cNvCxnSpPr/>
          <p:nvPr/>
        </p:nvCxnSpPr>
        <p:spPr>
          <a:xfrm flipH="1">
            <a:off x="4437000" y="2886857"/>
            <a:ext cx="152280" cy="360"/>
          </a:xfrm>
          <a:prstGeom prst="straightConnector1">
            <a:avLst/>
          </a:prstGeom>
          <a:ln w="9360">
            <a:solidFill>
              <a:srgbClr val="3E6EC2"/>
            </a:solidFill>
            <a:round/>
          </a:ln>
        </p:spPr>
      </p:cxnSp>
      <p:cxnSp>
        <p:nvCxnSpPr>
          <p:cNvPr id="1747" name="Google Shape;413;g263efb8ff42_3_0"/>
          <p:cNvCxnSpPr/>
          <p:nvPr/>
        </p:nvCxnSpPr>
        <p:spPr>
          <a:xfrm flipH="1">
            <a:off x="4446000" y="3374297"/>
            <a:ext cx="394920" cy="360"/>
          </a:xfrm>
          <a:prstGeom prst="straightConnector1">
            <a:avLst/>
          </a:prstGeom>
          <a:ln w="9360">
            <a:solidFill>
              <a:srgbClr val="3E6EC2"/>
            </a:solidFill>
            <a:round/>
          </a:ln>
        </p:spPr>
      </p:cxnSp>
      <p:sp>
        <p:nvSpPr>
          <p:cNvPr id="1748" name="Google Shape;414;g263efb8ff42_3_0"/>
          <p:cNvSpPr/>
          <p:nvPr/>
        </p:nvSpPr>
        <p:spPr>
          <a:xfrm>
            <a:off x="10319040" y="1693457"/>
            <a:ext cx="1613880" cy="610200"/>
          </a:xfrm>
          <a:prstGeom prst="rect">
            <a:avLst/>
          </a:prstGeom>
          <a:solidFill>
            <a:srgbClr val="D8E2F3"/>
          </a:solidFill>
          <a:ln w="9360">
            <a:solidFill>
              <a:srgbClr val="00000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endParaRPr lang="en-US" sz="1070" b="0" strike="noStrike" spc="-1">
              <a:solidFill>
                <a:srgbClr val="000000"/>
              </a:solidFill>
              <a:latin typeface="Calibri"/>
            </a:endParaRPr>
          </a:p>
          <a:p>
            <a:pPr algn="ctr" defTabSz="914400">
              <a:lnSpc>
                <a:spcPct val="100000"/>
              </a:lnSpc>
            </a:pPr>
            <a:r>
              <a:rPr lang="en-US" sz="1070" b="1" strike="noStrike" spc="-1">
                <a:solidFill>
                  <a:srgbClr val="000000"/>
                </a:solidFill>
                <a:latin typeface="Calibri"/>
                <a:ea typeface="Arial"/>
              </a:rPr>
              <a:t>MGA Treasurer</a:t>
            </a:r>
            <a:endParaRPr lang="en-US" sz="1070" b="0" strike="noStrike" spc="-1">
              <a:solidFill>
                <a:srgbClr val="000000"/>
              </a:solidFill>
              <a:latin typeface="Calibri"/>
            </a:endParaRPr>
          </a:p>
          <a:p>
            <a:pPr algn="ctr" defTabSz="914400">
              <a:lnSpc>
                <a:spcPct val="100000"/>
              </a:lnSpc>
            </a:pPr>
            <a:endParaRPr lang="en-US" sz="1070" b="0" strike="noStrike" spc="-1">
              <a:solidFill>
                <a:srgbClr val="000000"/>
              </a:solidFill>
              <a:latin typeface="Calibri"/>
            </a:endParaRPr>
          </a:p>
        </p:txBody>
      </p:sp>
      <p:cxnSp>
        <p:nvCxnSpPr>
          <p:cNvPr id="1749" name="Google Shape;415;g263efb8ff42_3_0"/>
          <p:cNvCxnSpPr>
            <a:stCxn id="1748" idx="2"/>
          </p:cNvCxnSpPr>
          <p:nvPr/>
        </p:nvCxnSpPr>
        <p:spPr>
          <a:xfrm>
            <a:off x="11125800" y="2303657"/>
            <a:ext cx="9000" cy="1266840"/>
          </a:xfrm>
          <a:prstGeom prst="straightConnector1">
            <a:avLst/>
          </a:prstGeom>
          <a:ln w="9360">
            <a:solidFill>
              <a:srgbClr val="3E6EC2"/>
            </a:solidFill>
            <a:prstDash val="dash"/>
            <a:round/>
          </a:ln>
        </p:spPr>
      </p:cxnSp>
      <p:cxnSp>
        <p:nvCxnSpPr>
          <p:cNvPr id="1750" name="Google Shape;416;g263efb8ff42_3_0"/>
          <p:cNvCxnSpPr/>
          <p:nvPr/>
        </p:nvCxnSpPr>
        <p:spPr>
          <a:xfrm flipV="1">
            <a:off x="10201320" y="3569777"/>
            <a:ext cx="933840" cy="7920"/>
          </a:xfrm>
          <a:prstGeom prst="straightConnector1">
            <a:avLst/>
          </a:prstGeom>
          <a:ln w="9360">
            <a:solidFill>
              <a:srgbClr val="3E6EC2"/>
            </a:solidFill>
            <a:prstDash val="dash"/>
            <a:round/>
          </a:ln>
        </p:spPr>
      </p:cxnSp>
      <p:sp>
        <p:nvSpPr>
          <p:cNvPr id="1751" name="TextBox 1"/>
          <p:cNvSpPr/>
          <p:nvPr/>
        </p:nvSpPr>
        <p:spPr>
          <a:xfrm>
            <a:off x="7641000" y="958337"/>
            <a:ext cx="1396440" cy="578520"/>
          </a:xfrm>
          <a:prstGeom prst="rect">
            <a:avLst/>
          </a:prstGeom>
          <a:solidFill>
            <a:schemeClr val="accent1">
              <a:lumMod val="20000"/>
              <a:lumOff val="80000"/>
            </a:schemeClr>
          </a:solidFill>
          <a:ln w="648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endParaRPr lang="en-US" sz="1070" b="0" strike="noStrike" spc="-1" dirty="0">
              <a:solidFill>
                <a:srgbClr val="000000"/>
              </a:solidFill>
              <a:latin typeface="Calibri"/>
            </a:endParaRPr>
          </a:p>
          <a:p>
            <a:pPr algn="ctr" defTabSz="914400">
              <a:lnSpc>
                <a:spcPct val="100000"/>
              </a:lnSpc>
            </a:pPr>
            <a:r>
              <a:rPr lang="en-US" sz="1070" b="1" strike="noStrike" spc="-1" dirty="0">
                <a:solidFill>
                  <a:schemeClr val="dk1"/>
                </a:solidFill>
                <a:latin typeface="Calibri"/>
              </a:rPr>
              <a:t>MGA Secretary </a:t>
            </a:r>
            <a:endParaRPr lang="en-US" sz="1070" b="0" strike="noStrike" spc="-1" dirty="0">
              <a:solidFill>
                <a:srgbClr val="000000"/>
              </a:solidFill>
              <a:latin typeface="Calibri"/>
            </a:endParaRPr>
          </a:p>
          <a:p>
            <a:pPr algn="ctr" defTabSz="914400">
              <a:lnSpc>
                <a:spcPct val="100000"/>
              </a:lnSpc>
            </a:pPr>
            <a:r>
              <a:rPr lang="en-US" sz="1070" b="0" strike="noStrike" spc="-1" dirty="0">
                <a:solidFill>
                  <a:schemeClr val="dk1"/>
                </a:solidFill>
                <a:latin typeface="Calibri"/>
              </a:rPr>
              <a:t> </a:t>
            </a:r>
            <a:endParaRPr lang="en-US" sz="1070" b="0" strike="noStrike" spc="-1" dirty="0">
              <a:solidFill>
                <a:srgbClr val="000000"/>
              </a:solidFill>
              <a:latin typeface="Calibri"/>
            </a:endParaRPr>
          </a:p>
        </p:txBody>
      </p:sp>
      <p:sp>
        <p:nvSpPr>
          <p:cNvPr id="1752" name="TextBox 2"/>
          <p:cNvSpPr/>
          <p:nvPr/>
        </p:nvSpPr>
        <p:spPr>
          <a:xfrm>
            <a:off x="9436320" y="1126097"/>
            <a:ext cx="1416960" cy="253080"/>
          </a:xfrm>
          <a:prstGeom prst="rect">
            <a:avLst/>
          </a:prstGeom>
          <a:noFill/>
          <a:ln w="6480">
            <a:solidFill>
              <a:srgbClr val="5B9BD5"/>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070" b="0" strike="noStrike" spc="-1">
                <a:solidFill>
                  <a:schemeClr val="dk1"/>
                </a:solidFill>
                <a:latin typeface="Calibri"/>
              </a:rPr>
              <a:t>MGA Staff</a:t>
            </a:r>
            <a:endParaRPr lang="en-US" sz="1070" b="0" strike="noStrike" spc="-1">
              <a:solidFill>
                <a:srgbClr val="000000"/>
              </a:solidFill>
              <a:latin typeface="Calibri"/>
            </a:endParaRPr>
          </a:p>
        </p:txBody>
      </p:sp>
      <p:cxnSp>
        <p:nvCxnSpPr>
          <p:cNvPr id="1753" name="Straight Connector 3"/>
          <p:cNvCxnSpPr>
            <a:stCxn id="1751" idx="3"/>
            <a:endCxn id="1752" idx="1"/>
          </p:cNvCxnSpPr>
          <p:nvPr/>
        </p:nvCxnSpPr>
        <p:spPr>
          <a:xfrm>
            <a:off x="9037440" y="1247417"/>
            <a:ext cx="399240" cy="5400"/>
          </a:xfrm>
          <a:prstGeom prst="straightConnector1">
            <a:avLst/>
          </a:prstGeom>
          <a:ln w="9360">
            <a:solidFill>
              <a:srgbClr val="5597D3"/>
            </a:solidFill>
            <a:round/>
          </a:ln>
        </p:spPr>
      </p:cxnSp>
    </p:spTree>
    <p:extLst>
      <p:ext uri="{BB962C8B-B14F-4D97-AF65-F5344CB8AC3E}">
        <p14:creationId xmlns:p14="http://schemas.microsoft.com/office/powerpoint/2010/main" val="25240717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BE89DD-2D0D-15D8-F6FE-3A2A2FE12F43}"/>
              </a:ext>
            </a:extLst>
          </p:cNvPr>
          <p:cNvSpPr>
            <a:spLocks noGrp="1"/>
          </p:cNvSpPr>
          <p:nvPr>
            <p:ph type="title"/>
          </p:nvPr>
        </p:nvSpPr>
        <p:spPr/>
        <p:txBody>
          <a:bodyPr/>
          <a:lstStyle/>
          <a:p>
            <a:r>
              <a:rPr lang="en-US" dirty="0"/>
              <a:t>Geographic Units (1)</a:t>
            </a:r>
          </a:p>
        </p:txBody>
      </p:sp>
      <p:sp>
        <p:nvSpPr>
          <p:cNvPr id="6" name="Content Placeholder 5">
            <a:extLst>
              <a:ext uri="{FF2B5EF4-FFF2-40B4-BE49-F238E27FC236}">
                <a16:creationId xmlns:a16="http://schemas.microsoft.com/office/drawing/2014/main" id="{5AEAE045-E735-5CAB-FBA2-11A8C753E829}"/>
              </a:ext>
            </a:extLst>
          </p:cNvPr>
          <p:cNvSpPr>
            <a:spLocks noGrp="1"/>
          </p:cNvSpPr>
          <p:nvPr>
            <p:ph idx="1"/>
          </p:nvPr>
        </p:nvSpPr>
        <p:spPr>
          <a:xfrm>
            <a:off x="838200" y="1279525"/>
            <a:ext cx="10515600" cy="4933555"/>
          </a:xfrm>
        </p:spPr>
        <p:txBody>
          <a:bodyPr>
            <a:normAutofit/>
          </a:bodyPr>
          <a:lstStyle/>
          <a:p>
            <a:r>
              <a:rPr lang="en-US" sz="1800" dirty="0"/>
              <a:t>A </a:t>
            </a:r>
            <a:r>
              <a:rPr lang="en-US" sz="1800" b="1" dirty="0"/>
              <a:t>Region is a geographic unit consisting of a part of one, or of one or more countries, established by the MGA Board </a:t>
            </a:r>
            <a:r>
              <a:rPr lang="en-US" sz="1800" dirty="0"/>
              <a:t>as a basic operating organizational unit of IEEE for management and administrative purposes to represent and fulfill the needs of the IEEE members and the missions of IEEE within the territory prescribed.</a:t>
            </a:r>
          </a:p>
          <a:p>
            <a:r>
              <a:rPr lang="en-US" sz="1800" dirty="0"/>
              <a:t>A </a:t>
            </a:r>
            <a:r>
              <a:rPr lang="en-US" sz="1800" b="1" dirty="0"/>
              <a:t>Council may be formed by agreement of a group of contiguous Sections, and it exists at their pleasure. It is intended to act as a subordinate committee of the Sections, and they have the right to direct its operation.</a:t>
            </a:r>
            <a:r>
              <a:rPr lang="en-US" sz="1800" dirty="0"/>
              <a:t> It is formed by the Sections to do only those delegated tasks that can be best done together by the Sections rather than singly by each Section. The Sections retain their recognition as the basic operating, executive, and administrative unit of IEEE. The Region Director and the MGA Board shall approve the formation of a Council.</a:t>
            </a:r>
          </a:p>
          <a:p>
            <a:r>
              <a:rPr lang="en-US" sz="1800" b="1" dirty="0"/>
              <a:t>A Section is the basic operating organizational unit of IEEE</a:t>
            </a:r>
            <a:r>
              <a:rPr lang="en-US" sz="1800" dirty="0"/>
              <a:t>, constituted by a minimum of fifty (50) IEEE voting members and established with the approval of the MGA Board by petition of those who live/work in relatively close proximity to be served by activities that meet their needs and further the missions of IEEE.</a:t>
            </a:r>
          </a:p>
          <a:p>
            <a:r>
              <a:rPr lang="en-US" sz="1800" dirty="0"/>
              <a:t>A Subsection shall be a part of a Section or Region, constituted by a minimum of twenty (20) IEEE voting members, and established with the approval of the MGA Board by petition of those who live/work in relatively close proximity to be served by the activities that further the mission of IEEE.</a:t>
            </a:r>
          </a:p>
        </p:txBody>
      </p:sp>
    </p:spTree>
    <p:extLst>
      <p:ext uri="{BB962C8B-B14F-4D97-AF65-F5344CB8AC3E}">
        <p14:creationId xmlns:p14="http://schemas.microsoft.com/office/powerpoint/2010/main" val="1472520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BE89DD-2D0D-15D8-F6FE-3A2A2FE12F43}"/>
              </a:ext>
            </a:extLst>
          </p:cNvPr>
          <p:cNvSpPr>
            <a:spLocks noGrp="1"/>
          </p:cNvSpPr>
          <p:nvPr>
            <p:ph type="title"/>
          </p:nvPr>
        </p:nvSpPr>
        <p:spPr/>
        <p:txBody>
          <a:bodyPr/>
          <a:lstStyle/>
          <a:p>
            <a:r>
              <a:rPr lang="en-US" dirty="0"/>
              <a:t>Geographic Units (2)</a:t>
            </a:r>
          </a:p>
        </p:txBody>
      </p:sp>
      <p:sp>
        <p:nvSpPr>
          <p:cNvPr id="6" name="Content Placeholder 5">
            <a:extLst>
              <a:ext uri="{FF2B5EF4-FFF2-40B4-BE49-F238E27FC236}">
                <a16:creationId xmlns:a16="http://schemas.microsoft.com/office/drawing/2014/main" id="{5AEAE045-E735-5CAB-FBA2-11A8C753E829}"/>
              </a:ext>
            </a:extLst>
          </p:cNvPr>
          <p:cNvSpPr>
            <a:spLocks noGrp="1"/>
          </p:cNvSpPr>
          <p:nvPr>
            <p:ph idx="1"/>
          </p:nvPr>
        </p:nvSpPr>
        <p:spPr>
          <a:xfrm>
            <a:off x="624840" y="1960879"/>
            <a:ext cx="9799320" cy="2316482"/>
          </a:xfrm>
        </p:spPr>
        <p:txBody>
          <a:bodyPr>
            <a:normAutofit/>
          </a:bodyPr>
          <a:lstStyle/>
          <a:p>
            <a:r>
              <a:rPr lang="en-US" sz="1800" b="1" dirty="0"/>
              <a:t>A Chapter shall be a technical subunit</a:t>
            </a:r>
            <a:r>
              <a:rPr lang="en-US" sz="1800" dirty="0"/>
              <a:t> of a Region, one or more Sections, or a Geographic Council. There may be single Society Chapters, joint Society Chapters, and Technical Council Chapters. </a:t>
            </a:r>
          </a:p>
          <a:p>
            <a:r>
              <a:rPr lang="en-US" sz="1800" dirty="0"/>
              <a:t>Affinity Group is defined in IEEE Bylaw I-402.10; </a:t>
            </a:r>
            <a:r>
              <a:rPr lang="en-US" sz="1800" b="1" dirty="0"/>
              <a:t>an Affinity Group shall be a non-technical subunit </a:t>
            </a:r>
            <a:r>
              <a:rPr lang="en-US" sz="1800" dirty="0"/>
              <a:t>of a Region, one or more Sections, or a Geographic Council. An Affinity Group shall comprise a minimum of six (6) IEEE voting members, who are members of the geographic unit(s) involved, and established by petition to the parent organizational unit(s) or committee concerned to fulfill the mission of IEEE. “Parent organizational unit” as used in this manual refers to an organizational unit or committee. </a:t>
            </a:r>
          </a:p>
          <a:p>
            <a:endParaRPr lang="en-US" sz="1800" dirty="0"/>
          </a:p>
        </p:txBody>
      </p:sp>
    </p:spTree>
    <p:extLst>
      <p:ext uri="{BB962C8B-B14F-4D97-AF65-F5344CB8AC3E}">
        <p14:creationId xmlns:p14="http://schemas.microsoft.com/office/powerpoint/2010/main" val="42078691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BE89DD-2D0D-15D8-F6FE-3A2A2FE12F43}"/>
              </a:ext>
            </a:extLst>
          </p:cNvPr>
          <p:cNvSpPr>
            <a:spLocks noGrp="1"/>
          </p:cNvSpPr>
          <p:nvPr>
            <p:ph type="title"/>
          </p:nvPr>
        </p:nvSpPr>
        <p:spPr/>
        <p:txBody>
          <a:bodyPr/>
          <a:lstStyle/>
          <a:p>
            <a:r>
              <a:rPr lang="en-US" dirty="0"/>
              <a:t>Geographic Units (3)</a:t>
            </a:r>
          </a:p>
        </p:txBody>
      </p:sp>
      <p:sp>
        <p:nvSpPr>
          <p:cNvPr id="6" name="Content Placeholder 5">
            <a:extLst>
              <a:ext uri="{FF2B5EF4-FFF2-40B4-BE49-F238E27FC236}">
                <a16:creationId xmlns:a16="http://schemas.microsoft.com/office/drawing/2014/main" id="{5AEAE045-E735-5CAB-FBA2-11A8C753E829}"/>
              </a:ext>
            </a:extLst>
          </p:cNvPr>
          <p:cNvSpPr>
            <a:spLocks noGrp="1"/>
          </p:cNvSpPr>
          <p:nvPr>
            <p:ph idx="1"/>
          </p:nvPr>
        </p:nvSpPr>
        <p:spPr>
          <a:xfrm>
            <a:off x="655320" y="1279525"/>
            <a:ext cx="10515600" cy="4933555"/>
          </a:xfrm>
        </p:spPr>
        <p:txBody>
          <a:bodyPr>
            <a:noAutofit/>
          </a:bodyPr>
          <a:lstStyle/>
          <a:p>
            <a:r>
              <a:rPr lang="en-US" sz="1800" dirty="0"/>
              <a:t>A Student Branch is a basic operating organizational unit of an IEEE Section or Region, constituted by a minimum of twelve (12) IEEE members of Student Member or Graduate Student Member grade at a particular college, university, or technical institute, to represent and fulfill the needs of the members and the missions of IEEE. Each Branch shall conduct its activities within the IEEE Constitution, IEEE Bylaws, IEEE Polices, MGA Operations Manual, and other rules externally imposed, which by law affect the membership and activities of IEEE</a:t>
            </a:r>
          </a:p>
          <a:p>
            <a:r>
              <a:rPr lang="en-US" sz="1800" dirty="0"/>
              <a:t>A </a:t>
            </a:r>
            <a:r>
              <a:rPr lang="en-US" sz="1800" b="1" dirty="0"/>
              <a:t>Student Branch Chapter is a technical subunit of a Student Branch </a:t>
            </a:r>
            <a:r>
              <a:rPr lang="en-US" sz="1800" dirty="0"/>
              <a:t>constituted by a minimum of six (6) IEEE members of Student Member or Graduate Student Member grade of a Society and established by petition to the parent Student Branch and Society concerned to represent and fulfill the needs of the members and the missions of IEEE. A Student Branch Chapter functions in a manner similar to a committee of the Student Branch.</a:t>
            </a:r>
          </a:p>
          <a:p>
            <a:r>
              <a:rPr lang="en-US" sz="1800" dirty="0"/>
              <a:t>An Affinity Group, as a unit of an IEEE Student Branch, is permitted. The administration of such Affinity Groups shall follow the process for Student Branch Chapters, Section 9.8. Signatures of at least six (6) IEEE members of Student Member or Graduate Student Member grade are required to establish a Student Branch Affinity Group. In the case of an IEEE Women in Engineering Student Branch Affinity Group, each IEEE member shall also be a member of IEEE Women in Engineering. The Region Director, the Affinity Group Chair, the Region Student Activities Chair, and the </a:t>
            </a:r>
            <a:r>
              <a:rPr lang="en-US" sz="1800" dirty="0" err="1"/>
              <a:t>Regionl</a:t>
            </a:r>
            <a:r>
              <a:rPr lang="en-US" sz="1800" dirty="0"/>
              <a:t> Student Representative shall be informed of the Student Branch Chapter approval.</a:t>
            </a:r>
          </a:p>
          <a:p>
            <a:endParaRPr lang="en-US" sz="1800" dirty="0"/>
          </a:p>
        </p:txBody>
      </p:sp>
    </p:spTree>
    <p:extLst>
      <p:ext uri="{BB962C8B-B14F-4D97-AF65-F5344CB8AC3E}">
        <p14:creationId xmlns:p14="http://schemas.microsoft.com/office/powerpoint/2010/main" val="9093963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C58B2-BA3C-044E-B8CE-0653F1DF17D9}"/>
              </a:ext>
            </a:extLst>
          </p:cNvPr>
          <p:cNvSpPr>
            <a:spLocks noGrp="1"/>
          </p:cNvSpPr>
          <p:nvPr>
            <p:ph type="title"/>
          </p:nvPr>
        </p:nvSpPr>
        <p:spPr>
          <a:xfrm>
            <a:off x="-3809882" y="326437"/>
            <a:ext cx="11237972" cy="553336"/>
          </a:xfrm>
        </p:spPr>
        <p:txBody>
          <a:bodyPr>
            <a:normAutofit fontScale="90000"/>
          </a:bodyPr>
          <a:lstStyle/>
          <a:p>
            <a:pPr algn="ctr"/>
            <a:r>
              <a:rPr lang="en-US" sz="3600" dirty="0">
                <a:solidFill>
                  <a:srgbClr val="0070C0"/>
                </a:solidFill>
                <a:latin typeface="Calibri" panose="020F0502020204030204" pitchFamily="34" charset="0"/>
                <a:cs typeface="Calibri" panose="020F0502020204030204" pitchFamily="34" charset="0"/>
              </a:rPr>
              <a:t>IEEE Local Groups</a:t>
            </a:r>
            <a:endParaRPr lang="en-US" sz="3600"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DED33F30-4E0F-3344-ADDA-5275C5FE0352}"/>
              </a:ext>
            </a:extLst>
          </p:cNvPr>
          <p:cNvSpPr>
            <a:spLocks noGrp="1"/>
          </p:cNvSpPr>
          <p:nvPr>
            <p:ph idx="1"/>
          </p:nvPr>
        </p:nvSpPr>
        <p:spPr/>
        <p:txBody>
          <a:bodyPr/>
          <a:lstStyle/>
          <a:p>
            <a:pPr marL="0" indent="0">
              <a:buNone/>
            </a:pPr>
            <a:r>
              <a:rPr lang="en-US" sz="1867" b="1" dirty="0">
                <a:solidFill>
                  <a:srgbClr val="2E75B5"/>
                </a:solidFill>
                <a:latin typeface="Calibri"/>
                <a:cs typeface="Calibri"/>
              </a:rPr>
              <a:t>Why</a:t>
            </a:r>
            <a:r>
              <a:rPr lang="en-US" sz="1867" b="1" dirty="0"/>
              <a:t> </a:t>
            </a:r>
            <a:r>
              <a:rPr lang="en-US" sz="1867" b="1" dirty="0">
                <a:solidFill>
                  <a:srgbClr val="2E75B5"/>
                </a:solidFill>
                <a:latin typeface="Calibri"/>
                <a:cs typeface="Calibri"/>
              </a:rPr>
              <a:t>do we need Local Groups?</a:t>
            </a:r>
          </a:p>
          <a:p>
            <a:pPr marL="701017" lvl="1" indent="-223509">
              <a:lnSpc>
                <a:spcPct val="100000"/>
              </a:lnSpc>
              <a:spcBef>
                <a:spcPts val="1600"/>
              </a:spcBef>
              <a:buSzPts val="1200"/>
              <a:buFont typeface="Calibri"/>
              <a:buChar char="●"/>
            </a:pPr>
            <a:r>
              <a:rPr lang="en-US" sz="1867" dirty="0"/>
              <a:t>A new local interest</a:t>
            </a:r>
          </a:p>
          <a:p>
            <a:pPr marL="701017" lvl="1" indent="-223509">
              <a:lnSpc>
                <a:spcPct val="100000"/>
              </a:lnSpc>
              <a:spcBef>
                <a:spcPts val="1600"/>
              </a:spcBef>
              <a:buSzPts val="1200"/>
              <a:buFont typeface="Calibri"/>
              <a:buChar char="●"/>
            </a:pPr>
            <a:r>
              <a:rPr lang="en-US" sz="1867" dirty="0"/>
              <a:t>A company-industry group or campus</a:t>
            </a:r>
          </a:p>
          <a:p>
            <a:pPr marL="701017" lvl="1" indent="-223509">
              <a:lnSpc>
                <a:spcPct val="100000"/>
              </a:lnSpc>
              <a:spcBef>
                <a:spcPts val="1600"/>
              </a:spcBef>
              <a:buSzPts val="1200"/>
              <a:buFont typeface="Calibri"/>
              <a:buChar char="●"/>
            </a:pPr>
            <a:r>
              <a:rPr lang="en-US" sz="1867" dirty="0"/>
              <a:t>A local specialized need</a:t>
            </a:r>
          </a:p>
          <a:p>
            <a:pPr marL="701017" lvl="1" indent="-223509">
              <a:lnSpc>
                <a:spcPct val="100000"/>
              </a:lnSpc>
              <a:spcBef>
                <a:spcPts val="1600"/>
              </a:spcBef>
              <a:buSzPts val="1200"/>
              <a:buFont typeface="Calibri"/>
              <a:buChar char="●"/>
            </a:pPr>
            <a:r>
              <a:rPr lang="en-US" sz="1867" dirty="0"/>
              <a:t>Multidisciplinary subject</a:t>
            </a:r>
          </a:p>
          <a:p>
            <a:pPr marL="701017" lvl="1" indent="-223509">
              <a:lnSpc>
                <a:spcPct val="100000"/>
              </a:lnSpc>
              <a:spcBef>
                <a:spcPts val="1600"/>
              </a:spcBef>
              <a:buSzPts val="1200"/>
              <a:buFont typeface="Calibri"/>
              <a:buChar char="●"/>
            </a:pPr>
            <a:r>
              <a:rPr lang="en-US" sz="1867" dirty="0"/>
              <a:t>A new technical trend</a:t>
            </a:r>
          </a:p>
          <a:p>
            <a:pPr marL="701017" lvl="1" indent="-223509">
              <a:lnSpc>
                <a:spcPct val="100000"/>
              </a:lnSpc>
              <a:spcBef>
                <a:spcPts val="1600"/>
              </a:spcBef>
              <a:buSzPts val="1200"/>
              <a:buFont typeface="Calibri"/>
              <a:buChar char="●"/>
            </a:pPr>
            <a:r>
              <a:rPr lang="en-US" sz="1867" dirty="0"/>
              <a:t>Not enough members to start a Technical Chapter</a:t>
            </a:r>
          </a:p>
          <a:p>
            <a:pPr marL="701017" lvl="1" indent="-223509">
              <a:lnSpc>
                <a:spcPct val="100000"/>
              </a:lnSpc>
              <a:spcBef>
                <a:spcPts val="1600"/>
              </a:spcBef>
              <a:buSzPts val="1200"/>
              <a:buFont typeface="Calibri"/>
              <a:buChar char="●"/>
            </a:pPr>
            <a:r>
              <a:rPr lang="en-US" sz="1867" dirty="0"/>
              <a:t>Involve members and non members </a:t>
            </a:r>
          </a:p>
          <a:p>
            <a:endParaRPr lang="en-US" dirty="0"/>
          </a:p>
        </p:txBody>
      </p:sp>
      <p:pic>
        <p:nvPicPr>
          <p:cNvPr id="4" name="Picture 4" descr="page2image1529536">
            <a:extLst>
              <a:ext uri="{FF2B5EF4-FFF2-40B4-BE49-F238E27FC236}">
                <a16:creationId xmlns:a16="http://schemas.microsoft.com/office/drawing/2014/main" id="{E2C77761-2EDB-4C4B-B3C8-23EB9FEAEB0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25385" y="1690689"/>
            <a:ext cx="4311559" cy="269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14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5"/>
          <p:cNvSpPr txBox="1">
            <a:spLocks noGrp="1"/>
          </p:cNvSpPr>
          <p:nvPr>
            <p:ph type="title"/>
          </p:nvPr>
        </p:nvSpPr>
        <p:spPr>
          <a:xfrm>
            <a:off x="840941" y="263690"/>
            <a:ext cx="10245436" cy="637743"/>
          </a:xfrm>
          <a:prstGeom prst="rect">
            <a:avLst/>
          </a:prstGeom>
          <a:noFill/>
          <a:ln>
            <a:noFill/>
          </a:ln>
        </p:spPr>
        <p:txBody>
          <a:bodyPr spcFirstLastPara="1" vert="horz" wrap="square" lIns="91425" tIns="45700" rIns="91425" bIns="45700" rtlCol="0" anchor="b" anchorCtr="0">
            <a:noAutofit/>
          </a:bodyPr>
          <a:lstStyle/>
          <a:p>
            <a:pPr lvl="0" algn="ctr"/>
            <a:r>
              <a:rPr lang="en-US" sz="3600" dirty="0">
                <a:latin typeface="Calibri" panose="020F0502020204030204" pitchFamily="34" charset="0"/>
                <a:cs typeface="Calibri" panose="020F0502020204030204" pitchFamily="34" charset="0"/>
              </a:rPr>
              <a:t>Key Advantages of a Local Group </a:t>
            </a:r>
            <a:endParaRPr sz="3600" dirty="0">
              <a:latin typeface="Calibri" panose="020F0502020204030204" pitchFamily="34" charset="0"/>
              <a:cs typeface="Calibri" panose="020F0502020204030204" pitchFamily="34" charset="0"/>
            </a:endParaRPr>
          </a:p>
        </p:txBody>
      </p:sp>
      <p:sp>
        <p:nvSpPr>
          <p:cNvPr id="168" name="Google Shape;168;p25"/>
          <p:cNvSpPr txBox="1">
            <a:spLocks noGrp="1"/>
          </p:cNvSpPr>
          <p:nvPr>
            <p:ph idx="1"/>
          </p:nvPr>
        </p:nvSpPr>
        <p:spPr>
          <a:xfrm>
            <a:off x="259773" y="812394"/>
            <a:ext cx="11407775" cy="4110037"/>
          </a:xfrm>
          <a:prstGeom prst="rect">
            <a:avLst/>
          </a:prstGeom>
          <a:noFill/>
          <a:ln>
            <a:noFill/>
          </a:ln>
        </p:spPr>
        <p:txBody>
          <a:bodyPr spcFirstLastPara="1" vert="horz" wrap="square" lIns="91425" tIns="45700" rIns="91425" bIns="45700" rtlCol="0" anchor="t" anchorCtr="0">
            <a:noAutofit/>
          </a:bodyPr>
          <a:lstStyle/>
          <a:p>
            <a:pPr fontAlgn="base">
              <a:lnSpc>
                <a:spcPct val="150000"/>
              </a:lnSpc>
              <a:spcBef>
                <a:spcPts val="1100"/>
              </a:spcBef>
            </a:pPr>
            <a:r>
              <a:rPr lang="en-US" sz="2400" dirty="0">
                <a:solidFill>
                  <a:srgbClr val="000000"/>
                </a:solidFill>
              </a:rPr>
              <a:t>A flexible and agile method to start, create, engage</a:t>
            </a:r>
            <a:endParaRPr lang="en-US" sz="2400" dirty="0">
              <a:solidFill>
                <a:srgbClr val="0066A1"/>
              </a:solidFill>
            </a:endParaRPr>
          </a:p>
          <a:p>
            <a:pPr fontAlgn="base">
              <a:lnSpc>
                <a:spcPct val="150000"/>
              </a:lnSpc>
              <a:spcBef>
                <a:spcPts val="0"/>
              </a:spcBef>
            </a:pPr>
            <a:r>
              <a:rPr lang="en-US" sz="2400" dirty="0">
                <a:solidFill>
                  <a:srgbClr val="000000"/>
                </a:solidFill>
              </a:rPr>
              <a:t>Only two (2) IEEE members needed to start it</a:t>
            </a:r>
            <a:endParaRPr lang="en-US" sz="2400" dirty="0">
              <a:solidFill>
                <a:srgbClr val="0066A1"/>
              </a:solidFill>
            </a:endParaRPr>
          </a:p>
          <a:p>
            <a:pPr fontAlgn="base">
              <a:lnSpc>
                <a:spcPct val="150000"/>
              </a:lnSpc>
              <a:spcBef>
                <a:spcPts val="0"/>
              </a:spcBef>
            </a:pPr>
            <a:r>
              <a:rPr lang="en-US" sz="2400" dirty="0">
                <a:solidFill>
                  <a:srgbClr val="000000"/>
                </a:solidFill>
              </a:rPr>
              <a:t>Easy to set up and easy to sunset when not needed</a:t>
            </a:r>
            <a:endParaRPr lang="en-US" sz="2400" dirty="0">
              <a:solidFill>
                <a:srgbClr val="0066A1"/>
              </a:solidFill>
            </a:endParaRPr>
          </a:p>
          <a:p>
            <a:pPr fontAlgn="base">
              <a:lnSpc>
                <a:spcPct val="150000"/>
              </a:lnSpc>
              <a:spcBef>
                <a:spcPts val="0"/>
              </a:spcBef>
            </a:pPr>
            <a:r>
              <a:rPr lang="en-US" sz="2400" dirty="0">
                <a:solidFill>
                  <a:srgbClr val="000000"/>
                </a:solidFill>
              </a:rPr>
              <a:t>Technical and Non-technical interests</a:t>
            </a:r>
            <a:endParaRPr lang="en-US" sz="2400" dirty="0">
              <a:solidFill>
                <a:srgbClr val="0066A1"/>
              </a:solidFill>
            </a:endParaRPr>
          </a:p>
          <a:p>
            <a:pPr fontAlgn="base">
              <a:lnSpc>
                <a:spcPct val="150000"/>
              </a:lnSpc>
              <a:spcBef>
                <a:spcPts val="0"/>
              </a:spcBef>
            </a:pPr>
            <a:r>
              <a:rPr lang="en-US" sz="2400" dirty="0">
                <a:solidFill>
                  <a:srgbClr val="000000"/>
                </a:solidFill>
              </a:rPr>
              <a:t>Non IEEE members can participate</a:t>
            </a:r>
            <a:endParaRPr lang="en-US" sz="2400" dirty="0">
              <a:solidFill>
                <a:srgbClr val="0066A1"/>
              </a:solidFill>
            </a:endParaRPr>
          </a:p>
          <a:p>
            <a:pPr fontAlgn="base">
              <a:lnSpc>
                <a:spcPct val="150000"/>
              </a:lnSpc>
              <a:spcBef>
                <a:spcPts val="0"/>
              </a:spcBef>
            </a:pPr>
            <a:r>
              <a:rPr lang="en-US" sz="2400" dirty="0">
                <a:solidFill>
                  <a:srgbClr val="000000"/>
                </a:solidFill>
              </a:rPr>
              <a:t>Easy to discover, explore and track new trends</a:t>
            </a:r>
            <a:endParaRPr lang="en-US" sz="2400" dirty="0">
              <a:solidFill>
                <a:srgbClr val="0066A1"/>
              </a:solidFill>
            </a:endParaRPr>
          </a:p>
          <a:p>
            <a:pPr fontAlgn="base">
              <a:lnSpc>
                <a:spcPct val="150000"/>
              </a:lnSpc>
              <a:spcBef>
                <a:spcPts val="0"/>
              </a:spcBef>
            </a:pPr>
            <a:r>
              <a:rPr lang="en-US" sz="2400" dirty="0">
                <a:solidFill>
                  <a:srgbClr val="000000"/>
                </a:solidFill>
              </a:rPr>
              <a:t>Opens a new channel for IEEE Involvement and membership</a:t>
            </a:r>
            <a:endParaRPr lang="el-GR" sz="2400" dirty="0">
              <a:solidFill>
                <a:srgbClr val="000000"/>
              </a:solidFill>
            </a:endParaRPr>
          </a:p>
          <a:p>
            <a:pPr fontAlgn="base">
              <a:lnSpc>
                <a:spcPct val="150000"/>
              </a:lnSpc>
              <a:spcBef>
                <a:spcPts val="0"/>
              </a:spcBef>
            </a:pPr>
            <a:r>
              <a:rPr lang="en-US" sz="2400" dirty="0"/>
              <a:t>Could have multiple similar groups within a Section in different locations</a:t>
            </a:r>
            <a:endParaRPr lang="en-US" sz="2400" dirty="0">
              <a:solidFill>
                <a:srgbClr val="0066A1"/>
              </a:solidFill>
            </a:endParaRPr>
          </a:p>
          <a:p>
            <a:pPr fontAlgn="base">
              <a:lnSpc>
                <a:spcPct val="150000"/>
              </a:lnSpc>
              <a:spcBef>
                <a:spcPts val="0"/>
              </a:spcBef>
            </a:pPr>
            <a:r>
              <a:rPr lang="en-US" sz="2400" dirty="0">
                <a:solidFill>
                  <a:srgbClr val="000000"/>
                </a:solidFill>
              </a:rPr>
              <a:t>Strengthen and  recognize industry/academic/government collaboration</a:t>
            </a:r>
            <a:endParaRPr lang="en-US" sz="2400" dirty="0">
              <a:solidFill>
                <a:srgbClr val="0066A1"/>
              </a:solidFill>
            </a:endParaRPr>
          </a:p>
          <a:p>
            <a:pPr fontAlgn="base">
              <a:lnSpc>
                <a:spcPct val="150000"/>
              </a:lnSpc>
              <a:spcBef>
                <a:spcPts val="0"/>
              </a:spcBef>
            </a:pPr>
            <a:r>
              <a:rPr lang="en-US" sz="2400" dirty="0">
                <a:solidFill>
                  <a:srgbClr val="000000"/>
                </a:solidFill>
              </a:rPr>
              <a:t>Focus on Local Interests but also connect with worldwide similar groups</a:t>
            </a:r>
            <a:endParaRPr lang="en-US" sz="2400" dirty="0">
              <a:solidFill>
                <a:srgbClr val="0066A1"/>
              </a:solidFill>
            </a:endParaRPr>
          </a:p>
          <a:p>
            <a:pPr marL="457189">
              <a:buClr>
                <a:srgbClr val="3A3838"/>
              </a:buClr>
              <a:buSzPts val="2000"/>
              <a:buNone/>
            </a:pPr>
            <a:endParaRPr sz="2000" dirty="0">
              <a:solidFill>
                <a:srgbClr val="3A3838"/>
              </a:solidFill>
            </a:endParaRPr>
          </a:p>
        </p:txBody>
      </p:sp>
      <p:sp>
        <p:nvSpPr>
          <p:cNvPr id="167" name="Google Shape;167;p25"/>
          <p:cNvSpPr txBox="1"/>
          <p:nvPr/>
        </p:nvSpPr>
        <p:spPr>
          <a:xfrm>
            <a:off x="9355137" y="6421438"/>
            <a:ext cx="2743200" cy="365125"/>
          </a:xfrm>
          <a:prstGeom prst="rect">
            <a:avLst/>
          </a:prstGeom>
          <a:noFill/>
          <a:ln>
            <a:noFill/>
          </a:ln>
        </p:spPr>
        <p:txBody>
          <a:bodyPr spcFirstLastPara="1" wrap="square" lIns="91425" tIns="45700" rIns="91425" bIns="45700" anchor="ctr" anchorCtr="0">
            <a:noAutofit/>
          </a:bodyPr>
          <a:lstStyle/>
          <a:p>
            <a:pPr algn="r">
              <a:buClr>
                <a:srgbClr val="00629B"/>
              </a:buClr>
              <a:buSzPts val="1000"/>
            </a:pPr>
            <a:fld id="{00000000-1234-1234-1234-123412341234}" type="slidenum">
              <a:rPr lang="en-US" sz="1000">
                <a:solidFill>
                  <a:srgbClr val="00629B"/>
                </a:solidFill>
                <a:latin typeface="Calibri"/>
                <a:ea typeface="Calibri"/>
                <a:cs typeface="Calibri"/>
                <a:sym typeface="Calibri"/>
              </a:rPr>
              <a:pPr algn="r">
                <a:buClr>
                  <a:srgbClr val="00629B"/>
                </a:buClr>
                <a:buSzPts val="1000"/>
              </a:pPr>
              <a:t>67</a:t>
            </a:fld>
            <a:endParaRPr/>
          </a:p>
        </p:txBody>
      </p:sp>
      <p:pic>
        <p:nvPicPr>
          <p:cNvPr id="5" name="Picture 2" descr="page1image1527040">
            <a:extLst>
              <a:ext uri="{FF2B5EF4-FFF2-40B4-BE49-F238E27FC236}">
                <a16:creationId xmlns:a16="http://schemas.microsoft.com/office/drawing/2014/main" id="{356A981D-149E-2B43-9107-BFEF66A1E17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72293" y="1203712"/>
            <a:ext cx="3886200" cy="332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59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8">
                                            <p:txEl>
                                              <p:pRg st="0" end="0"/>
                                            </p:txEl>
                                          </p:spTgt>
                                        </p:tgtEl>
                                        <p:attrNameLst>
                                          <p:attrName>style.visibility</p:attrName>
                                        </p:attrNameLst>
                                      </p:cBhvr>
                                      <p:to>
                                        <p:strVal val="visible"/>
                                      </p:to>
                                    </p:set>
                                    <p:anim calcmode="lin" valueType="num">
                                      <p:cBhvr additive="base">
                                        <p:cTn id="7" dur="500" fill="hold"/>
                                        <p:tgtEl>
                                          <p:spTgt spid="1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8">
                                            <p:txEl>
                                              <p:pRg st="1" end="1"/>
                                            </p:txEl>
                                          </p:spTgt>
                                        </p:tgtEl>
                                        <p:attrNameLst>
                                          <p:attrName>style.visibility</p:attrName>
                                        </p:attrNameLst>
                                      </p:cBhvr>
                                      <p:to>
                                        <p:strVal val="visible"/>
                                      </p:to>
                                    </p:set>
                                    <p:anim calcmode="lin" valueType="num">
                                      <p:cBhvr additive="base">
                                        <p:cTn id="13" dur="500" fill="hold"/>
                                        <p:tgtEl>
                                          <p:spTgt spid="1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8">
                                            <p:txEl>
                                              <p:pRg st="2" end="2"/>
                                            </p:txEl>
                                          </p:spTgt>
                                        </p:tgtEl>
                                        <p:attrNameLst>
                                          <p:attrName>style.visibility</p:attrName>
                                        </p:attrNameLst>
                                      </p:cBhvr>
                                      <p:to>
                                        <p:strVal val="visible"/>
                                      </p:to>
                                    </p:set>
                                    <p:anim calcmode="lin" valueType="num">
                                      <p:cBhvr additive="base">
                                        <p:cTn id="19" dur="500" fill="hold"/>
                                        <p:tgtEl>
                                          <p:spTgt spid="16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8">
                                            <p:txEl>
                                              <p:pRg st="3" end="3"/>
                                            </p:txEl>
                                          </p:spTgt>
                                        </p:tgtEl>
                                        <p:attrNameLst>
                                          <p:attrName>style.visibility</p:attrName>
                                        </p:attrNameLst>
                                      </p:cBhvr>
                                      <p:to>
                                        <p:strVal val="visible"/>
                                      </p:to>
                                    </p:set>
                                    <p:anim calcmode="lin" valueType="num">
                                      <p:cBhvr additive="base">
                                        <p:cTn id="25" dur="500" fill="hold"/>
                                        <p:tgtEl>
                                          <p:spTgt spid="16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8">
                                            <p:txEl>
                                              <p:pRg st="4" end="4"/>
                                            </p:txEl>
                                          </p:spTgt>
                                        </p:tgtEl>
                                        <p:attrNameLst>
                                          <p:attrName>style.visibility</p:attrName>
                                        </p:attrNameLst>
                                      </p:cBhvr>
                                      <p:to>
                                        <p:strVal val="visible"/>
                                      </p:to>
                                    </p:set>
                                    <p:anim calcmode="lin" valueType="num">
                                      <p:cBhvr additive="base">
                                        <p:cTn id="31" dur="500" fill="hold"/>
                                        <p:tgtEl>
                                          <p:spTgt spid="16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8">
                                            <p:txEl>
                                              <p:pRg st="5" end="5"/>
                                            </p:txEl>
                                          </p:spTgt>
                                        </p:tgtEl>
                                        <p:attrNameLst>
                                          <p:attrName>style.visibility</p:attrName>
                                        </p:attrNameLst>
                                      </p:cBhvr>
                                      <p:to>
                                        <p:strVal val="visible"/>
                                      </p:to>
                                    </p:set>
                                    <p:anim calcmode="lin" valueType="num">
                                      <p:cBhvr additive="base">
                                        <p:cTn id="37" dur="500" fill="hold"/>
                                        <p:tgtEl>
                                          <p:spTgt spid="16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8">
                                            <p:txEl>
                                              <p:pRg st="6" end="6"/>
                                            </p:txEl>
                                          </p:spTgt>
                                        </p:tgtEl>
                                        <p:attrNameLst>
                                          <p:attrName>style.visibility</p:attrName>
                                        </p:attrNameLst>
                                      </p:cBhvr>
                                      <p:to>
                                        <p:strVal val="visible"/>
                                      </p:to>
                                    </p:set>
                                    <p:anim calcmode="lin" valueType="num">
                                      <p:cBhvr additive="base">
                                        <p:cTn id="43" dur="500" fill="hold"/>
                                        <p:tgtEl>
                                          <p:spTgt spid="16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8">
                                            <p:txEl>
                                              <p:pRg st="7" end="7"/>
                                            </p:txEl>
                                          </p:spTgt>
                                        </p:tgtEl>
                                        <p:attrNameLst>
                                          <p:attrName>style.visibility</p:attrName>
                                        </p:attrNameLst>
                                      </p:cBhvr>
                                      <p:to>
                                        <p:strVal val="visible"/>
                                      </p:to>
                                    </p:set>
                                    <p:anim calcmode="lin" valueType="num">
                                      <p:cBhvr additive="base">
                                        <p:cTn id="49" dur="500" fill="hold"/>
                                        <p:tgtEl>
                                          <p:spTgt spid="16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68">
                                            <p:txEl>
                                              <p:pRg st="8" end="8"/>
                                            </p:txEl>
                                          </p:spTgt>
                                        </p:tgtEl>
                                        <p:attrNameLst>
                                          <p:attrName>style.visibility</p:attrName>
                                        </p:attrNameLst>
                                      </p:cBhvr>
                                      <p:to>
                                        <p:strVal val="visible"/>
                                      </p:to>
                                    </p:set>
                                    <p:anim calcmode="lin" valueType="num">
                                      <p:cBhvr additive="base">
                                        <p:cTn id="55" dur="500" fill="hold"/>
                                        <p:tgtEl>
                                          <p:spTgt spid="168">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68">
                                            <p:txEl>
                                              <p:pRg st="9" end="9"/>
                                            </p:txEl>
                                          </p:spTgt>
                                        </p:tgtEl>
                                        <p:attrNameLst>
                                          <p:attrName>style.visibility</p:attrName>
                                        </p:attrNameLst>
                                      </p:cBhvr>
                                      <p:to>
                                        <p:strVal val="visible"/>
                                      </p:to>
                                    </p:set>
                                    <p:anim calcmode="lin" valueType="num">
                                      <p:cBhvr additive="base">
                                        <p:cTn id="61" dur="500" fill="hold"/>
                                        <p:tgtEl>
                                          <p:spTgt spid="168">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5"/>
          <p:cNvSpPr txBox="1">
            <a:spLocks noGrp="1"/>
          </p:cNvSpPr>
          <p:nvPr>
            <p:ph type="title" idx="4294967295"/>
          </p:nvPr>
        </p:nvSpPr>
        <p:spPr>
          <a:xfrm>
            <a:off x="0" y="336550"/>
            <a:ext cx="9858375" cy="665163"/>
          </a:xfrm>
          <a:prstGeom prst="rect">
            <a:avLst/>
          </a:prstGeom>
          <a:noFill/>
          <a:ln>
            <a:noFill/>
          </a:ln>
        </p:spPr>
        <p:txBody>
          <a:bodyPr spcFirstLastPara="1" vert="horz" wrap="square" lIns="91425" tIns="45700" rIns="91425" bIns="45700" rtlCol="0" anchor="b" anchorCtr="0">
            <a:noAutofit/>
          </a:bodyPr>
          <a:lstStyle/>
          <a:p>
            <a:pPr algn="ctr"/>
            <a:r>
              <a:rPr lang="en-US" sz="3600" dirty="0">
                <a:latin typeface="Calibri" panose="020F0502020204030204" pitchFamily="34" charset="0"/>
                <a:cs typeface="Calibri" panose="020F0502020204030204" pitchFamily="34" charset="0"/>
                <a:sym typeface="Calibri"/>
              </a:rPr>
              <a:t>Examples of Local Groups</a:t>
            </a:r>
            <a:endParaRPr sz="3600" dirty="0">
              <a:latin typeface="Calibri" panose="020F0502020204030204" pitchFamily="34" charset="0"/>
              <a:cs typeface="Calibri" panose="020F0502020204030204" pitchFamily="34" charset="0"/>
            </a:endParaRPr>
          </a:p>
        </p:txBody>
      </p:sp>
      <p:sp>
        <p:nvSpPr>
          <p:cNvPr id="168" name="Google Shape;168;p25"/>
          <p:cNvSpPr txBox="1">
            <a:spLocks noGrp="1"/>
          </p:cNvSpPr>
          <p:nvPr>
            <p:ph idx="4294967295"/>
          </p:nvPr>
        </p:nvSpPr>
        <p:spPr>
          <a:xfrm>
            <a:off x="0" y="842963"/>
            <a:ext cx="11407775" cy="4110037"/>
          </a:xfrm>
          <a:prstGeom prst="rect">
            <a:avLst/>
          </a:prstGeom>
          <a:noFill/>
          <a:ln>
            <a:noFill/>
          </a:ln>
        </p:spPr>
        <p:txBody>
          <a:bodyPr spcFirstLastPara="1" vert="horz" wrap="square" lIns="91425" tIns="45700" rIns="91425" bIns="45700" rtlCol="0" anchor="t" anchorCtr="0">
            <a:noAutofit/>
          </a:bodyPr>
          <a:lstStyle/>
          <a:p>
            <a:pPr marL="243829" indent="-223509">
              <a:lnSpc>
                <a:spcPct val="100000"/>
              </a:lnSpc>
              <a:spcBef>
                <a:spcPts val="1600"/>
              </a:spcBef>
              <a:buSzPts val="1200"/>
              <a:buFont typeface="Calibri"/>
              <a:buChar char="●"/>
            </a:pPr>
            <a:r>
              <a:rPr lang="en-US" sz="2800" dirty="0"/>
              <a:t>Blockchain</a:t>
            </a:r>
            <a:endParaRPr lang="en-US" sz="2800" dirty="0">
              <a:solidFill>
                <a:schemeClr val="tx1"/>
              </a:solidFill>
            </a:endParaRPr>
          </a:p>
          <a:p>
            <a:pPr marL="243829" indent="-223509">
              <a:lnSpc>
                <a:spcPct val="100000"/>
              </a:lnSpc>
              <a:spcBef>
                <a:spcPts val="1600"/>
              </a:spcBef>
              <a:buSzPts val="1200"/>
              <a:buFont typeface="Calibri"/>
              <a:buChar char="●"/>
            </a:pPr>
            <a:r>
              <a:rPr lang="en-US" sz="2800" dirty="0"/>
              <a:t>Climate Change</a:t>
            </a:r>
            <a:endParaRPr lang="en-US" sz="2800" dirty="0">
              <a:solidFill>
                <a:schemeClr val="tx1"/>
              </a:solidFill>
            </a:endParaRPr>
          </a:p>
          <a:p>
            <a:pPr marL="243829" indent="-223509">
              <a:lnSpc>
                <a:spcPct val="100000"/>
              </a:lnSpc>
              <a:spcBef>
                <a:spcPts val="1600"/>
              </a:spcBef>
              <a:buSzPts val="1200"/>
              <a:buFont typeface="Calibri"/>
              <a:buChar char="●"/>
            </a:pPr>
            <a:r>
              <a:rPr lang="en-US" sz="2800" dirty="0">
                <a:solidFill>
                  <a:schemeClr val="tx1"/>
                </a:solidFill>
              </a:rPr>
              <a:t>Entrepreneurship</a:t>
            </a:r>
          </a:p>
          <a:p>
            <a:pPr marL="243829" indent="-223509">
              <a:lnSpc>
                <a:spcPct val="100000"/>
              </a:lnSpc>
              <a:spcBef>
                <a:spcPts val="1600"/>
              </a:spcBef>
              <a:buSzPts val="1200"/>
              <a:buFont typeface="Calibri"/>
              <a:buChar char="●"/>
            </a:pPr>
            <a:r>
              <a:rPr lang="en-US" sz="2800" dirty="0">
                <a:solidFill>
                  <a:schemeClr val="tx1"/>
                </a:solidFill>
              </a:rPr>
              <a:t>STEM </a:t>
            </a:r>
          </a:p>
          <a:p>
            <a:pPr marL="243829" indent="-223509">
              <a:lnSpc>
                <a:spcPct val="100000"/>
              </a:lnSpc>
              <a:spcBef>
                <a:spcPts val="1600"/>
              </a:spcBef>
              <a:buSzPts val="1200"/>
              <a:buFont typeface="Calibri"/>
              <a:buChar char="●"/>
            </a:pPr>
            <a:r>
              <a:rPr lang="en-US" sz="2800" dirty="0"/>
              <a:t>Industry Engagement</a:t>
            </a:r>
          </a:p>
          <a:p>
            <a:pPr marL="243829" indent="-223509">
              <a:lnSpc>
                <a:spcPct val="100000"/>
              </a:lnSpc>
              <a:spcBef>
                <a:spcPts val="1600"/>
              </a:spcBef>
              <a:buSzPts val="1200"/>
              <a:buFont typeface="Calibri"/>
              <a:buChar char="●"/>
            </a:pPr>
            <a:r>
              <a:rPr lang="en-US" sz="2800" dirty="0">
                <a:solidFill>
                  <a:schemeClr val="tx1"/>
                </a:solidFill>
              </a:rPr>
              <a:t>Artificial Intelligence</a:t>
            </a:r>
          </a:p>
          <a:p>
            <a:pPr marL="243829" indent="-223509">
              <a:lnSpc>
                <a:spcPct val="100000"/>
              </a:lnSpc>
              <a:spcBef>
                <a:spcPts val="1600"/>
              </a:spcBef>
              <a:buSzPts val="1200"/>
              <a:buFont typeface="Calibri"/>
              <a:buChar char="●"/>
            </a:pPr>
            <a:r>
              <a:rPr lang="en-US" sz="2800" dirty="0">
                <a:solidFill>
                  <a:schemeClr val="tx1"/>
                </a:solidFill>
              </a:rPr>
              <a:t>Impact of EVs</a:t>
            </a:r>
          </a:p>
          <a:p>
            <a:pPr marL="243829" indent="-223509">
              <a:lnSpc>
                <a:spcPct val="100000"/>
              </a:lnSpc>
              <a:spcBef>
                <a:spcPts val="1600"/>
              </a:spcBef>
              <a:buSzPts val="1200"/>
              <a:buFont typeface="Calibri"/>
              <a:buChar char="●"/>
            </a:pPr>
            <a:r>
              <a:rPr lang="en-US" sz="2800" dirty="0">
                <a:solidFill>
                  <a:schemeClr val="tx1"/>
                </a:solidFill>
              </a:rPr>
              <a:t>Technology History</a:t>
            </a:r>
          </a:p>
          <a:p>
            <a:pPr marL="243829" indent="-223509">
              <a:lnSpc>
                <a:spcPct val="100000"/>
              </a:lnSpc>
              <a:spcBef>
                <a:spcPts val="1600"/>
              </a:spcBef>
              <a:buSzPts val="1200"/>
              <a:buFont typeface="Calibri"/>
              <a:buChar char="●"/>
            </a:pPr>
            <a:r>
              <a:rPr lang="en-US" sz="2800" dirty="0">
                <a:solidFill>
                  <a:schemeClr val="tx1"/>
                </a:solidFill>
              </a:rPr>
              <a:t>Cyber Security</a:t>
            </a:r>
          </a:p>
        </p:txBody>
      </p:sp>
      <p:sp>
        <p:nvSpPr>
          <p:cNvPr id="167" name="Google Shape;167;p25"/>
          <p:cNvSpPr txBox="1"/>
          <p:nvPr/>
        </p:nvSpPr>
        <p:spPr>
          <a:xfrm>
            <a:off x="9355137" y="6421438"/>
            <a:ext cx="2743200" cy="365125"/>
          </a:xfrm>
          <a:prstGeom prst="rect">
            <a:avLst/>
          </a:prstGeom>
          <a:noFill/>
          <a:ln>
            <a:noFill/>
          </a:ln>
        </p:spPr>
        <p:txBody>
          <a:bodyPr spcFirstLastPara="1" wrap="square" lIns="91425" tIns="45700" rIns="91425" bIns="45700" anchor="ctr" anchorCtr="0">
            <a:noAutofit/>
          </a:bodyPr>
          <a:lstStyle/>
          <a:p>
            <a:pPr algn="r">
              <a:buClr>
                <a:srgbClr val="00629B"/>
              </a:buClr>
              <a:buSzPts val="1000"/>
            </a:pPr>
            <a:fld id="{00000000-1234-1234-1234-123412341234}" type="slidenum">
              <a:rPr lang="en-US" sz="1000">
                <a:solidFill>
                  <a:srgbClr val="00629B"/>
                </a:solidFill>
                <a:latin typeface="Calibri"/>
                <a:ea typeface="Calibri"/>
                <a:cs typeface="Calibri"/>
                <a:sym typeface="Calibri"/>
              </a:rPr>
              <a:pPr algn="r">
                <a:buClr>
                  <a:srgbClr val="00629B"/>
                </a:buClr>
                <a:buSzPts val="1000"/>
              </a:pPr>
              <a:t>68</a:t>
            </a:fld>
            <a:endParaRPr/>
          </a:p>
        </p:txBody>
      </p:sp>
      <p:pic>
        <p:nvPicPr>
          <p:cNvPr id="5" name="Picture 5" descr="page2image1529328">
            <a:extLst>
              <a:ext uri="{FF2B5EF4-FFF2-40B4-BE49-F238E27FC236}">
                <a16:creationId xmlns:a16="http://schemas.microsoft.com/office/drawing/2014/main" id="{F860E515-1001-F443-B25B-2CF1AE26616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93816" y="1446717"/>
            <a:ext cx="4833295" cy="396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424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6259-38E0-0CC3-4FF9-325DC229C8EA}"/>
              </a:ext>
            </a:extLst>
          </p:cNvPr>
          <p:cNvSpPr>
            <a:spLocks noGrp="1"/>
          </p:cNvSpPr>
          <p:nvPr>
            <p:ph type="title"/>
          </p:nvPr>
        </p:nvSpPr>
        <p:spPr>
          <a:xfrm>
            <a:off x="263019" y="332063"/>
            <a:ext cx="10515600" cy="553336"/>
          </a:xfrm>
        </p:spPr>
        <p:txBody>
          <a:bodyPr/>
          <a:lstStyle/>
          <a:p>
            <a:r>
              <a:rPr lang="en-US" dirty="0"/>
              <a:t>49 Current Local Groups across IEEE </a:t>
            </a:r>
          </a:p>
        </p:txBody>
      </p:sp>
      <p:sp>
        <p:nvSpPr>
          <p:cNvPr id="4" name="Slide Number Placeholder 3">
            <a:extLst>
              <a:ext uri="{FF2B5EF4-FFF2-40B4-BE49-F238E27FC236}">
                <a16:creationId xmlns:a16="http://schemas.microsoft.com/office/drawing/2014/main" id="{3558DCBD-691E-F1AE-4547-03661DDAF55F}"/>
              </a:ext>
            </a:extLst>
          </p:cNvPr>
          <p:cNvSpPr>
            <a:spLocks noGrp="1"/>
          </p:cNvSpPr>
          <p:nvPr>
            <p:ph type="sldNum" idx="12"/>
          </p:nvPr>
        </p:nvSpPr>
        <p:spPr/>
        <p:txBody>
          <a:bodyPr/>
          <a:lstStyle/>
          <a:p>
            <a:fld id="{00000000-1234-1234-1234-123412341234}" type="slidenum">
              <a:rPr lang="en-US" smtClean="0"/>
              <a:pPr/>
              <a:t>69</a:t>
            </a:fld>
            <a:endParaRPr lang="en-US"/>
          </a:p>
        </p:txBody>
      </p:sp>
      <p:sp>
        <p:nvSpPr>
          <p:cNvPr id="11" name="AutoShape 12">
            <a:extLst>
              <a:ext uri="{FF2B5EF4-FFF2-40B4-BE49-F238E27FC236}">
                <a16:creationId xmlns:a16="http://schemas.microsoft.com/office/drawing/2014/main" id="{C3C5E1A5-3A1F-0166-D5C9-F365910620E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3" name="Table 2">
            <a:extLst>
              <a:ext uri="{FF2B5EF4-FFF2-40B4-BE49-F238E27FC236}">
                <a16:creationId xmlns:a16="http://schemas.microsoft.com/office/drawing/2014/main" id="{98C4D067-3B2A-FB4F-82EE-F8DD7586C96E}"/>
              </a:ext>
            </a:extLst>
          </p:cNvPr>
          <p:cNvGraphicFramePr>
            <a:graphicFrameLocks noGrp="1"/>
          </p:cNvGraphicFramePr>
          <p:nvPr/>
        </p:nvGraphicFramePr>
        <p:xfrm>
          <a:off x="5274557" y="1089023"/>
          <a:ext cx="3927839" cy="5396451"/>
        </p:xfrm>
        <a:graphic>
          <a:graphicData uri="http://schemas.openxmlformats.org/drawingml/2006/table">
            <a:tbl>
              <a:tblPr/>
              <a:tblGrid>
                <a:gridCol w="3927839">
                  <a:extLst>
                    <a:ext uri="{9D8B030D-6E8A-4147-A177-3AD203B41FA5}">
                      <a16:colId xmlns:a16="http://schemas.microsoft.com/office/drawing/2014/main" val="4190850443"/>
                    </a:ext>
                  </a:extLst>
                </a:gridCol>
              </a:tblGrid>
              <a:tr h="233969">
                <a:tc>
                  <a:txBody>
                    <a:bodyPr/>
                    <a:lstStyle/>
                    <a:p>
                      <a:pPr rtl="0" fontAlgn="t"/>
                      <a:r>
                        <a:rPr lang="en-US" sz="1100" b="0" dirty="0">
                          <a:solidFill>
                            <a:srgbClr val="222222"/>
                          </a:solidFill>
                          <a:effectLst/>
                          <a:latin typeface="Calibri" panose="020F0502020204030204" pitchFamily="34" charset="0"/>
                        </a:rPr>
                        <a:t>IEEE Region 9 Brand Experience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885721540"/>
                  </a:ext>
                </a:extLst>
              </a:tr>
              <a:tr h="233969">
                <a:tc>
                  <a:txBody>
                    <a:bodyPr/>
                    <a:lstStyle/>
                    <a:p>
                      <a:pPr rtl="0" fontAlgn="t"/>
                      <a:r>
                        <a:rPr lang="en-US" sz="1100" b="0">
                          <a:solidFill>
                            <a:srgbClr val="222222"/>
                          </a:solidFill>
                          <a:effectLst/>
                          <a:latin typeface="Calibri" panose="020F0502020204030204" pitchFamily="34" charset="0"/>
                        </a:rPr>
                        <a:t>IEEE Chicago Industry Engagement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609766474"/>
                  </a:ext>
                </a:extLst>
              </a:tr>
              <a:tr h="233969">
                <a:tc>
                  <a:txBody>
                    <a:bodyPr/>
                    <a:lstStyle/>
                    <a:p>
                      <a:pPr rtl="0" fontAlgn="t"/>
                      <a:r>
                        <a:rPr lang="en-US" sz="1100" b="0">
                          <a:solidFill>
                            <a:srgbClr val="222222"/>
                          </a:solidFill>
                          <a:effectLst/>
                          <a:latin typeface="Calibri" panose="020F0502020204030204" pitchFamily="34" charset="0"/>
                        </a:rPr>
                        <a:t>IEEE Colombia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449266655"/>
                  </a:ext>
                </a:extLst>
              </a:tr>
              <a:tr h="233969">
                <a:tc>
                  <a:txBody>
                    <a:bodyPr/>
                    <a:lstStyle/>
                    <a:p>
                      <a:pPr rtl="0" fontAlgn="t"/>
                      <a:r>
                        <a:rPr lang="en-US" sz="1100" b="0">
                          <a:solidFill>
                            <a:srgbClr val="222222"/>
                          </a:solidFill>
                          <a:effectLst/>
                          <a:latin typeface="Calibri" panose="020F0502020204030204" pitchFamily="34" charset="0"/>
                        </a:rPr>
                        <a:t>IEEE Colombian Caribbean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225169484"/>
                  </a:ext>
                </a:extLst>
              </a:tr>
              <a:tr h="233969">
                <a:tc>
                  <a:txBody>
                    <a:bodyPr/>
                    <a:lstStyle/>
                    <a:p>
                      <a:pPr rtl="0" fontAlgn="t"/>
                      <a:r>
                        <a:rPr lang="en-US" sz="1100" b="0">
                          <a:solidFill>
                            <a:srgbClr val="222222"/>
                          </a:solidFill>
                          <a:effectLst/>
                          <a:latin typeface="Calibri" panose="020F0502020204030204" pitchFamily="34" charset="0"/>
                        </a:rPr>
                        <a:t>IEEE Hong Kong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155106209"/>
                  </a:ext>
                </a:extLst>
              </a:tr>
              <a:tr h="233969">
                <a:tc>
                  <a:txBody>
                    <a:bodyPr/>
                    <a:lstStyle/>
                    <a:p>
                      <a:pPr rtl="0" fontAlgn="t"/>
                      <a:r>
                        <a:rPr lang="en-US" sz="1100" b="0">
                          <a:solidFill>
                            <a:srgbClr val="222222"/>
                          </a:solidFill>
                          <a:effectLst/>
                          <a:latin typeface="Calibri" panose="020F0502020204030204" pitchFamily="34" charset="0"/>
                        </a:rPr>
                        <a:t>IEEE Spain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550392102"/>
                  </a:ext>
                </a:extLst>
              </a:tr>
              <a:tr h="233969">
                <a:tc>
                  <a:txBody>
                    <a:bodyPr/>
                    <a:lstStyle/>
                    <a:p>
                      <a:pPr rtl="0" fontAlgn="t"/>
                      <a:r>
                        <a:rPr lang="en-US" sz="1100" b="0">
                          <a:solidFill>
                            <a:srgbClr val="222222"/>
                          </a:solidFill>
                          <a:effectLst/>
                          <a:latin typeface="Calibri" panose="020F0502020204030204" pitchFamily="34" charset="0"/>
                        </a:rPr>
                        <a:t>IEEE Silicon Valley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801889603"/>
                  </a:ext>
                </a:extLst>
              </a:tr>
              <a:tr h="233969">
                <a:tc>
                  <a:txBody>
                    <a:bodyPr/>
                    <a:lstStyle/>
                    <a:p>
                      <a:pPr rtl="0" fontAlgn="t"/>
                      <a:r>
                        <a:rPr lang="en-US" sz="1100" b="0" dirty="0">
                          <a:solidFill>
                            <a:srgbClr val="222222"/>
                          </a:solidFill>
                          <a:effectLst/>
                          <a:latin typeface="Calibri" panose="020F0502020204030204" pitchFamily="34" charset="0"/>
                        </a:rPr>
                        <a:t>IEEE Silicon Valley Technology History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230318306"/>
                  </a:ext>
                </a:extLst>
              </a:tr>
              <a:tr h="233969">
                <a:tc>
                  <a:txBody>
                    <a:bodyPr/>
                    <a:lstStyle/>
                    <a:p>
                      <a:pPr rtl="0" fontAlgn="t"/>
                      <a:r>
                        <a:rPr lang="en-US" sz="1100" b="0">
                          <a:solidFill>
                            <a:srgbClr val="222222"/>
                          </a:solidFill>
                          <a:effectLst/>
                          <a:latin typeface="Calibri" panose="020F0502020204030204" pitchFamily="34" charset="0"/>
                        </a:rPr>
                        <a:t>Voluntarios y Amigos de IEEE USACH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853132744"/>
                  </a:ext>
                </a:extLst>
              </a:tr>
              <a:tr h="233969">
                <a:tc>
                  <a:txBody>
                    <a:bodyPr/>
                    <a:lstStyle/>
                    <a:p>
                      <a:pPr rtl="0" fontAlgn="t"/>
                      <a:r>
                        <a:rPr lang="en-US" sz="1100" b="0">
                          <a:effectLst/>
                          <a:latin typeface="Calibri" panose="020F0502020204030204" pitchFamily="34" charset="0"/>
                        </a:rPr>
                        <a:t>IEEE UK and Ireland Quantum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039658053"/>
                  </a:ext>
                </a:extLst>
              </a:tr>
              <a:tr h="233969">
                <a:tc>
                  <a:txBody>
                    <a:bodyPr/>
                    <a:lstStyle/>
                    <a:p>
                      <a:pPr rtl="0" fontAlgn="t"/>
                      <a:r>
                        <a:rPr lang="en-US" sz="1100" b="0" dirty="0">
                          <a:solidFill>
                            <a:srgbClr val="222222"/>
                          </a:solidFill>
                          <a:effectLst/>
                          <a:latin typeface="Calibri" panose="020F0502020204030204" pitchFamily="34" charset="0"/>
                        </a:rPr>
                        <a:t>IEEE UK and Ireland Future Networks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299003864"/>
                  </a:ext>
                </a:extLst>
              </a:tr>
              <a:tr h="233969">
                <a:tc>
                  <a:txBody>
                    <a:bodyPr/>
                    <a:lstStyle/>
                    <a:p>
                      <a:pPr rtl="0" fontAlgn="t"/>
                      <a:r>
                        <a:rPr lang="en-US" sz="1100" b="0">
                          <a:solidFill>
                            <a:srgbClr val="222222"/>
                          </a:solidFill>
                          <a:effectLst/>
                          <a:latin typeface="Calibri" panose="020F0502020204030204" pitchFamily="34" charset="0"/>
                        </a:rPr>
                        <a:t>IEEE Romania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223353365"/>
                  </a:ext>
                </a:extLst>
              </a:tr>
              <a:tr h="233969">
                <a:tc>
                  <a:txBody>
                    <a:bodyPr/>
                    <a:lstStyle/>
                    <a:p>
                      <a:pPr rtl="0" fontAlgn="t"/>
                      <a:r>
                        <a:rPr lang="en-US" sz="1100" b="0">
                          <a:solidFill>
                            <a:srgbClr val="222222"/>
                          </a:solidFill>
                          <a:effectLst/>
                          <a:latin typeface="Calibri" panose="020F0502020204030204" pitchFamily="34" charset="0"/>
                        </a:rPr>
                        <a:t>IEEE Elkins Robotics and Electronics Club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39451460"/>
                  </a:ext>
                </a:extLst>
              </a:tr>
              <a:tr h="233969">
                <a:tc>
                  <a:txBody>
                    <a:bodyPr/>
                    <a:lstStyle/>
                    <a:p>
                      <a:pPr rtl="0" fontAlgn="t"/>
                      <a:r>
                        <a:rPr lang="en-US" sz="1100" b="0">
                          <a:solidFill>
                            <a:srgbClr val="222222"/>
                          </a:solidFill>
                          <a:effectLst/>
                          <a:latin typeface="Calibri" panose="020F0502020204030204" pitchFamily="34" charset="0"/>
                        </a:rPr>
                        <a:t>IEEE Beirut Entrepreneurship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174934486"/>
                  </a:ext>
                </a:extLst>
              </a:tr>
              <a:tr h="233969">
                <a:tc>
                  <a:txBody>
                    <a:bodyPr/>
                    <a:lstStyle/>
                    <a:p>
                      <a:pPr rtl="0" fontAlgn="t"/>
                      <a:r>
                        <a:rPr lang="en-US" sz="1100" b="0">
                          <a:solidFill>
                            <a:srgbClr val="222222"/>
                          </a:solidFill>
                          <a:effectLst/>
                          <a:latin typeface="Calibri" panose="020F0502020204030204" pitchFamily="34" charset="0"/>
                        </a:rPr>
                        <a:t>IEEE Finland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034139394"/>
                  </a:ext>
                </a:extLst>
              </a:tr>
              <a:tr h="249133">
                <a:tc>
                  <a:txBody>
                    <a:bodyPr/>
                    <a:lstStyle/>
                    <a:p>
                      <a:pPr rtl="0" fontAlgn="t"/>
                      <a:r>
                        <a:rPr lang="en-US" sz="1100" b="0">
                          <a:solidFill>
                            <a:srgbClr val="222222"/>
                          </a:solidFill>
                          <a:effectLst/>
                          <a:latin typeface="Calibri" panose="020F0502020204030204" pitchFamily="34" charset="0"/>
                        </a:rPr>
                        <a:t>IEEE Taipei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967833235"/>
                  </a:ext>
                </a:extLst>
              </a:tr>
              <a:tr h="233969">
                <a:tc>
                  <a:txBody>
                    <a:bodyPr/>
                    <a:lstStyle/>
                    <a:p>
                      <a:pPr rtl="0" fontAlgn="t"/>
                      <a:r>
                        <a:rPr lang="en-US" sz="1100" b="0">
                          <a:solidFill>
                            <a:srgbClr val="222222"/>
                          </a:solidFill>
                          <a:effectLst/>
                          <a:latin typeface="Calibri" panose="020F0502020204030204" pitchFamily="34" charset="0"/>
                        </a:rPr>
                        <a:t>IEEE Kitchener-Waterloo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667524107"/>
                  </a:ext>
                </a:extLst>
              </a:tr>
              <a:tr h="233969">
                <a:tc>
                  <a:txBody>
                    <a:bodyPr/>
                    <a:lstStyle/>
                    <a:p>
                      <a:pPr rtl="0" fontAlgn="t"/>
                      <a:r>
                        <a:rPr lang="en-US" sz="1100" b="0">
                          <a:effectLst/>
                          <a:latin typeface="Calibri" panose="020F0502020204030204" pitchFamily="34" charset="0"/>
                        </a:rPr>
                        <a:t>IEEE Delhi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982056955"/>
                  </a:ext>
                </a:extLst>
              </a:tr>
              <a:tr h="233969">
                <a:tc>
                  <a:txBody>
                    <a:bodyPr/>
                    <a:lstStyle/>
                    <a:p>
                      <a:pPr rtl="0" fontAlgn="t"/>
                      <a:r>
                        <a:rPr lang="en-US" sz="1100" b="0">
                          <a:effectLst/>
                          <a:latin typeface="Calibri" panose="020F0502020204030204" pitchFamily="34" charset="0"/>
                        </a:rPr>
                        <a:t>IEEE New Hampshire Section Admin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4132581058"/>
                  </a:ext>
                </a:extLst>
              </a:tr>
              <a:tr h="233969">
                <a:tc>
                  <a:txBody>
                    <a:bodyPr/>
                    <a:lstStyle/>
                    <a:p>
                      <a:pPr rtl="0" fontAlgn="t"/>
                      <a:r>
                        <a:rPr lang="en-US" sz="1100" b="0">
                          <a:effectLst/>
                          <a:latin typeface="Calibri" panose="020F0502020204030204" pitchFamily="34" charset="0"/>
                        </a:rPr>
                        <a:t>IEEE Madras Integrated RF and Photonics Technology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393160049"/>
                  </a:ext>
                </a:extLst>
              </a:tr>
              <a:tr h="233969">
                <a:tc>
                  <a:txBody>
                    <a:bodyPr/>
                    <a:lstStyle/>
                    <a:p>
                      <a:pPr rtl="0" fontAlgn="t"/>
                      <a:r>
                        <a:rPr lang="en-US" sz="1100" b="0">
                          <a:effectLst/>
                          <a:latin typeface="Calibri" panose="020F0502020204030204" pitchFamily="34" charset="0"/>
                        </a:rPr>
                        <a:t>IEEE Madras Tech Track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165830429"/>
                  </a:ext>
                </a:extLst>
              </a:tr>
              <a:tr h="233969">
                <a:tc>
                  <a:txBody>
                    <a:bodyPr/>
                    <a:lstStyle/>
                    <a:p>
                      <a:pPr rtl="0" fontAlgn="t"/>
                      <a:r>
                        <a:rPr lang="en-US" sz="1100" b="0">
                          <a:effectLst/>
                          <a:latin typeface="Calibri" panose="020F0502020204030204" pitchFamily="34" charset="0"/>
                        </a:rPr>
                        <a:t>IEEE Madras Power Electronics Society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941584948"/>
                  </a:ext>
                </a:extLst>
              </a:tr>
              <a:tr h="233969">
                <a:tc>
                  <a:txBody>
                    <a:bodyPr/>
                    <a:lstStyle/>
                    <a:p>
                      <a:pPr rtl="0" fontAlgn="t"/>
                      <a:r>
                        <a:rPr lang="en-US" sz="1100" b="0" dirty="0">
                          <a:effectLst/>
                          <a:latin typeface="Calibri" panose="020F0502020204030204" pitchFamily="34" charset="0"/>
                        </a:rPr>
                        <a:t>IEEE Bangalore Cyber Security STC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2094390452"/>
                  </a:ext>
                </a:extLst>
              </a:tr>
            </a:tbl>
          </a:graphicData>
        </a:graphic>
      </p:graphicFrame>
      <p:graphicFrame>
        <p:nvGraphicFramePr>
          <p:cNvPr id="7" name="Table 6">
            <a:extLst>
              <a:ext uri="{FF2B5EF4-FFF2-40B4-BE49-F238E27FC236}">
                <a16:creationId xmlns:a16="http://schemas.microsoft.com/office/drawing/2014/main" id="{78E63735-073C-556D-5C9B-4EFDAB7AF2E9}"/>
              </a:ext>
            </a:extLst>
          </p:cNvPr>
          <p:cNvGraphicFramePr>
            <a:graphicFrameLocks noGrp="1"/>
          </p:cNvGraphicFramePr>
          <p:nvPr/>
        </p:nvGraphicFramePr>
        <p:xfrm>
          <a:off x="1266287" y="1089023"/>
          <a:ext cx="3589931" cy="5396456"/>
        </p:xfrm>
        <a:graphic>
          <a:graphicData uri="http://schemas.openxmlformats.org/drawingml/2006/table">
            <a:tbl>
              <a:tblPr/>
              <a:tblGrid>
                <a:gridCol w="3589931">
                  <a:extLst>
                    <a:ext uri="{9D8B030D-6E8A-4147-A177-3AD203B41FA5}">
                      <a16:colId xmlns:a16="http://schemas.microsoft.com/office/drawing/2014/main" val="416850332"/>
                    </a:ext>
                  </a:extLst>
                </a:gridCol>
              </a:tblGrid>
              <a:tr h="207556">
                <a:tc>
                  <a:txBody>
                    <a:bodyPr/>
                    <a:lstStyle/>
                    <a:p>
                      <a:pPr rtl="0" fontAlgn="t"/>
                      <a:r>
                        <a:rPr lang="en-US" sz="900" b="0" dirty="0">
                          <a:effectLst/>
                          <a:latin typeface="Calibri" panose="020F0502020204030204" pitchFamily="34" charset="0"/>
                        </a:rPr>
                        <a:t>IEEE Tunisia </a:t>
                      </a:r>
                      <a:r>
                        <a:rPr lang="en-US" sz="900" b="0" dirty="0" err="1">
                          <a:effectLst/>
                          <a:latin typeface="Calibri" panose="020F0502020204030204" pitchFamily="34" charset="0"/>
                        </a:rPr>
                        <a:t>CyberSecurity</a:t>
                      </a:r>
                      <a:r>
                        <a:rPr lang="en-US" sz="900" b="0" dirty="0">
                          <a:effectLst/>
                          <a:latin typeface="Calibri" panose="020F0502020204030204" pitchFamily="34" charset="0"/>
                        </a:rPr>
                        <a:t>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557235487"/>
                  </a:ext>
                </a:extLst>
              </a:tr>
              <a:tr h="207556">
                <a:tc>
                  <a:txBody>
                    <a:bodyPr/>
                    <a:lstStyle/>
                    <a:p>
                      <a:pPr rtl="0" fontAlgn="t"/>
                      <a:r>
                        <a:rPr lang="en-US" sz="900" b="0">
                          <a:effectLst/>
                          <a:latin typeface="Calibri" panose="020F0502020204030204" pitchFamily="34" charset="0"/>
                        </a:rPr>
                        <a:t>Open Source Digital Radio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619423198"/>
                  </a:ext>
                </a:extLst>
              </a:tr>
              <a:tr h="207556">
                <a:tc>
                  <a:txBody>
                    <a:bodyPr/>
                    <a:lstStyle/>
                    <a:p>
                      <a:pPr rtl="0" fontAlgn="t"/>
                      <a:r>
                        <a:rPr lang="en-US" sz="900" b="0">
                          <a:effectLst/>
                          <a:latin typeface="Calibri" panose="020F0502020204030204" pitchFamily="34" charset="0"/>
                        </a:rPr>
                        <a:t>IEEE Saudi Arabia Section Quantum Computing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61024576"/>
                  </a:ext>
                </a:extLst>
              </a:tr>
              <a:tr h="207556">
                <a:tc>
                  <a:txBody>
                    <a:bodyPr/>
                    <a:lstStyle/>
                    <a:p>
                      <a:pPr rtl="0" fontAlgn="t"/>
                      <a:r>
                        <a:rPr lang="en-US" sz="900" b="0">
                          <a:effectLst/>
                          <a:latin typeface="Calibri" panose="020F0502020204030204" pitchFamily="34" charset="0"/>
                        </a:rPr>
                        <a:t>IEEE Rock River Valley Climate Change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995900884"/>
                  </a:ext>
                </a:extLst>
              </a:tr>
              <a:tr h="207556">
                <a:tc>
                  <a:txBody>
                    <a:bodyPr/>
                    <a:lstStyle/>
                    <a:p>
                      <a:pPr rtl="0" fontAlgn="t"/>
                      <a:r>
                        <a:rPr lang="en-US" sz="900" b="0">
                          <a:effectLst/>
                          <a:latin typeface="Calibri" panose="020F0502020204030204" pitchFamily="34" charset="0"/>
                        </a:rPr>
                        <a:t>IEEE Houston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242984298"/>
                  </a:ext>
                </a:extLst>
              </a:tr>
              <a:tr h="207556">
                <a:tc>
                  <a:txBody>
                    <a:bodyPr/>
                    <a:lstStyle/>
                    <a:p>
                      <a:pPr rtl="0" fontAlgn="t"/>
                      <a:r>
                        <a:rPr lang="en-US" sz="900" b="0">
                          <a:effectLst/>
                          <a:latin typeface="Calibri" panose="020F0502020204030204" pitchFamily="34" charset="0"/>
                        </a:rPr>
                        <a:t>IEEE Florida West Coast Section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532795795"/>
                  </a:ext>
                </a:extLst>
              </a:tr>
              <a:tr h="207556">
                <a:tc>
                  <a:txBody>
                    <a:bodyPr/>
                    <a:lstStyle/>
                    <a:p>
                      <a:pPr rtl="0" fontAlgn="t"/>
                      <a:r>
                        <a:rPr lang="en-US" sz="900" b="0">
                          <a:effectLst/>
                          <a:latin typeface="Calibri" panose="020F0502020204030204" pitchFamily="34" charset="0"/>
                        </a:rPr>
                        <a:t>IEEE Austin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156500416"/>
                  </a:ext>
                </a:extLst>
              </a:tr>
              <a:tr h="207556">
                <a:tc>
                  <a:txBody>
                    <a:bodyPr/>
                    <a:lstStyle/>
                    <a:p>
                      <a:pPr rtl="0" fontAlgn="t"/>
                      <a:r>
                        <a:rPr lang="en-US" sz="900" b="0" dirty="0">
                          <a:effectLst/>
                          <a:latin typeface="Calibri" panose="020F0502020204030204" pitchFamily="34" charset="0"/>
                        </a:rPr>
                        <a:t>IEEE Chennai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630131604"/>
                  </a:ext>
                </a:extLst>
              </a:tr>
              <a:tr h="207556">
                <a:tc>
                  <a:txBody>
                    <a:bodyPr/>
                    <a:lstStyle/>
                    <a:p>
                      <a:pPr rtl="0" fontAlgn="t"/>
                      <a:r>
                        <a:rPr lang="en-US" sz="900" b="0">
                          <a:effectLst/>
                          <a:latin typeface="Calibri" panose="020F0502020204030204" pitchFamily="34" charset="0"/>
                        </a:rPr>
                        <a:t>IEEE Toronto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006603199"/>
                  </a:ext>
                </a:extLst>
              </a:tr>
              <a:tr h="207556">
                <a:tc>
                  <a:txBody>
                    <a:bodyPr/>
                    <a:lstStyle/>
                    <a:p>
                      <a:pPr rtl="0" fontAlgn="t"/>
                      <a:r>
                        <a:rPr lang="en-US" sz="900" b="0">
                          <a:effectLst/>
                          <a:latin typeface="Calibri" panose="020F0502020204030204" pitchFamily="34" charset="0"/>
                        </a:rPr>
                        <a:t>VICRAM (VIT Centre for Research on Advanced Microgrid)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758056038"/>
                  </a:ext>
                </a:extLst>
              </a:tr>
              <a:tr h="207556">
                <a:tc>
                  <a:txBody>
                    <a:bodyPr/>
                    <a:lstStyle/>
                    <a:p>
                      <a:pPr rtl="0" fontAlgn="t"/>
                      <a:r>
                        <a:rPr lang="en-US" sz="900" b="0">
                          <a:effectLst/>
                          <a:latin typeface="Calibri" panose="020F0502020204030204" pitchFamily="34" charset="0"/>
                        </a:rPr>
                        <a:t>IEEE Pune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34165886"/>
                  </a:ext>
                </a:extLst>
              </a:tr>
              <a:tr h="207556">
                <a:tc>
                  <a:txBody>
                    <a:bodyPr/>
                    <a:lstStyle/>
                    <a:p>
                      <a:pPr rtl="0" fontAlgn="t"/>
                      <a:r>
                        <a:rPr lang="en-US" sz="900" b="0">
                          <a:effectLst/>
                          <a:latin typeface="Calibri" panose="020F0502020204030204" pitchFamily="34" charset="0"/>
                        </a:rPr>
                        <a:t>IEEE Thailand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580417384"/>
                  </a:ext>
                </a:extLst>
              </a:tr>
              <a:tr h="207556">
                <a:tc>
                  <a:txBody>
                    <a:bodyPr/>
                    <a:lstStyle/>
                    <a:p>
                      <a:pPr rtl="0" fontAlgn="t"/>
                      <a:r>
                        <a:rPr lang="en-US" sz="900" b="0">
                          <a:effectLst/>
                          <a:latin typeface="Calibri" panose="020F0502020204030204" pitchFamily="34" charset="0"/>
                        </a:rPr>
                        <a:t>IEEE Cedar Rapids Climate Change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825254477"/>
                  </a:ext>
                </a:extLst>
              </a:tr>
              <a:tr h="207556">
                <a:tc>
                  <a:txBody>
                    <a:bodyPr/>
                    <a:lstStyle/>
                    <a:p>
                      <a:pPr rtl="0" fontAlgn="t"/>
                      <a:r>
                        <a:rPr lang="en-US" sz="900" b="0">
                          <a:effectLst/>
                          <a:latin typeface="Calibri" panose="020F0502020204030204" pitchFamily="34" charset="0"/>
                        </a:rPr>
                        <a:t>IEEE Thailand Section Quantum Information Technology</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838724943"/>
                  </a:ext>
                </a:extLst>
              </a:tr>
              <a:tr h="207556">
                <a:tc>
                  <a:txBody>
                    <a:bodyPr/>
                    <a:lstStyle/>
                    <a:p>
                      <a:pPr rtl="0" fontAlgn="t"/>
                      <a:r>
                        <a:rPr lang="en-US" sz="900" b="0">
                          <a:effectLst/>
                          <a:latin typeface="Calibri" panose="020F0502020204030204" pitchFamily="34" charset="0"/>
                        </a:rPr>
                        <a:t>vTools Labs</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443318756"/>
                  </a:ext>
                </a:extLst>
              </a:tr>
              <a:tr h="207556">
                <a:tc>
                  <a:txBody>
                    <a:bodyPr/>
                    <a:lstStyle/>
                    <a:p>
                      <a:pPr rtl="0" fontAlgn="t"/>
                      <a:r>
                        <a:rPr lang="en-US" sz="900" b="0">
                          <a:effectLst/>
                          <a:latin typeface="Calibri" panose="020F0502020204030204" pitchFamily="34" charset="0"/>
                        </a:rPr>
                        <a:t>IEEE Oman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78909417"/>
                  </a:ext>
                </a:extLst>
              </a:tr>
              <a:tr h="207556">
                <a:tc>
                  <a:txBody>
                    <a:bodyPr/>
                    <a:lstStyle/>
                    <a:p>
                      <a:pPr rtl="0" fontAlgn="t"/>
                      <a:r>
                        <a:rPr lang="en-US" sz="900" b="0">
                          <a:effectLst/>
                          <a:latin typeface="Calibri" panose="020F0502020204030204" pitchFamily="34" charset="0"/>
                        </a:rPr>
                        <a:t>IEEE Indonesia Broadcasting Industry and Technology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704537090"/>
                  </a:ext>
                </a:extLst>
              </a:tr>
              <a:tr h="207556">
                <a:tc>
                  <a:txBody>
                    <a:bodyPr/>
                    <a:lstStyle/>
                    <a:p>
                      <a:pPr rtl="0" fontAlgn="t"/>
                      <a:r>
                        <a:rPr lang="en-US" sz="900" b="0">
                          <a:effectLst/>
                          <a:latin typeface="Calibri" panose="020F0502020204030204" pitchFamily="34" charset="0"/>
                        </a:rPr>
                        <a:t>IEEE Indonesia Climate Change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266097734"/>
                  </a:ext>
                </a:extLst>
              </a:tr>
              <a:tr h="207556">
                <a:tc>
                  <a:txBody>
                    <a:bodyPr/>
                    <a:lstStyle/>
                    <a:p>
                      <a:pPr rtl="0" fontAlgn="t"/>
                      <a:r>
                        <a:rPr lang="en-US" sz="900" b="0">
                          <a:effectLst/>
                          <a:latin typeface="Calibri" panose="020F0502020204030204" pitchFamily="34" charset="0"/>
                        </a:rPr>
                        <a:t>IEEE Madras Quantum Cybernetics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358143574"/>
                  </a:ext>
                </a:extLst>
              </a:tr>
              <a:tr h="207556">
                <a:tc>
                  <a:txBody>
                    <a:bodyPr/>
                    <a:lstStyle/>
                    <a:p>
                      <a:pPr rtl="0" fontAlgn="t"/>
                      <a:r>
                        <a:rPr lang="en-US" sz="900" b="0">
                          <a:effectLst/>
                          <a:latin typeface="Calibri" panose="020F0502020204030204" pitchFamily="34" charset="0"/>
                        </a:rPr>
                        <a:t>IEEE Algeria Section SIGHT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783558902"/>
                  </a:ext>
                </a:extLst>
              </a:tr>
              <a:tr h="207556">
                <a:tc>
                  <a:txBody>
                    <a:bodyPr/>
                    <a:lstStyle/>
                    <a:p>
                      <a:pPr rtl="0" fontAlgn="t"/>
                      <a:r>
                        <a:rPr lang="en-US" sz="900" b="0">
                          <a:effectLst/>
                          <a:latin typeface="Calibri" panose="020F0502020204030204" pitchFamily="34" charset="0"/>
                        </a:rPr>
                        <a:t>IEEE Tunisia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801485779"/>
                  </a:ext>
                </a:extLst>
              </a:tr>
              <a:tr h="207556">
                <a:tc>
                  <a:txBody>
                    <a:bodyPr/>
                    <a:lstStyle/>
                    <a:p>
                      <a:pPr rtl="0" fontAlgn="t"/>
                      <a:r>
                        <a:rPr lang="en-US" sz="900" b="0">
                          <a:effectLst/>
                          <a:latin typeface="Calibri" panose="020F0502020204030204" pitchFamily="34" charset="0"/>
                        </a:rPr>
                        <a:t>IEEE Torino Icarus-RA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863413462"/>
                  </a:ext>
                </a:extLst>
              </a:tr>
              <a:tr h="207556">
                <a:tc>
                  <a:txBody>
                    <a:bodyPr/>
                    <a:lstStyle/>
                    <a:p>
                      <a:pPr rtl="0" fontAlgn="t"/>
                      <a:r>
                        <a:rPr lang="en-US" sz="900" b="0">
                          <a:effectLst/>
                          <a:latin typeface="Calibri" panose="020F0502020204030204" pitchFamily="34" charset="0"/>
                        </a:rPr>
                        <a:t>IEEE Disaster Anticipation, Mitigation and Recovery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4127470664"/>
                  </a:ext>
                </a:extLst>
              </a:tr>
              <a:tr h="207556">
                <a:tc>
                  <a:txBody>
                    <a:bodyPr/>
                    <a:lstStyle/>
                    <a:p>
                      <a:pPr rtl="0" fontAlgn="t"/>
                      <a:r>
                        <a:rPr lang="en-US" sz="900" b="0">
                          <a:effectLst/>
                          <a:latin typeface="Calibri" panose="020F0502020204030204" pitchFamily="34" charset="0"/>
                        </a:rPr>
                        <a:t>IEEE Shanghai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713499888"/>
                  </a:ext>
                </a:extLst>
              </a:tr>
              <a:tr h="207556">
                <a:tc>
                  <a:txBody>
                    <a:bodyPr/>
                    <a:lstStyle/>
                    <a:p>
                      <a:pPr rtl="0" fontAlgn="t"/>
                      <a:r>
                        <a:rPr lang="en-US" sz="900" b="0">
                          <a:effectLst/>
                          <a:latin typeface="Calibri" panose="020F0502020204030204" pitchFamily="34" charset="0"/>
                        </a:rPr>
                        <a:t>IEEE Knoxville Quantum Computing/Quantum Information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868220412"/>
                  </a:ext>
                </a:extLst>
              </a:tr>
              <a:tr h="207556">
                <a:tc>
                  <a:txBody>
                    <a:bodyPr/>
                    <a:lstStyle/>
                    <a:p>
                      <a:pPr rtl="0" fontAlgn="t"/>
                      <a:r>
                        <a:rPr lang="en-US" sz="900" b="0" dirty="0">
                          <a:effectLst/>
                          <a:latin typeface="Calibri" panose="020F0502020204030204" pitchFamily="34" charset="0"/>
                        </a:rPr>
                        <a:t>IEEE Raipur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3962005748"/>
                  </a:ext>
                </a:extLst>
              </a:tr>
            </a:tbl>
          </a:graphicData>
        </a:graphic>
      </p:graphicFrame>
      <p:sp>
        <p:nvSpPr>
          <p:cNvPr id="8" name="Google Shape;476;g9934785ccd_0_493">
            <a:extLst>
              <a:ext uri="{FF2B5EF4-FFF2-40B4-BE49-F238E27FC236}">
                <a16:creationId xmlns:a16="http://schemas.microsoft.com/office/drawing/2014/main" id="{CE503DC1-57AF-4C09-8B2F-7ECCC5EA8D69}"/>
              </a:ext>
            </a:extLst>
          </p:cNvPr>
          <p:cNvSpPr txBox="1"/>
          <p:nvPr/>
        </p:nvSpPr>
        <p:spPr>
          <a:xfrm>
            <a:off x="10053562" y="6200567"/>
            <a:ext cx="2037287" cy="369200"/>
          </a:xfrm>
          <a:prstGeom prst="rect">
            <a:avLst/>
          </a:prstGeom>
          <a:noFill/>
          <a:ln>
            <a:noFill/>
          </a:ln>
        </p:spPr>
        <p:txBody>
          <a:bodyPr spcFirstLastPara="1" wrap="square" lIns="121900" tIns="60933" rIns="121900" bIns="60933" anchor="t" anchorCtr="0">
            <a:noAutofit/>
          </a:bodyPr>
          <a:lstStyle/>
          <a:p>
            <a:pPr>
              <a:buSzPts val="1200"/>
            </a:pPr>
            <a:r>
              <a:rPr lang="en-US" sz="1600" b="1" dirty="0">
                <a:solidFill>
                  <a:schemeClr val="accent1">
                    <a:lumMod val="50000"/>
                  </a:schemeClr>
                </a:solidFill>
              </a:rPr>
              <a:t>IEEE Proprietary</a:t>
            </a:r>
            <a:endParaRPr lang="en-US" sz="1867" b="1" dirty="0">
              <a:solidFill>
                <a:schemeClr val="accent1">
                  <a:lumMod val="50000"/>
                </a:schemeClr>
              </a:solidFill>
            </a:endParaRPr>
          </a:p>
        </p:txBody>
      </p:sp>
    </p:spTree>
    <p:extLst>
      <p:ext uri="{BB962C8B-B14F-4D97-AF65-F5344CB8AC3E}">
        <p14:creationId xmlns:p14="http://schemas.microsoft.com/office/powerpoint/2010/main" val="4011351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PlaceHolder 1"/>
          <p:cNvSpPr>
            <a:spLocks noGrp="1"/>
          </p:cNvSpPr>
          <p:nvPr>
            <p:ph type="title"/>
          </p:nvPr>
        </p:nvSpPr>
        <p:spPr>
          <a:xfrm>
            <a:off x="915999" y="46497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IEEE Organization</a:t>
            </a:r>
            <a:br>
              <a:rPr sz="4532" dirty="0"/>
            </a:br>
            <a:endParaRPr lang="es-ES" sz="4532" b="0" spc="-1" dirty="0">
              <a:solidFill>
                <a:srgbClr val="000000"/>
              </a:solidFill>
              <a:latin typeface="Arial"/>
            </a:endParaRPr>
          </a:p>
        </p:txBody>
      </p:sp>
      <p:sp>
        <p:nvSpPr>
          <p:cNvPr id="537" name="PlaceHolder 2"/>
          <p:cNvSpPr>
            <a:spLocks noGrp="1"/>
          </p:cNvSpPr>
          <p:nvPr>
            <p:ph/>
          </p:nvPr>
        </p:nvSpPr>
        <p:spPr>
          <a:xfrm>
            <a:off x="604873" y="1752636"/>
            <a:ext cx="11224696" cy="3082254"/>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3200" spc="-1" dirty="0">
                <a:solidFill>
                  <a:schemeClr val="dk1"/>
                </a:solidFill>
                <a:ea typeface="Calibri"/>
              </a:rPr>
              <a:t>Members are grouped </a:t>
            </a:r>
            <a:r>
              <a:rPr lang="en-US" sz="3200" b="1" spc="-1" dirty="0">
                <a:solidFill>
                  <a:schemeClr val="dk1"/>
                </a:solidFill>
                <a:ea typeface="Calibri"/>
              </a:rPr>
              <a:t>geographically </a:t>
            </a:r>
            <a:r>
              <a:rPr lang="en-US" sz="3200" spc="-1" dirty="0">
                <a:solidFill>
                  <a:schemeClr val="dk1"/>
                </a:solidFill>
                <a:ea typeface="Calibri"/>
              </a:rPr>
              <a:t>reflecting where members live and work …</a:t>
            </a:r>
          </a:p>
          <a:p>
            <a:pPr marL="0" indent="0">
              <a:buClr>
                <a:srgbClr val="0066A1"/>
              </a:buClr>
              <a:buNone/>
            </a:pPr>
            <a:endParaRPr lang="en-US" sz="3200" spc="-1" dirty="0">
              <a:solidFill>
                <a:schemeClr val="dk1"/>
              </a:solidFill>
              <a:ea typeface="Calibri"/>
            </a:endParaRPr>
          </a:p>
          <a:p>
            <a:pPr marL="457291" indent="-457291">
              <a:spcBef>
                <a:spcPts val="533"/>
              </a:spcBef>
              <a:buClr>
                <a:srgbClr val="0066A1"/>
              </a:buClr>
              <a:buFont typeface="Verdana"/>
              <a:buChar char="▸"/>
            </a:pPr>
            <a:r>
              <a:rPr lang="en-US" sz="3200" spc="-1" dirty="0">
                <a:solidFill>
                  <a:schemeClr val="dk1"/>
                </a:solidFill>
                <a:ea typeface="Calibri"/>
              </a:rPr>
              <a:t>… and </a:t>
            </a:r>
            <a:r>
              <a:rPr lang="en-US" sz="3200" b="1" spc="-1" dirty="0">
                <a:solidFill>
                  <a:schemeClr val="dk1"/>
                </a:solidFill>
                <a:ea typeface="Calibri"/>
              </a:rPr>
              <a:t>technically </a:t>
            </a:r>
            <a:r>
              <a:rPr lang="en-US" sz="3200" spc="-1" dirty="0">
                <a:solidFill>
                  <a:schemeClr val="dk1"/>
                </a:solidFill>
                <a:ea typeface="Calibri"/>
              </a:rPr>
              <a:t>based on members technical fields of interest (both global and local)</a:t>
            </a:r>
          </a:p>
        </p:txBody>
      </p:sp>
      <p:sp>
        <p:nvSpPr>
          <p:cNvPr id="538" name="PlaceHolder 3"/>
          <p:cNvSpPr>
            <a:spLocks noGrp="1"/>
          </p:cNvSpPr>
          <p:nvPr>
            <p:ph type="sldNum" idx="32"/>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DCBF9D63-7C17-45A0-A57F-2829677CD5A5}" type="slidenum">
              <a:rPr lang="en-US"/>
              <a:pPr/>
              <a:t>7</a:t>
            </a:fld>
            <a:endParaRPr lang="es-ES">
              <a:solidFill>
                <a:srgbClr val="000000"/>
              </a:solidFill>
              <a:latin typeface="Times New Roman"/>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E3CFEAD9-87B5-48AF-B942-C42A00955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79" name="Picture 2">
            <a:extLst>
              <a:ext uri="{FF2B5EF4-FFF2-40B4-BE49-F238E27FC236}">
                <a16:creationId xmlns:a16="http://schemas.microsoft.com/office/drawing/2014/main" id="{16B4D8AB-94FF-4EA0-933B-C2777D139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4580" name="Rectangle 4">
            <a:extLst>
              <a:ext uri="{FF2B5EF4-FFF2-40B4-BE49-F238E27FC236}">
                <a16:creationId xmlns:a16="http://schemas.microsoft.com/office/drawing/2014/main" id="{6A54E6CF-C2E4-4B9D-9B0D-A7F85D4A34FB}"/>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pPr eaLnBrk="1" hangingPunct="1"/>
            <a:r>
              <a:rPr lang="en-US" altLang="en-US" sz="3400" dirty="0"/>
              <a:t>2024-2025 R3 Team (1 of 9)</a:t>
            </a:r>
          </a:p>
        </p:txBody>
      </p:sp>
      <p:graphicFrame>
        <p:nvGraphicFramePr>
          <p:cNvPr id="24581" name="Object 5">
            <a:extLst>
              <a:ext uri="{FF2B5EF4-FFF2-40B4-BE49-F238E27FC236}">
                <a16:creationId xmlns:a16="http://schemas.microsoft.com/office/drawing/2014/main" id="{3D48B5B4-CBA8-48B7-B685-E8D0FB1D08D6}"/>
              </a:ext>
            </a:extLst>
          </p:cNvPr>
          <p:cNvGraphicFramePr>
            <a:graphicFrameLocks noChangeAspect="1"/>
          </p:cNvGraphicFramePr>
          <p:nvPr/>
        </p:nvGraphicFramePr>
        <p:xfrm>
          <a:off x="152400" y="1401763"/>
          <a:ext cx="11779250" cy="4054475"/>
        </p:xfrm>
        <a:graphic>
          <a:graphicData uri="http://schemas.openxmlformats.org/presentationml/2006/ole">
            <mc:AlternateContent xmlns:mc="http://schemas.openxmlformats.org/markup-compatibility/2006">
              <mc:Choice xmlns:v="urn:schemas-microsoft-com:vml" Requires="v">
                <p:oleObj name="Worksheet" r:id="rId5" imgW="6584864" imgH="2267081" progId="Excel.Sheet.12">
                  <p:embed/>
                </p:oleObj>
              </mc:Choice>
              <mc:Fallback>
                <p:oleObj name="Worksheet" r:id="rId5" imgW="6584864" imgH="2267081" progId="Excel.Sheet.12">
                  <p:embed/>
                  <p:pic>
                    <p:nvPicPr>
                      <p:cNvPr id="24581" name="Object 5">
                        <a:extLst>
                          <a:ext uri="{FF2B5EF4-FFF2-40B4-BE49-F238E27FC236}">
                            <a16:creationId xmlns:a16="http://schemas.microsoft.com/office/drawing/2014/main" id="{3D48B5B4-CBA8-48B7-B685-E8D0FB1D08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401763"/>
                        <a:ext cx="1177925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2" name="TextBox 6">
            <a:extLst>
              <a:ext uri="{FF2B5EF4-FFF2-40B4-BE49-F238E27FC236}">
                <a16:creationId xmlns:a16="http://schemas.microsoft.com/office/drawing/2014/main" id="{C3898310-C53C-458D-AA81-83464FE19E7F}"/>
              </a:ext>
            </a:extLst>
          </p:cNvPr>
          <p:cNvSpPr txBox="1">
            <a:spLocks noChangeArrowheads="1"/>
          </p:cNvSpPr>
          <p:nvPr/>
        </p:nvSpPr>
        <p:spPr bwMode="auto">
          <a:xfrm>
            <a:off x="228600" y="5791200"/>
            <a:ext cx="944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4200">
                <a:solidFill>
                  <a:schemeClr val="tx1"/>
                </a:solidFill>
                <a:latin typeface="Arial" panose="020B0604020202020204" pitchFamily="34" charset="0"/>
                <a:cs typeface="PingFang SC Regular" charset="0"/>
                <a:sym typeface="Arial" panose="020B0604020202020204" pitchFamily="34" charset="0"/>
              </a:defRPr>
            </a:lvl1pPr>
            <a:lvl2pPr marL="742950" indent="-285750">
              <a:defRPr sz="4200">
                <a:solidFill>
                  <a:schemeClr val="tx1"/>
                </a:solidFill>
                <a:latin typeface="Arial" panose="020B0604020202020204" pitchFamily="34" charset="0"/>
                <a:cs typeface="PingFang SC Regular" charset="0"/>
                <a:sym typeface="Arial" panose="020B0604020202020204" pitchFamily="34" charset="0"/>
              </a:defRPr>
            </a:lvl2pPr>
            <a:lvl3pPr marL="1143000" indent="-228600">
              <a:defRPr sz="4200">
                <a:solidFill>
                  <a:schemeClr val="tx1"/>
                </a:solidFill>
                <a:latin typeface="Arial" panose="020B0604020202020204" pitchFamily="34" charset="0"/>
                <a:cs typeface="PingFang SC Regular" charset="0"/>
                <a:sym typeface="Arial" panose="020B0604020202020204" pitchFamily="34" charset="0"/>
              </a:defRPr>
            </a:lvl3pPr>
            <a:lvl4pPr marL="1600200" indent="-228600">
              <a:defRPr sz="4200">
                <a:solidFill>
                  <a:schemeClr val="tx1"/>
                </a:solidFill>
                <a:latin typeface="Arial" panose="020B0604020202020204" pitchFamily="34" charset="0"/>
                <a:cs typeface="PingFang SC Regular" charset="0"/>
                <a:sym typeface="Arial" panose="020B0604020202020204" pitchFamily="34" charset="0"/>
              </a:defRPr>
            </a:lvl4pPr>
            <a:lvl5pPr marL="2057400" indent="-228600">
              <a:defRPr sz="4200">
                <a:solidFill>
                  <a:schemeClr val="tx1"/>
                </a:solidFill>
                <a:latin typeface="Arial" panose="020B0604020202020204" pitchFamily="34" charset="0"/>
                <a:cs typeface="PingFang SC Regular" charset="0"/>
                <a:sym typeface="Arial" panose="020B0604020202020204" pitchFamily="34" charset="0"/>
              </a:defRPr>
            </a:lvl5pPr>
            <a:lvl6pPr marL="25146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6pPr>
            <a:lvl7pPr marL="29718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7pPr>
            <a:lvl8pPr marL="34290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8pPr>
            <a:lvl9pPr marL="38862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9pPr>
          </a:lstStyle>
          <a:p>
            <a:pPr>
              <a:buFont typeface="Arial" panose="020B0604020202020204" pitchFamily="34" charset="0"/>
              <a:buChar char="•"/>
            </a:pPr>
            <a:r>
              <a:rPr lang="en-US" altLang="en-US" sz="2400" b="1"/>
              <a:t>*Denotes voting member of R3 ExCom</a:t>
            </a:r>
            <a:endParaRPr lang="en-US" altLang="en-US" sz="2400"/>
          </a:p>
        </p:txBody>
      </p:sp>
      <p:sp>
        <p:nvSpPr>
          <p:cNvPr id="24583" name="TextBox 7">
            <a:extLst>
              <a:ext uri="{FF2B5EF4-FFF2-40B4-BE49-F238E27FC236}">
                <a16:creationId xmlns:a16="http://schemas.microsoft.com/office/drawing/2014/main" id="{2F33B669-7DAE-4C3C-9944-46CB76D5ADAC}"/>
              </a:ext>
            </a:extLst>
          </p:cNvPr>
          <p:cNvSpPr txBox="1">
            <a:spLocks noChangeArrowheads="1"/>
          </p:cNvSpPr>
          <p:nvPr/>
        </p:nvSpPr>
        <p:spPr bwMode="auto">
          <a:xfrm>
            <a:off x="228600" y="6156325"/>
            <a:ext cx="9220200" cy="461963"/>
          </a:xfrm>
          <a:prstGeom prst="rect">
            <a:avLst/>
          </a:prstGeom>
          <a:solidFill>
            <a:srgbClr val="FFE18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4200">
                <a:solidFill>
                  <a:schemeClr val="tx1"/>
                </a:solidFill>
                <a:latin typeface="Arial" panose="020B0604020202020204" pitchFamily="34" charset="0"/>
                <a:cs typeface="PingFang SC Regular" charset="0"/>
                <a:sym typeface="Arial" panose="020B0604020202020204" pitchFamily="34" charset="0"/>
              </a:defRPr>
            </a:lvl1pPr>
            <a:lvl2pPr marL="742950" indent="-285750">
              <a:defRPr sz="4200">
                <a:solidFill>
                  <a:schemeClr val="tx1"/>
                </a:solidFill>
                <a:latin typeface="Arial" panose="020B0604020202020204" pitchFamily="34" charset="0"/>
                <a:cs typeface="PingFang SC Regular" charset="0"/>
                <a:sym typeface="Arial" panose="020B0604020202020204" pitchFamily="34" charset="0"/>
              </a:defRPr>
            </a:lvl2pPr>
            <a:lvl3pPr marL="1143000" indent="-228600">
              <a:defRPr sz="4200">
                <a:solidFill>
                  <a:schemeClr val="tx1"/>
                </a:solidFill>
                <a:latin typeface="Arial" panose="020B0604020202020204" pitchFamily="34" charset="0"/>
                <a:cs typeface="PingFang SC Regular" charset="0"/>
                <a:sym typeface="Arial" panose="020B0604020202020204" pitchFamily="34" charset="0"/>
              </a:defRPr>
            </a:lvl3pPr>
            <a:lvl4pPr marL="1600200" indent="-228600">
              <a:defRPr sz="4200">
                <a:solidFill>
                  <a:schemeClr val="tx1"/>
                </a:solidFill>
                <a:latin typeface="Arial" panose="020B0604020202020204" pitchFamily="34" charset="0"/>
                <a:cs typeface="PingFang SC Regular" charset="0"/>
                <a:sym typeface="Arial" panose="020B0604020202020204" pitchFamily="34" charset="0"/>
              </a:defRPr>
            </a:lvl4pPr>
            <a:lvl5pPr marL="2057400" indent="-228600">
              <a:defRPr sz="4200">
                <a:solidFill>
                  <a:schemeClr val="tx1"/>
                </a:solidFill>
                <a:latin typeface="Arial" panose="020B0604020202020204" pitchFamily="34" charset="0"/>
                <a:cs typeface="PingFang SC Regular" charset="0"/>
                <a:sym typeface="Arial" panose="020B0604020202020204" pitchFamily="34" charset="0"/>
              </a:defRPr>
            </a:lvl5pPr>
            <a:lvl6pPr marL="25146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6pPr>
            <a:lvl7pPr marL="29718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7pPr>
            <a:lvl8pPr marL="34290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8pPr>
            <a:lvl9pPr marL="38862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9pPr>
          </a:lstStyle>
          <a:p>
            <a:pPr>
              <a:buFont typeface="Arial" panose="020B0604020202020204" pitchFamily="34" charset="0"/>
              <a:buChar char="•"/>
            </a:pPr>
            <a:r>
              <a:rPr lang="en-US" altLang="en-US" sz="2400" b="1"/>
              <a:t>Denotes Director-added voting member of R3 Committee</a:t>
            </a:r>
            <a:endParaRPr lang="en-US"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a:extLst>
              <a:ext uri="{FF2B5EF4-FFF2-40B4-BE49-F238E27FC236}">
                <a16:creationId xmlns:a16="http://schemas.microsoft.com/office/drawing/2014/main" id="{10F0529F-C726-4B31-9E97-2791D8056C80}"/>
              </a:ext>
            </a:extLst>
          </p:cNvPr>
          <p:cNvSpPr>
            <a:spLocks noGrp="1"/>
          </p:cNvSpPr>
          <p:nvPr>
            <p:ph type="sldNum" sz="quarter" idx="4294967295"/>
          </p:nvPr>
        </p:nvSpPr>
        <p:spPr>
          <a:xfrm>
            <a:off x="512763" y="6307138"/>
            <a:ext cx="273050"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t"/>
          <a:lstStyle>
            <a:lvl1pPr>
              <a:defRPr sz="4200">
                <a:solidFill>
                  <a:schemeClr val="tx1"/>
                </a:solidFill>
                <a:latin typeface="Arial" panose="020B0604020202020204" pitchFamily="34" charset="0"/>
                <a:cs typeface="PingFang SC Regular" charset="0"/>
                <a:sym typeface="Arial" panose="020B0604020202020204" pitchFamily="34" charset="0"/>
              </a:defRPr>
            </a:lvl1pPr>
            <a:lvl2pPr marL="742950" indent="-285750">
              <a:defRPr sz="4200">
                <a:solidFill>
                  <a:schemeClr val="tx1"/>
                </a:solidFill>
                <a:latin typeface="Arial" panose="020B0604020202020204" pitchFamily="34" charset="0"/>
                <a:cs typeface="PingFang SC Regular" charset="0"/>
                <a:sym typeface="Arial" panose="020B0604020202020204" pitchFamily="34" charset="0"/>
              </a:defRPr>
            </a:lvl2pPr>
            <a:lvl3pPr marL="1143000" indent="-228600">
              <a:defRPr sz="4200">
                <a:solidFill>
                  <a:schemeClr val="tx1"/>
                </a:solidFill>
                <a:latin typeface="Arial" panose="020B0604020202020204" pitchFamily="34" charset="0"/>
                <a:cs typeface="PingFang SC Regular" charset="0"/>
                <a:sym typeface="Arial" panose="020B0604020202020204" pitchFamily="34" charset="0"/>
              </a:defRPr>
            </a:lvl3pPr>
            <a:lvl4pPr marL="1600200" indent="-228600">
              <a:defRPr sz="4200">
                <a:solidFill>
                  <a:schemeClr val="tx1"/>
                </a:solidFill>
                <a:latin typeface="Arial" panose="020B0604020202020204" pitchFamily="34" charset="0"/>
                <a:cs typeface="PingFang SC Regular" charset="0"/>
                <a:sym typeface="Arial" panose="020B0604020202020204" pitchFamily="34" charset="0"/>
              </a:defRPr>
            </a:lvl4pPr>
            <a:lvl5pPr marL="2057400" indent="-228600">
              <a:defRPr sz="4200">
                <a:solidFill>
                  <a:schemeClr val="tx1"/>
                </a:solidFill>
                <a:latin typeface="Arial" panose="020B0604020202020204" pitchFamily="34" charset="0"/>
                <a:cs typeface="PingFang SC Regular" charset="0"/>
                <a:sym typeface="Arial" panose="020B0604020202020204" pitchFamily="34" charset="0"/>
              </a:defRPr>
            </a:lvl5pPr>
            <a:lvl6pPr marL="25146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6pPr>
            <a:lvl7pPr marL="29718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7pPr>
            <a:lvl8pPr marL="34290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8pPr>
            <a:lvl9pPr marL="38862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9pPr>
          </a:lstStyle>
          <a:p>
            <a:pPr eaLnBrk="0" hangingPunct="0"/>
            <a:fld id="{ED58B1BD-6796-41E9-A735-AF151DA9DDF8}" type="slidenum">
              <a:rPr lang="en-US" altLang="en-US" sz="1200" smtClean="0">
                <a:solidFill>
                  <a:srgbClr val="09518F"/>
                </a:solidFill>
                <a:cs typeface="Arial" panose="020B0604020202020204" pitchFamily="34" charset="0"/>
              </a:rPr>
              <a:pPr eaLnBrk="0" hangingPunct="0"/>
              <a:t>71</a:t>
            </a:fld>
            <a:endParaRPr lang="en-US" altLang="en-US" sz="1200">
              <a:solidFill>
                <a:srgbClr val="09518F"/>
              </a:solidFill>
              <a:cs typeface="Arial" panose="020B0604020202020204" pitchFamily="34" charset="0"/>
            </a:endParaRPr>
          </a:p>
        </p:txBody>
      </p:sp>
      <p:pic>
        <p:nvPicPr>
          <p:cNvPr id="26627" name="Picture 1">
            <a:extLst>
              <a:ext uri="{FF2B5EF4-FFF2-40B4-BE49-F238E27FC236}">
                <a16:creationId xmlns:a16="http://schemas.microsoft.com/office/drawing/2014/main" id="{744A26CC-CD04-40C5-97A4-9FB609951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28" name="Picture 2">
            <a:extLst>
              <a:ext uri="{FF2B5EF4-FFF2-40B4-BE49-F238E27FC236}">
                <a16:creationId xmlns:a16="http://schemas.microsoft.com/office/drawing/2014/main" id="{8628ACD6-737C-47D6-A42B-15511A30B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29" name="Picture 3">
            <a:extLst>
              <a:ext uri="{FF2B5EF4-FFF2-40B4-BE49-F238E27FC236}">
                <a16:creationId xmlns:a16="http://schemas.microsoft.com/office/drawing/2014/main" id="{81065B4E-9FFA-4AA1-AFA0-236E2065D6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75375"/>
            <a:ext cx="121904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6630" name="Rectangle 4">
            <a:extLst>
              <a:ext uri="{FF2B5EF4-FFF2-40B4-BE49-F238E27FC236}">
                <a16:creationId xmlns:a16="http://schemas.microsoft.com/office/drawing/2014/main" id="{1F4AFDBC-6226-40AA-85E2-208F1225FD1B}"/>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pPr eaLnBrk="1" hangingPunct="1"/>
            <a:r>
              <a:rPr lang="en-US" altLang="en-US" sz="3400" dirty="0"/>
              <a:t>2024-2025 R3 Team (2 of 9)</a:t>
            </a:r>
          </a:p>
        </p:txBody>
      </p:sp>
      <p:graphicFrame>
        <p:nvGraphicFramePr>
          <p:cNvPr id="26631" name="Object 5">
            <a:extLst>
              <a:ext uri="{FF2B5EF4-FFF2-40B4-BE49-F238E27FC236}">
                <a16:creationId xmlns:a16="http://schemas.microsoft.com/office/drawing/2014/main" id="{54B49303-DCB3-4512-BC2D-657374F49201}"/>
              </a:ext>
            </a:extLst>
          </p:cNvPr>
          <p:cNvGraphicFramePr>
            <a:graphicFrameLocks noChangeAspect="1"/>
          </p:cNvGraphicFramePr>
          <p:nvPr/>
        </p:nvGraphicFramePr>
        <p:xfrm>
          <a:off x="152400" y="1316038"/>
          <a:ext cx="11676063" cy="3276600"/>
        </p:xfrm>
        <a:graphic>
          <a:graphicData uri="http://schemas.openxmlformats.org/presentationml/2006/ole">
            <mc:AlternateContent xmlns:mc="http://schemas.openxmlformats.org/markup-compatibility/2006">
              <mc:Choice xmlns:v="urn:schemas-microsoft-com:vml" Requires="v">
                <p:oleObj name="Worksheet" r:id="rId6" imgW="6584864" imgH="1847719" progId="Excel.Sheet.12">
                  <p:embed/>
                </p:oleObj>
              </mc:Choice>
              <mc:Fallback>
                <p:oleObj name="Worksheet" r:id="rId6" imgW="6584864" imgH="1847719" progId="Excel.Sheet.12">
                  <p:embed/>
                  <p:pic>
                    <p:nvPicPr>
                      <p:cNvPr id="26631" name="Object 5">
                        <a:extLst>
                          <a:ext uri="{FF2B5EF4-FFF2-40B4-BE49-F238E27FC236}">
                            <a16:creationId xmlns:a16="http://schemas.microsoft.com/office/drawing/2014/main" id="{54B49303-DCB3-4512-BC2D-657374F492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316038"/>
                        <a:ext cx="116760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a:extLst>
              <a:ext uri="{FF2B5EF4-FFF2-40B4-BE49-F238E27FC236}">
                <a16:creationId xmlns:a16="http://schemas.microsoft.com/office/drawing/2014/main" id="{637CEB09-DB99-4357-A38A-725EF2DE41F6}"/>
              </a:ext>
            </a:extLst>
          </p:cNvPr>
          <p:cNvSpPr>
            <a:spLocks noGrp="1"/>
          </p:cNvSpPr>
          <p:nvPr>
            <p:ph type="sldNum" sz="quarter" idx="4294967295"/>
          </p:nvPr>
        </p:nvSpPr>
        <p:spPr>
          <a:xfrm>
            <a:off x="512763" y="6307138"/>
            <a:ext cx="273050"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t"/>
          <a:lstStyle>
            <a:lvl1pPr>
              <a:defRPr sz="4200">
                <a:solidFill>
                  <a:schemeClr val="tx1"/>
                </a:solidFill>
                <a:latin typeface="Arial" panose="020B0604020202020204" pitchFamily="34" charset="0"/>
                <a:cs typeface="PingFang SC Regular" charset="0"/>
                <a:sym typeface="Arial" panose="020B0604020202020204" pitchFamily="34" charset="0"/>
              </a:defRPr>
            </a:lvl1pPr>
            <a:lvl2pPr marL="742950" indent="-285750">
              <a:defRPr sz="4200">
                <a:solidFill>
                  <a:schemeClr val="tx1"/>
                </a:solidFill>
                <a:latin typeface="Arial" panose="020B0604020202020204" pitchFamily="34" charset="0"/>
                <a:cs typeface="PingFang SC Regular" charset="0"/>
                <a:sym typeface="Arial" panose="020B0604020202020204" pitchFamily="34" charset="0"/>
              </a:defRPr>
            </a:lvl2pPr>
            <a:lvl3pPr marL="1143000" indent="-228600">
              <a:defRPr sz="4200">
                <a:solidFill>
                  <a:schemeClr val="tx1"/>
                </a:solidFill>
                <a:latin typeface="Arial" panose="020B0604020202020204" pitchFamily="34" charset="0"/>
                <a:cs typeface="PingFang SC Regular" charset="0"/>
                <a:sym typeface="Arial" panose="020B0604020202020204" pitchFamily="34" charset="0"/>
              </a:defRPr>
            </a:lvl3pPr>
            <a:lvl4pPr marL="1600200" indent="-228600">
              <a:defRPr sz="4200">
                <a:solidFill>
                  <a:schemeClr val="tx1"/>
                </a:solidFill>
                <a:latin typeface="Arial" panose="020B0604020202020204" pitchFamily="34" charset="0"/>
                <a:cs typeface="PingFang SC Regular" charset="0"/>
                <a:sym typeface="Arial" panose="020B0604020202020204" pitchFamily="34" charset="0"/>
              </a:defRPr>
            </a:lvl4pPr>
            <a:lvl5pPr marL="2057400" indent="-228600">
              <a:defRPr sz="4200">
                <a:solidFill>
                  <a:schemeClr val="tx1"/>
                </a:solidFill>
                <a:latin typeface="Arial" panose="020B0604020202020204" pitchFamily="34" charset="0"/>
                <a:cs typeface="PingFang SC Regular" charset="0"/>
                <a:sym typeface="Arial" panose="020B0604020202020204" pitchFamily="34" charset="0"/>
              </a:defRPr>
            </a:lvl5pPr>
            <a:lvl6pPr marL="25146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6pPr>
            <a:lvl7pPr marL="29718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7pPr>
            <a:lvl8pPr marL="34290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8pPr>
            <a:lvl9pPr marL="38862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9pPr>
          </a:lstStyle>
          <a:p>
            <a:pPr eaLnBrk="0" hangingPunct="0"/>
            <a:fld id="{989643E8-1D03-4F78-A4D6-414517F1D0BB}" type="slidenum">
              <a:rPr lang="en-US" altLang="en-US" sz="1200" smtClean="0">
                <a:solidFill>
                  <a:srgbClr val="09518F"/>
                </a:solidFill>
                <a:cs typeface="Arial" panose="020B0604020202020204" pitchFamily="34" charset="0"/>
              </a:rPr>
              <a:pPr eaLnBrk="0" hangingPunct="0"/>
              <a:t>72</a:t>
            </a:fld>
            <a:endParaRPr lang="en-US" altLang="en-US" sz="1200">
              <a:solidFill>
                <a:srgbClr val="09518F"/>
              </a:solidFill>
              <a:cs typeface="Arial" panose="020B0604020202020204" pitchFamily="34" charset="0"/>
            </a:endParaRPr>
          </a:p>
        </p:txBody>
      </p:sp>
      <p:pic>
        <p:nvPicPr>
          <p:cNvPr id="28675" name="Picture 1">
            <a:extLst>
              <a:ext uri="{FF2B5EF4-FFF2-40B4-BE49-F238E27FC236}">
                <a16:creationId xmlns:a16="http://schemas.microsoft.com/office/drawing/2014/main" id="{3EAB2161-26D9-43F3-9179-F6392F91C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76" name="Picture 2">
            <a:extLst>
              <a:ext uri="{FF2B5EF4-FFF2-40B4-BE49-F238E27FC236}">
                <a16:creationId xmlns:a16="http://schemas.microsoft.com/office/drawing/2014/main" id="{BEFD97AB-F139-4844-93C7-FFB78CADA5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77" name="Picture 3">
            <a:extLst>
              <a:ext uri="{FF2B5EF4-FFF2-40B4-BE49-F238E27FC236}">
                <a16:creationId xmlns:a16="http://schemas.microsoft.com/office/drawing/2014/main" id="{6CB64BAB-1B25-4708-BB75-9B58FD2B07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75375"/>
            <a:ext cx="121904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8678" name="Rectangle 4">
            <a:extLst>
              <a:ext uri="{FF2B5EF4-FFF2-40B4-BE49-F238E27FC236}">
                <a16:creationId xmlns:a16="http://schemas.microsoft.com/office/drawing/2014/main" id="{B408D2C5-D45A-4346-B4F5-054C5CB6A52E}"/>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r>
              <a:rPr lang="en-US" altLang="en-US" sz="3400" dirty="0"/>
              <a:t>2024-2025 R3 Team (3 of 9)</a:t>
            </a:r>
          </a:p>
        </p:txBody>
      </p:sp>
      <p:sp>
        <p:nvSpPr>
          <p:cNvPr id="28679" name="Rectangle 5">
            <a:extLst>
              <a:ext uri="{FF2B5EF4-FFF2-40B4-BE49-F238E27FC236}">
                <a16:creationId xmlns:a16="http://schemas.microsoft.com/office/drawing/2014/main" id="{600BAF6C-CED4-4712-8DE6-D9B5FC4F7A2D}"/>
              </a:ext>
            </a:extLst>
          </p:cNvPr>
          <p:cNvSpPr>
            <a:spLocks/>
          </p:cNvSpPr>
          <p:nvPr/>
        </p:nvSpPr>
        <p:spPr bwMode="auto">
          <a:xfrm>
            <a:off x="512763" y="6307138"/>
            <a:ext cx="1873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chemeClr val="tx1"/>
                </a:solidFill>
                <a:latin typeface="Arial" panose="020B0604020202020204" pitchFamily="34" charset="0"/>
                <a:cs typeface="PingFang SC Regular" charset="0"/>
                <a:sym typeface="Arial" panose="020B0604020202020204" pitchFamily="34" charset="0"/>
              </a:defRPr>
            </a:lvl1pPr>
            <a:lvl2pPr marL="742950" indent="-285750">
              <a:defRPr sz="4200">
                <a:solidFill>
                  <a:schemeClr val="tx1"/>
                </a:solidFill>
                <a:latin typeface="Arial" panose="020B0604020202020204" pitchFamily="34" charset="0"/>
                <a:cs typeface="PingFang SC Regular" charset="0"/>
                <a:sym typeface="Arial" panose="020B0604020202020204" pitchFamily="34" charset="0"/>
              </a:defRPr>
            </a:lvl2pPr>
            <a:lvl3pPr marL="1143000" indent="-228600">
              <a:defRPr sz="4200">
                <a:solidFill>
                  <a:schemeClr val="tx1"/>
                </a:solidFill>
                <a:latin typeface="Arial" panose="020B0604020202020204" pitchFamily="34" charset="0"/>
                <a:cs typeface="PingFang SC Regular" charset="0"/>
                <a:sym typeface="Arial" panose="020B0604020202020204" pitchFamily="34" charset="0"/>
              </a:defRPr>
            </a:lvl3pPr>
            <a:lvl4pPr marL="1600200" indent="-228600">
              <a:defRPr sz="4200">
                <a:solidFill>
                  <a:schemeClr val="tx1"/>
                </a:solidFill>
                <a:latin typeface="Arial" panose="020B0604020202020204" pitchFamily="34" charset="0"/>
                <a:cs typeface="PingFang SC Regular" charset="0"/>
                <a:sym typeface="Arial" panose="020B0604020202020204" pitchFamily="34" charset="0"/>
              </a:defRPr>
            </a:lvl4pPr>
            <a:lvl5pPr marL="2057400" indent="-228600">
              <a:defRPr sz="4200">
                <a:solidFill>
                  <a:schemeClr val="tx1"/>
                </a:solidFill>
                <a:latin typeface="Arial" panose="020B0604020202020204" pitchFamily="34" charset="0"/>
                <a:cs typeface="PingFang SC Regular" charset="0"/>
                <a:sym typeface="Arial" panose="020B0604020202020204" pitchFamily="34" charset="0"/>
              </a:defRPr>
            </a:lvl5pPr>
            <a:lvl6pPr marL="25146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6pPr>
            <a:lvl7pPr marL="29718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7pPr>
            <a:lvl8pPr marL="34290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8pPr>
            <a:lvl9pPr marL="38862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9pPr>
          </a:lstStyle>
          <a:p>
            <a:pPr eaLnBrk="1" hangingPunct="1"/>
            <a:r>
              <a:rPr lang="en-US" altLang="en-US" sz="1200">
                <a:solidFill>
                  <a:srgbClr val="09518F"/>
                </a:solidFill>
                <a:cs typeface="Arial" panose="020B0604020202020204" pitchFamily="34" charset="0"/>
              </a:rPr>
              <a:t>2</a:t>
            </a:r>
          </a:p>
        </p:txBody>
      </p:sp>
      <p:graphicFrame>
        <p:nvGraphicFramePr>
          <p:cNvPr id="28680" name="Object 4">
            <a:extLst>
              <a:ext uri="{FF2B5EF4-FFF2-40B4-BE49-F238E27FC236}">
                <a16:creationId xmlns:a16="http://schemas.microsoft.com/office/drawing/2014/main" id="{29EC1499-1DC3-4A7D-B672-7FE3465FC75B}"/>
              </a:ext>
            </a:extLst>
          </p:cNvPr>
          <p:cNvGraphicFramePr>
            <a:graphicFrameLocks noChangeAspect="1"/>
          </p:cNvGraphicFramePr>
          <p:nvPr/>
        </p:nvGraphicFramePr>
        <p:xfrm>
          <a:off x="160338" y="1401763"/>
          <a:ext cx="11869737" cy="2667000"/>
        </p:xfrm>
        <a:graphic>
          <a:graphicData uri="http://schemas.openxmlformats.org/presentationml/2006/ole">
            <mc:AlternateContent xmlns:mc="http://schemas.openxmlformats.org/markup-compatibility/2006">
              <mc:Choice xmlns:v="urn:schemas-microsoft-com:vml" Requires="v">
                <p:oleObj name="Worksheet" r:id="rId6" imgW="6584864" imgH="1479594" progId="Excel.Sheet.12">
                  <p:embed/>
                </p:oleObj>
              </mc:Choice>
              <mc:Fallback>
                <p:oleObj name="Worksheet" r:id="rId6" imgW="6584864" imgH="1479594" progId="Excel.Sheet.12">
                  <p:embed/>
                  <p:pic>
                    <p:nvPicPr>
                      <p:cNvPr id="28680" name="Object 4">
                        <a:extLst>
                          <a:ext uri="{FF2B5EF4-FFF2-40B4-BE49-F238E27FC236}">
                            <a16:creationId xmlns:a16="http://schemas.microsoft.com/office/drawing/2014/main" id="{29EC1499-1DC3-4A7D-B672-7FE3465FC7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338" y="1401763"/>
                        <a:ext cx="1186973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a:extLst>
              <a:ext uri="{FF2B5EF4-FFF2-40B4-BE49-F238E27FC236}">
                <a16:creationId xmlns:a16="http://schemas.microsoft.com/office/drawing/2014/main" id="{D3A27895-4619-4CD9-A6CE-205CDBF17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23" name="Picture 2">
            <a:extLst>
              <a:ext uri="{FF2B5EF4-FFF2-40B4-BE49-F238E27FC236}">
                <a16:creationId xmlns:a16="http://schemas.microsoft.com/office/drawing/2014/main" id="{928BA076-3C9A-40F5-A11F-E720CE1A8B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0724" name="Rectangle 4">
            <a:extLst>
              <a:ext uri="{FF2B5EF4-FFF2-40B4-BE49-F238E27FC236}">
                <a16:creationId xmlns:a16="http://schemas.microsoft.com/office/drawing/2014/main" id="{D5EFD534-75A8-4245-B3B7-033A933D3E57}"/>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r>
              <a:rPr lang="en-US" altLang="en-US" sz="3400" dirty="0"/>
              <a:t>2024-2025 R3 Team (4 of 9)</a:t>
            </a:r>
          </a:p>
        </p:txBody>
      </p:sp>
      <p:pic>
        <p:nvPicPr>
          <p:cNvPr id="30725" name="Picture 2">
            <a:extLst>
              <a:ext uri="{FF2B5EF4-FFF2-40B4-BE49-F238E27FC236}">
                <a16:creationId xmlns:a16="http://schemas.microsoft.com/office/drawing/2014/main" id="{DFFD503B-2A55-48D0-A687-606F76FB5EE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325" y="1049338"/>
            <a:ext cx="11307763" cy="47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a:extLst>
              <a:ext uri="{FF2B5EF4-FFF2-40B4-BE49-F238E27FC236}">
                <a16:creationId xmlns:a16="http://schemas.microsoft.com/office/drawing/2014/main" id="{473EF491-C078-40DB-B770-848AA2B96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5375"/>
            <a:ext cx="121904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2771" name="Picture 1">
            <a:extLst>
              <a:ext uri="{FF2B5EF4-FFF2-40B4-BE49-F238E27FC236}">
                <a16:creationId xmlns:a16="http://schemas.microsoft.com/office/drawing/2014/main" id="{4A8ED1B9-72D3-4B4B-942C-CDF2555A8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2772" name="Picture 2">
            <a:extLst>
              <a:ext uri="{FF2B5EF4-FFF2-40B4-BE49-F238E27FC236}">
                <a16:creationId xmlns:a16="http://schemas.microsoft.com/office/drawing/2014/main" id="{8974B482-9F21-4480-AC99-770C88B34C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2773" name="Rectangle 4">
            <a:extLst>
              <a:ext uri="{FF2B5EF4-FFF2-40B4-BE49-F238E27FC236}">
                <a16:creationId xmlns:a16="http://schemas.microsoft.com/office/drawing/2014/main" id="{FEED220E-E3FA-4C51-8757-41ED67F6C541}"/>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r>
              <a:rPr lang="en-US" altLang="en-US" sz="3400" dirty="0"/>
              <a:t>2024-2025 R3 Team (5 of 9)</a:t>
            </a:r>
          </a:p>
        </p:txBody>
      </p:sp>
      <p:graphicFrame>
        <p:nvGraphicFramePr>
          <p:cNvPr id="32774" name="Object 1">
            <a:extLst>
              <a:ext uri="{FF2B5EF4-FFF2-40B4-BE49-F238E27FC236}">
                <a16:creationId xmlns:a16="http://schemas.microsoft.com/office/drawing/2014/main" id="{B79C3517-8158-47EC-94BF-FD513D6CCC25}"/>
              </a:ext>
            </a:extLst>
          </p:cNvPr>
          <p:cNvGraphicFramePr>
            <a:graphicFrameLocks noChangeAspect="1"/>
          </p:cNvGraphicFramePr>
          <p:nvPr/>
        </p:nvGraphicFramePr>
        <p:xfrm>
          <a:off x="228600" y="1400175"/>
          <a:ext cx="11410950" cy="1925638"/>
        </p:xfrm>
        <a:graphic>
          <a:graphicData uri="http://schemas.openxmlformats.org/presentationml/2006/ole">
            <mc:AlternateContent xmlns:mc="http://schemas.openxmlformats.org/markup-compatibility/2006">
              <mc:Choice xmlns:v="urn:schemas-microsoft-com:vml" Requires="v">
                <p:oleObj name="Worksheet" r:id="rId6" imgW="6584864" imgH="1111075" progId="Excel.Sheet.12">
                  <p:embed/>
                </p:oleObj>
              </mc:Choice>
              <mc:Fallback>
                <p:oleObj name="Worksheet" r:id="rId6" imgW="6584864" imgH="1111075" progId="Excel.Sheet.12">
                  <p:embed/>
                  <p:pic>
                    <p:nvPicPr>
                      <p:cNvPr id="32774" name="Object 1">
                        <a:extLst>
                          <a:ext uri="{FF2B5EF4-FFF2-40B4-BE49-F238E27FC236}">
                            <a16:creationId xmlns:a16="http://schemas.microsoft.com/office/drawing/2014/main" id="{B79C3517-8158-47EC-94BF-FD513D6CCC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400175"/>
                        <a:ext cx="1141095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a:extLst>
              <a:ext uri="{FF2B5EF4-FFF2-40B4-BE49-F238E27FC236}">
                <a16:creationId xmlns:a16="http://schemas.microsoft.com/office/drawing/2014/main" id="{29047A6C-BCCE-4C9A-936A-4E06BB8CC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5375"/>
            <a:ext cx="121904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4819" name="Picture 1">
            <a:extLst>
              <a:ext uri="{FF2B5EF4-FFF2-40B4-BE49-F238E27FC236}">
                <a16:creationId xmlns:a16="http://schemas.microsoft.com/office/drawing/2014/main" id="{4BD22269-BA70-4B74-9B04-CFCB38868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4820" name="Picture 2">
            <a:extLst>
              <a:ext uri="{FF2B5EF4-FFF2-40B4-BE49-F238E27FC236}">
                <a16:creationId xmlns:a16="http://schemas.microsoft.com/office/drawing/2014/main" id="{35A384F2-907D-4C60-B620-D13FFC2E07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4821" name="Rectangle 4">
            <a:extLst>
              <a:ext uri="{FF2B5EF4-FFF2-40B4-BE49-F238E27FC236}">
                <a16:creationId xmlns:a16="http://schemas.microsoft.com/office/drawing/2014/main" id="{F7F53A94-65C8-4847-8FC7-771E924D332B}"/>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r>
              <a:rPr lang="en-US" altLang="en-US" sz="3400" dirty="0"/>
              <a:t>2024-2025 R3 Team (6 of 9)</a:t>
            </a:r>
          </a:p>
        </p:txBody>
      </p:sp>
      <p:graphicFrame>
        <p:nvGraphicFramePr>
          <p:cNvPr id="34822" name="Object 1">
            <a:extLst>
              <a:ext uri="{FF2B5EF4-FFF2-40B4-BE49-F238E27FC236}">
                <a16:creationId xmlns:a16="http://schemas.microsoft.com/office/drawing/2014/main" id="{8ACACBFD-7B88-4CBF-850A-26C2623CA8AA}"/>
              </a:ext>
            </a:extLst>
          </p:cNvPr>
          <p:cNvGraphicFramePr>
            <a:graphicFrameLocks noChangeAspect="1"/>
          </p:cNvGraphicFramePr>
          <p:nvPr/>
        </p:nvGraphicFramePr>
        <p:xfrm>
          <a:off x="228600" y="1309688"/>
          <a:ext cx="11379200" cy="4235450"/>
        </p:xfrm>
        <a:graphic>
          <a:graphicData uri="http://schemas.openxmlformats.org/presentationml/2006/ole">
            <mc:AlternateContent xmlns:mc="http://schemas.openxmlformats.org/markup-compatibility/2006">
              <mc:Choice xmlns:v="urn:schemas-microsoft-com:vml" Requires="v">
                <p:oleObj name="Worksheet" r:id="rId6" imgW="6584864" imgH="2451144" progId="Excel.Sheet.12">
                  <p:embed/>
                </p:oleObj>
              </mc:Choice>
              <mc:Fallback>
                <p:oleObj name="Worksheet" r:id="rId6" imgW="6584864" imgH="2451144" progId="Excel.Sheet.12">
                  <p:embed/>
                  <p:pic>
                    <p:nvPicPr>
                      <p:cNvPr id="34822" name="Object 1">
                        <a:extLst>
                          <a:ext uri="{FF2B5EF4-FFF2-40B4-BE49-F238E27FC236}">
                            <a16:creationId xmlns:a16="http://schemas.microsoft.com/office/drawing/2014/main" id="{8ACACBFD-7B88-4CBF-850A-26C2623CA8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309688"/>
                        <a:ext cx="113792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483C963E-D9C8-44F2-AD3D-C4E7FB886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6867" name="Picture 2">
            <a:extLst>
              <a:ext uri="{FF2B5EF4-FFF2-40B4-BE49-F238E27FC236}">
                <a16:creationId xmlns:a16="http://schemas.microsoft.com/office/drawing/2014/main" id="{33DAD52F-6A88-4857-9E8D-6E3099AE7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6868" name="Rectangle 4">
            <a:extLst>
              <a:ext uri="{FF2B5EF4-FFF2-40B4-BE49-F238E27FC236}">
                <a16:creationId xmlns:a16="http://schemas.microsoft.com/office/drawing/2014/main" id="{3282BDE2-161C-4FB1-A0AD-5B9FAF2645F4}"/>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r>
              <a:rPr lang="en-US" altLang="en-US" sz="3400" dirty="0"/>
              <a:t>2024-2025 R3 Team (7 of 9)</a:t>
            </a:r>
          </a:p>
        </p:txBody>
      </p:sp>
      <p:graphicFrame>
        <p:nvGraphicFramePr>
          <p:cNvPr id="36869" name="Object 1">
            <a:extLst>
              <a:ext uri="{FF2B5EF4-FFF2-40B4-BE49-F238E27FC236}">
                <a16:creationId xmlns:a16="http://schemas.microsoft.com/office/drawing/2014/main" id="{CC31D9A5-5520-4149-AEE2-F05FF781B80A}"/>
              </a:ext>
            </a:extLst>
          </p:cNvPr>
          <p:cNvGraphicFramePr>
            <a:graphicFrameLocks noChangeAspect="1"/>
          </p:cNvGraphicFramePr>
          <p:nvPr/>
        </p:nvGraphicFramePr>
        <p:xfrm>
          <a:off x="236538" y="1379538"/>
          <a:ext cx="11371262" cy="1211262"/>
        </p:xfrm>
        <a:graphic>
          <a:graphicData uri="http://schemas.openxmlformats.org/presentationml/2006/ole">
            <mc:AlternateContent xmlns:mc="http://schemas.openxmlformats.org/markup-compatibility/2006">
              <mc:Choice xmlns:v="urn:schemas-microsoft-com:vml" Requires="v">
                <p:oleObj name="Worksheet" r:id="rId5" imgW="6584864" imgH="742950" progId="Excel.Sheet.12">
                  <p:embed/>
                </p:oleObj>
              </mc:Choice>
              <mc:Fallback>
                <p:oleObj name="Worksheet" r:id="rId5" imgW="6584864" imgH="742950" progId="Excel.Sheet.12">
                  <p:embed/>
                  <p:pic>
                    <p:nvPicPr>
                      <p:cNvPr id="36869" name="Object 1">
                        <a:extLst>
                          <a:ext uri="{FF2B5EF4-FFF2-40B4-BE49-F238E27FC236}">
                            <a16:creationId xmlns:a16="http://schemas.microsoft.com/office/drawing/2014/main" id="{CC31D9A5-5520-4149-AEE2-F05FF781B8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538" y="1379538"/>
                        <a:ext cx="11371262"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870" name="Object 2">
            <a:extLst>
              <a:ext uri="{FF2B5EF4-FFF2-40B4-BE49-F238E27FC236}">
                <a16:creationId xmlns:a16="http://schemas.microsoft.com/office/drawing/2014/main" id="{652D9FB7-4018-4CAE-814D-662011A572F9}"/>
              </a:ext>
            </a:extLst>
          </p:cNvPr>
          <p:cNvGraphicFramePr>
            <a:graphicFrameLocks noChangeAspect="1"/>
          </p:cNvGraphicFramePr>
          <p:nvPr/>
        </p:nvGraphicFramePr>
        <p:xfrm>
          <a:off x="268288" y="3613150"/>
          <a:ext cx="11339512" cy="1651000"/>
        </p:xfrm>
        <a:graphic>
          <a:graphicData uri="http://schemas.openxmlformats.org/presentationml/2006/ole">
            <mc:AlternateContent xmlns:mc="http://schemas.openxmlformats.org/markup-compatibility/2006">
              <mc:Choice xmlns:v="urn:schemas-microsoft-com:vml" Requires="v">
                <p:oleObj name="Worksheet" r:id="rId7" imgW="6584864" imgH="958938" progId="Excel.Sheet.12">
                  <p:embed/>
                </p:oleObj>
              </mc:Choice>
              <mc:Fallback>
                <p:oleObj name="Worksheet" r:id="rId7" imgW="6584864" imgH="958938" progId="Excel.Sheet.12">
                  <p:embed/>
                  <p:pic>
                    <p:nvPicPr>
                      <p:cNvPr id="36870" name="Object 2">
                        <a:extLst>
                          <a:ext uri="{FF2B5EF4-FFF2-40B4-BE49-F238E27FC236}">
                            <a16:creationId xmlns:a16="http://schemas.microsoft.com/office/drawing/2014/main" id="{652D9FB7-4018-4CAE-814D-662011A572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288" y="3613150"/>
                        <a:ext cx="11339512"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6871" name="Picture 3">
            <a:extLst>
              <a:ext uri="{FF2B5EF4-FFF2-40B4-BE49-F238E27FC236}">
                <a16:creationId xmlns:a16="http://schemas.microsoft.com/office/drawing/2014/main" id="{2B2707EA-A9E4-411F-9150-EACC84A4B2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6175375"/>
            <a:ext cx="121904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a:extLst>
              <a:ext uri="{FF2B5EF4-FFF2-40B4-BE49-F238E27FC236}">
                <a16:creationId xmlns:a16="http://schemas.microsoft.com/office/drawing/2014/main" id="{F6827247-CAA4-41D0-9B2A-AE7F3DC9D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8915" name="Picture 2">
            <a:extLst>
              <a:ext uri="{FF2B5EF4-FFF2-40B4-BE49-F238E27FC236}">
                <a16:creationId xmlns:a16="http://schemas.microsoft.com/office/drawing/2014/main" id="{39351CD2-4618-413C-86C4-81F5DC4E0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8916" name="Picture 3">
            <a:extLst>
              <a:ext uri="{FF2B5EF4-FFF2-40B4-BE49-F238E27FC236}">
                <a16:creationId xmlns:a16="http://schemas.microsoft.com/office/drawing/2014/main" id="{006DCA0B-6B57-48CE-AF68-EF850AA30B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3" y="6261100"/>
            <a:ext cx="121904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8917" name="Rectangle 4">
            <a:extLst>
              <a:ext uri="{FF2B5EF4-FFF2-40B4-BE49-F238E27FC236}">
                <a16:creationId xmlns:a16="http://schemas.microsoft.com/office/drawing/2014/main" id="{052DD731-830D-4347-81EF-5E6604F6F7BD}"/>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r>
              <a:rPr lang="en-US" altLang="en-US" sz="3400" dirty="0"/>
              <a:t>2024-2025 R3 Team (8 of 9)</a:t>
            </a:r>
          </a:p>
        </p:txBody>
      </p:sp>
      <p:graphicFrame>
        <p:nvGraphicFramePr>
          <p:cNvPr id="38918" name="Object 1">
            <a:extLst>
              <a:ext uri="{FF2B5EF4-FFF2-40B4-BE49-F238E27FC236}">
                <a16:creationId xmlns:a16="http://schemas.microsoft.com/office/drawing/2014/main" id="{5EC87F45-36C2-4D14-93BB-B8615922C6EF}"/>
              </a:ext>
            </a:extLst>
          </p:cNvPr>
          <p:cNvGraphicFramePr>
            <a:graphicFrameLocks noChangeAspect="1"/>
          </p:cNvGraphicFramePr>
          <p:nvPr/>
        </p:nvGraphicFramePr>
        <p:xfrm>
          <a:off x="152400" y="1298575"/>
          <a:ext cx="11944350" cy="2027238"/>
        </p:xfrm>
        <a:graphic>
          <a:graphicData uri="http://schemas.openxmlformats.org/presentationml/2006/ole">
            <mc:AlternateContent xmlns:mc="http://schemas.openxmlformats.org/markup-compatibility/2006">
              <mc:Choice xmlns:v="urn:schemas-microsoft-com:vml" Requires="v">
                <p:oleObj name="Worksheet" r:id="rId6" imgW="6584864" imgH="1130388" progId="Excel.Sheet.12">
                  <p:embed/>
                </p:oleObj>
              </mc:Choice>
              <mc:Fallback>
                <p:oleObj name="Worksheet" r:id="rId6" imgW="6584864" imgH="1130388" progId="Excel.Sheet.12">
                  <p:embed/>
                  <p:pic>
                    <p:nvPicPr>
                      <p:cNvPr id="38918" name="Object 1">
                        <a:extLst>
                          <a:ext uri="{FF2B5EF4-FFF2-40B4-BE49-F238E27FC236}">
                            <a16:creationId xmlns:a16="http://schemas.microsoft.com/office/drawing/2014/main" id="{5EC87F45-36C2-4D14-93BB-B8615922C6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298575"/>
                        <a:ext cx="119443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919" name="Object 2">
            <a:extLst>
              <a:ext uri="{FF2B5EF4-FFF2-40B4-BE49-F238E27FC236}">
                <a16:creationId xmlns:a16="http://schemas.microsoft.com/office/drawing/2014/main" id="{6BC38CD0-FF62-46FB-BC8C-87AAD9EEDCEA}"/>
              </a:ext>
            </a:extLst>
          </p:cNvPr>
          <p:cNvGraphicFramePr>
            <a:graphicFrameLocks noChangeAspect="1"/>
          </p:cNvGraphicFramePr>
          <p:nvPr/>
        </p:nvGraphicFramePr>
        <p:xfrm>
          <a:off x="152400" y="3543300"/>
          <a:ext cx="11944350" cy="2349500"/>
        </p:xfrm>
        <a:graphic>
          <a:graphicData uri="http://schemas.openxmlformats.org/presentationml/2006/ole">
            <mc:AlternateContent xmlns:mc="http://schemas.openxmlformats.org/markup-compatibility/2006">
              <mc:Choice xmlns:v="urn:schemas-microsoft-com:vml" Requires="v">
                <p:oleObj name="Worksheet" r:id="rId8" imgW="6584864" imgH="1295531" progId="Excel.Sheet.12">
                  <p:embed/>
                </p:oleObj>
              </mc:Choice>
              <mc:Fallback>
                <p:oleObj name="Worksheet" r:id="rId8" imgW="6584864" imgH="1295531" progId="Excel.Sheet.12">
                  <p:embed/>
                  <p:pic>
                    <p:nvPicPr>
                      <p:cNvPr id="38919" name="Object 2">
                        <a:extLst>
                          <a:ext uri="{FF2B5EF4-FFF2-40B4-BE49-F238E27FC236}">
                            <a16:creationId xmlns:a16="http://schemas.microsoft.com/office/drawing/2014/main" id="{6BC38CD0-FF62-46FB-BC8C-87AAD9EEDC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3543300"/>
                        <a:ext cx="1194435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a:extLst>
              <a:ext uri="{FF2B5EF4-FFF2-40B4-BE49-F238E27FC236}">
                <a16:creationId xmlns:a16="http://schemas.microsoft.com/office/drawing/2014/main" id="{2E15B7E3-4EE6-4FEE-AF0D-FE1B08123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5375"/>
            <a:ext cx="121904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0963" name="Picture 1">
            <a:extLst>
              <a:ext uri="{FF2B5EF4-FFF2-40B4-BE49-F238E27FC236}">
                <a16:creationId xmlns:a16="http://schemas.microsoft.com/office/drawing/2014/main" id="{5C10319D-9963-4C66-8354-1E5868C42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0964" name="Picture 2">
            <a:extLst>
              <a:ext uri="{FF2B5EF4-FFF2-40B4-BE49-F238E27FC236}">
                <a16:creationId xmlns:a16="http://schemas.microsoft.com/office/drawing/2014/main" id="{399B2FC2-665C-4090-9B72-DD47BE97B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0965" name="Rectangle 4">
            <a:extLst>
              <a:ext uri="{FF2B5EF4-FFF2-40B4-BE49-F238E27FC236}">
                <a16:creationId xmlns:a16="http://schemas.microsoft.com/office/drawing/2014/main" id="{CCF19316-624E-473C-8A23-ED892B986D9C}"/>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r>
              <a:rPr lang="en-US" altLang="en-US" sz="3400" dirty="0"/>
              <a:t>2024-2025 R3 Team (9 of 9)</a:t>
            </a:r>
          </a:p>
        </p:txBody>
      </p:sp>
      <p:graphicFrame>
        <p:nvGraphicFramePr>
          <p:cNvPr id="40966" name="Object 1">
            <a:extLst>
              <a:ext uri="{FF2B5EF4-FFF2-40B4-BE49-F238E27FC236}">
                <a16:creationId xmlns:a16="http://schemas.microsoft.com/office/drawing/2014/main" id="{AA8C93FE-DFBE-415E-A8B6-5B5B06E89689}"/>
              </a:ext>
            </a:extLst>
          </p:cNvPr>
          <p:cNvGraphicFramePr>
            <a:graphicFrameLocks noChangeAspect="1"/>
          </p:cNvGraphicFramePr>
          <p:nvPr/>
        </p:nvGraphicFramePr>
        <p:xfrm>
          <a:off x="228600" y="1241425"/>
          <a:ext cx="11366500" cy="1951038"/>
        </p:xfrm>
        <a:graphic>
          <a:graphicData uri="http://schemas.openxmlformats.org/presentationml/2006/ole">
            <mc:AlternateContent xmlns:mc="http://schemas.openxmlformats.org/markup-compatibility/2006">
              <mc:Choice xmlns:v="urn:schemas-microsoft-com:vml" Requires="v">
                <p:oleObj name="Worksheet" r:id="rId6" imgW="6584864" imgH="1130388" progId="Excel.Sheet.12">
                  <p:embed/>
                </p:oleObj>
              </mc:Choice>
              <mc:Fallback>
                <p:oleObj name="Worksheet" r:id="rId6" imgW="6584864" imgH="1130388" progId="Excel.Sheet.12">
                  <p:embed/>
                  <p:pic>
                    <p:nvPicPr>
                      <p:cNvPr id="40966" name="Object 1">
                        <a:extLst>
                          <a:ext uri="{FF2B5EF4-FFF2-40B4-BE49-F238E27FC236}">
                            <a16:creationId xmlns:a16="http://schemas.microsoft.com/office/drawing/2014/main" id="{AA8C93FE-DFBE-415E-A8B6-5B5B06E896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241425"/>
                        <a:ext cx="11366500"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967" name="Object 2">
            <a:extLst>
              <a:ext uri="{FF2B5EF4-FFF2-40B4-BE49-F238E27FC236}">
                <a16:creationId xmlns:a16="http://schemas.microsoft.com/office/drawing/2014/main" id="{1234FD77-C7C3-4567-B5DF-1128CED8774A}"/>
              </a:ext>
            </a:extLst>
          </p:cNvPr>
          <p:cNvGraphicFramePr>
            <a:graphicFrameLocks noChangeAspect="1"/>
          </p:cNvGraphicFramePr>
          <p:nvPr/>
        </p:nvGraphicFramePr>
        <p:xfrm>
          <a:off x="228600" y="3452813"/>
          <a:ext cx="11406188" cy="2255837"/>
        </p:xfrm>
        <a:graphic>
          <a:graphicData uri="http://schemas.openxmlformats.org/presentationml/2006/ole">
            <mc:AlternateContent xmlns:mc="http://schemas.openxmlformats.org/markup-compatibility/2006">
              <mc:Choice xmlns:v="urn:schemas-microsoft-com:vml" Requires="v">
                <p:oleObj name="Worksheet" r:id="rId8" imgW="6584864" imgH="1301838" progId="Excel.Sheet.12">
                  <p:embed/>
                </p:oleObj>
              </mc:Choice>
              <mc:Fallback>
                <p:oleObj name="Worksheet" r:id="rId8" imgW="6584864" imgH="1301838" progId="Excel.Sheet.12">
                  <p:embed/>
                  <p:pic>
                    <p:nvPicPr>
                      <p:cNvPr id="40967" name="Object 2">
                        <a:extLst>
                          <a:ext uri="{FF2B5EF4-FFF2-40B4-BE49-F238E27FC236}">
                            <a16:creationId xmlns:a16="http://schemas.microsoft.com/office/drawing/2014/main" id="{1234FD77-C7C3-4567-B5DF-1128CED877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3452813"/>
                        <a:ext cx="11406188"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PlaceHolder 1"/>
          <p:cNvSpPr>
            <a:spLocks noGrp="1"/>
          </p:cNvSpPr>
          <p:nvPr>
            <p:ph type="title"/>
          </p:nvPr>
        </p:nvSpPr>
        <p:spPr>
          <a:xfrm>
            <a:off x="930874" y="40163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Member Grades (1 of 5)</a:t>
            </a:r>
            <a:br>
              <a:rPr sz="4532" dirty="0"/>
            </a:br>
            <a:endParaRPr lang="es-ES" sz="4532" b="0" spc="-1" dirty="0">
              <a:solidFill>
                <a:srgbClr val="000000"/>
              </a:solidFill>
              <a:latin typeface="Arial"/>
            </a:endParaRPr>
          </a:p>
        </p:txBody>
      </p:sp>
      <p:sp>
        <p:nvSpPr>
          <p:cNvPr id="519" name="PlaceHolder 2"/>
          <p:cNvSpPr>
            <a:spLocks noGrp="1"/>
          </p:cNvSpPr>
          <p:nvPr>
            <p:ph/>
          </p:nvPr>
        </p:nvSpPr>
        <p:spPr>
          <a:xfrm>
            <a:off x="454861" y="1157403"/>
            <a:ext cx="11475658" cy="4875775"/>
          </a:xfrm>
          <a:prstGeom prst="rect">
            <a:avLst/>
          </a:prstGeom>
          <a:noFill/>
          <a:ln w="0">
            <a:noFill/>
          </a:ln>
        </p:spPr>
        <p:txBody>
          <a:bodyPr lIns="119963" tIns="59981" rIns="119963" bIns="59981" anchor="t">
            <a:noAutofit/>
          </a:bodyPr>
          <a:lstStyle/>
          <a:p>
            <a:pPr marL="457291" indent="-457291">
              <a:lnSpc>
                <a:spcPct val="100000"/>
              </a:lnSpc>
              <a:buClr>
                <a:srgbClr val="0066A1"/>
              </a:buClr>
              <a:buFont typeface="Verdana"/>
              <a:buChar char="•"/>
            </a:pPr>
            <a:r>
              <a:rPr lang="en-US" sz="2666" b="1" spc="-1" dirty="0">
                <a:solidFill>
                  <a:schemeClr val="dk1"/>
                </a:solidFill>
                <a:latin typeface="Calibri"/>
                <a:ea typeface="Calibri"/>
              </a:rPr>
              <a:t>Student</a:t>
            </a:r>
            <a:r>
              <a:rPr lang="en-US" sz="2666" spc="-1" dirty="0">
                <a:solidFill>
                  <a:schemeClr val="dk1"/>
                </a:solidFill>
                <a:latin typeface="Calibri"/>
                <a:ea typeface="Calibri"/>
              </a:rPr>
              <a:t>: At least 50% of a normal full-time academic program as a registered undergraduate or graduate student in a regular course of study in IEEE-designated fields.</a:t>
            </a:r>
            <a:endParaRPr lang="es-ES" sz="2666" spc="-1" dirty="0">
              <a:solidFill>
                <a:srgbClr val="000000"/>
              </a:solidFill>
              <a:latin typeface="Arial"/>
            </a:endParaRPr>
          </a:p>
          <a:p>
            <a:pPr marL="457291" indent="-457291">
              <a:lnSpc>
                <a:spcPct val="100000"/>
              </a:lnSpc>
              <a:spcBef>
                <a:spcPts val="533"/>
              </a:spcBef>
              <a:buClr>
                <a:srgbClr val="0066A1"/>
              </a:buClr>
              <a:buFont typeface="Verdana"/>
              <a:buChar char="•"/>
            </a:pPr>
            <a:r>
              <a:rPr lang="en-US" sz="2666" b="1" spc="-1" dirty="0">
                <a:solidFill>
                  <a:schemeClr val="dk1"/>
                </a:solidFill>
                <a:latin typeface="Calibri"/>
                <a:ea typeface="Calibri"/>
              </a:rPr>
              <a:t>Graduate Student Member</a:t>
            </a:r>
            <a:r>
              <a:rPr lang="en-US" sz="2666" spc="-1" dirty="0">
                <a:solidFill>
                  <a:schemeClr val="dk1"/>
                </a:solidFill>
                <a:latin typeface="Calibri"/>
                <a:ea typeface="Calibri"/>
              </a:rPr>
              <a:t>: At least 50% of a normal full-time academic program as a registered graduate student in a regular course of study in IEEE-designated fields.</a:t>
            </a:r>
            <a:endParaRPr lang="es-ES" sz="2666" spc="-1" dirty="0">
              <a:solidFill>
                <a:srgbClr val="000000"/>
              </a:solidFill>
              <a:latin typeface="Arial"/>
            </a:endParaRPr>
          </a:p>
          <a:p>
            <a:pPr marL="457291" indent="-457291">
              <a:lnSpc>
                <a:spcPct val="100000"/>
              </a:lnSpc>
              <a:spcBef>
                <a:spcPts val="533"/>
              </a:spcBef>
              <a:buClr>
                <a:srgbClr val="0066A1"/>
              </a:buClr>
              <a:buFont typeface="Verdana"/>
              <a:buChar char="•"/>
            </a:pPr>
            <a:r>
              <a:rPr lang="en-US" sz="2666" spc="-1" dirty="0">
                <a:solidFill>
                  <a:schemeClr val="dk1"/>
                </a:solidFill>
                <a:latin typeface="Calibri"/>
                <a:ea typeface="Calibri"/>
              </a:rPr>
              <a:t>The total cumulative period for a member to hold the Student member grade and/or the Graduate Student member grade is </a:t>
            </a:r>
            <a:r>
              <a:rPr lang="en-US" sz="2666" b="1" spc="-1" dirty="0">
                <a:solidFill>
                  <a:schemeClr val="dk1"/>
                </a:solidFill>
                <a:latin typeface="Calibri"/>
                <a:ea typeface="Calibri"/>
              </a:rPr>
              <a:t>limited to eight years</a:t>
            </a:r>
            <a:r>
              <a:rPr lang="en-US" sz="2666" spc="-1" dirty="0">
                <a:solidFill>
                  <a:schemeClr val="dk1"/>
                </a:solidFill>
                <a:latin typeface="Calibri"/>
                <a:ea typeface="Calibri"/>
              </a:rPr>
              <a:t>.</a:t>
            </a:r>
            <a:endParaRPr lang="es-ES" sz="2666" spc="-1" dirty="0">
              <a:solidFill>
                <a:srgbClr val="000000"/>
              </a:solidFill>
              <a:latin typeface="Arial"/>
            </a:endParaRPr>
          </a:p>
          <a:p>
            <a:pPr marL="457291" indent="-457291">
              <a:lnSpc>
                <a:spcPct val="100000"/>
              </a:lnSpc>
              <a:spcBef>
                <a:spcPts val="638"/>
              </a:spcBef>
              <a:buClr>
                <a:srgbClr val="0066A1"/>
              </a:buClr>
              <a:buFont typeface="Verdana"/>
              <a:buChar char="•"/>
            </a:pPr>
            <a:r>
              <a:rPr lang="en-US" sz="2666" spc="-1" dirty="0">
                <a:solidFill>
                  <a:schemeClr val="dk1"/>
                </a:solidFill>
                <a:latin typeface="Calibri"/>
                <a:ea typeface="Calibri"/>
              </a:rPr>
              <a:t>Student members or Graduate Student members, upon graduation or upon reaching the total cumulative eight-year limit as a Graduate Student member (whichever occurs first), will be transferred automatically to member grade.</a:t>
            </a:r>
            <a:r>
              <a:rPr lang="en-US" sz="3199" spc="-1" dirty="0">
                <a:solidFill>
                  <a:schemeClr val="dk1"/>
                </a:solidFill>
                <a:latin typeface="Calibri"/>
                <a:ea typeface="Calibri"/>
              </a:rPr>
              <a:t> </a:t>
            </a:r>
            <a:endParaRPr lang="es-ES" sz="3199" spc="-1" dirty="0">
              <a:solidFill>
                <a:srgbClr val="000000"/>
              </a:solidFill>
              <a:latin typeface="Arial"/>
            </a:endParaRPr>
          </a:p>
        </p:txBody>
      </p:sp>
      <p:sp>
        <p:nvSpPr>
          <p:cNvPr id="520" name="PlaceHolder 3"/>
          <p:cNvSpPr>
            <a:spLocks noGrp="1"/>
          </p:cNvSpPr>
          <p:nvPr>
            <p:ph type="sldNum" idx="26"/>
          </p:nvPr>
        </p:nvSpPr>
        <p:spPr>
          <a:xfrm>
            <a:off x="728857"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252E1319-D109-419E-85A0-A49F6AFA0D65}" type="slidenum">
              <a:rPr lang="en-US"/>
              <a:pPr/>
              <a:t>79</a:t>
            </a:fld>
            <a:endParaRPr lang="es-ES">
              <a:solidFill>
                <a:srgbClr val="000000"/>
              </a:solidFill>
              <a:latin typeface="Times New Roman"/>
            </a:endParaRPr>
          </a:p>
        </p:txBody>
      </p:sp>
    </p:spTree>
    <p:extLst>
      <p:ext uri="{BB962C8B-B14F-4D97-AF65-F5344CB8AC3E}">
        <p14:creationId xmlns:p14="http://schemas.microsoft.com/office/powerpoint/2010/main" val="20334999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519">
                                            <p:txEl>
                                              <p:charRg st="691" end="69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1ed275c5122_0_86"/>
          <p:cNvSpPr txBox="1">
            <a:spLocks noGrp="1"/>
          </p:cNvSpPr>
          <p:nvPr>
            <p:ph type="title"/>
          </p:nvPr>
        </p:nvSpPr>
        <p:spPr>
          <a:xfrm>
            <a:off x="771633" y="675232"/>
            <a:ext cx="10515600" cy="637200"/>
          </a:xfrm>
          <a:prstGeom prst="rect">
            <a:avLst/>
          </a:prstGeom>
          <a:noFill/>
          <a:ln>
            <a:noFill/>
          </a:ln>
        </p:spPr>
        <p:txBody>
          <a:bodyPr spcFirstLastPara="1" vert="horz" wrap="square" lIns="69400" tIns="34700" rIns="69400" bIns="34700" rtlCol="0" anchor="t" anchorCtr="0">
            <a:noAutofit/>
          </a:bodyPr>
          <a:lstStyle/>
          <a:p>
            <a:pPr>
              <a:spcBef>
                <a:spcPts val="0"/>
              </a:spcBef>
              <a:buSzPts val="1000"/>
            </a:pPr>
            <a:r>
              <a:rPr lang="en-US"/>
              <a:t>IEEE Simplified Structure</a:t>
            </a:r>
            <a:endParaRPr/>
          </a:p>
        </p:txBody>
      </p:sp>
      <p:sp>
        <p:nvSpPr>
          <p:cNvPr id="235" name="Google Shape;235;g1ed275c5122_0_86"/>
          <p:cNvSpPr/>
          <p:nvPr/>
        </p:nvSpPr>
        <p:spPr>
          <a:xfrm>
            <a:off x="5415171" y="2117139"/>
            <a:ext cx="990800" cy="4192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cxnSp>
        <p:nvCxnSpPr>
          <p:cNvPr id="236" name="Google Shape;236;g1ed275c5122_0_86"/>
          <p:cNvCxnSpPr/>
          <p:nvPr/>
        </p:nvCxnSpPr>
        <p:spPr>
          <a:xfrm rot="10800000">
            <a:off x="5910471" y="2555440"/>
            <a:ext cx="0" cy="742800"/>
          </a:xfrm>
          <a:prstGeom prst="straightConnector1">
            <a:avLst/>
          </a:prstGeom>
          <a:noFill/>
          <a:ln w="50800" cap="flat" cmpd="sng">
            <a:solidFill>
              <a:srgbClr val="003300"/>
            </a:solidFill>
            <a:prstDash val="solid"/>
            <a:round/>
            <a:headEnd type="none" w="sm" len="sm"/>
            <a:tailEnd type="none" w="sm" len="sm"/>
          </a:ln>
        </p:spPr>
      </p:cxnSp>
      <p:cxnSp>
        <p:nvCxnSpPr>
          <p:cNvPr id="237" name="Google Shape;237;g1ed275c5122_0_86"/>
          <p:cNvCxnSpPr/>
          <p:nvPr/>
        </p:nvCxnSpPr>
        <p:spPr>
          <a:xfrm>
            <a:off x="5224671" y="2898189"/>
            <a:ext cx="686000" cy="0"/>
          </a:xfrm>
          <a:prstGeom prst="straightConnector1">
            <a:avLst/>
          </a:prstGeom>
          <a:noFill/>
          <a:ln w="50800" cap="flat" cmpd="sng">
            <a:solidFill>
              <a:srgbClr val="003300"/>
            </a:solidFill>
            <a:prstDash val="solid"/>
            <a:round/>
            <a:headEnd type="none" w="sm" len="sm"/>
            <a:tailEnd type="none" w="sm" len="sm"/>
          </a:ln>
        </p:spPr>
      </p:cxnSp>
      <p:sp>
        <p:nvSpPr>
          <p:cNvPr id="238" name="Google Shape;238;g1ed275c5122_0_86"/>
          <p:cNvSpPr/>
          <p:nvPr/>
        </p:nvSpPr>
        <p:spPr>
          <a:xfrm>
            <a:off x="6096732" y="3615981"/>
            <a:ext cx="867600" cy="346800"/>
          </a:xfrm>
          <a:prstGeom prst="rect">
            <a:avLst/>
          </a:prstGeom>
          <a:no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PSPB</a:t>
            </a:r>
            <a:endParaRPr sz="2400"/>
          </a:p>
        </p:txBody>
      </p:sp>
      <p:cxnSp>
        <p:nvCxnSpPr>
          <p:cNvPr id="239" name="Google Shape;239;g1ed275c5122_0_86"/>
          <p:cNvCxnSpPr/>
          <p:nvPr/>
        </p:nvCxnSpPr>
        <p:spPr>
          <a:xfrm>
            <a:off x="3395871" y="3298239"/>
            <a:ext cx="5200800" cy="0"/>
          </a:xfrm>
          <a:prstGeom prst="straightConnector1">
            <a:avLst/>
          </a:prstGeom>
          <a:noFill/>
          <a:ln w="50800" cap="flat" cmpd="sng">
            <a:solidFill>
              <a:srgbClr val="003300"/>
            </a:solidFill>
            <a:prstDash val="solid"/>
            <a:round/>
            <a:headEnd type="none" w="sm" len="sm"/>
            <a:tailEnd type="none" w="sm" len="sm"/>
          </a:ln>
        </p:spPr>
      </p:cxnSp>
      <p:cxnSp>
        <p:nvCxnSpPr>
          <p:cNvPr id="240" name="Google Shape;240;g1ed275c5122_0_86"/>
          <p:cNvCxnSpPr/>
          <p:nvPr/>
        </p:nvCxnSpPr>
        <p:spPr>
          <a:xfrm>
            <a:off x="3410159" y="3288713"/>
            <a:ext cx="0" cy="285600"/>
          </a:xfrm>
          <a:prstGeom prst="straightConnector1">
            <a:avLst/>
          </a:prstGeom>
          <a:noFill/>
          <a:ln w="50800" cap="flat" cmpd="sng">
            <a:solidFill>
              <a:srgbClr val="003300"/>
            </a:solidFill>
            <a:prstDash val="solid"/>
            <a:round/>
            <a:headEnd type="none" w="sm" len="sm"/>
            <a:tailEnd type="none" w="sm" len="sm"/>
          </a:ln>
        </p:spPr>
      </p:cxnSp>
      <p:cxnSp>
        <p:nvCxnSpPr>
          <p:cNvPr id="241" name="Google Shape;241;g1ed275c5122_0_86"/>
          <p:cNvCxnSpPr/>
          <p:nvPr/>
        </p:nvCxnSpPr>
        <p:spPr>
          <a:xfrm>
            <a:off x="5510421" y="3298239"/>
            <a:ext cx="0" cy="285600"/>
          </a:xfrm>
          <a:prstGeom prst="straightConnector1">
            <a:avLst/>
          </a:prstGeom>
          <a:noFill/>
          <a:ln w="50800" cap="flat" cmpd="sng">
            <a:solidFill>
              <a:srgbClr val="003300"/>
            </a:solidFill>
            <a:prstDash val="solid"/>
            <a:round/>
            <a:headEnd type="none" w="sm" len="sm"/>
            <a:tailEnd type="none" w="sm" len="sm"/>
          </a:ln>
        </p:spPr>
      </p:cxnSp>
      <p:cxnSp>
        <p:nvCxnSpPr>
          <p:cNvPr id="242" name="Google Shape;242;g1ed275c5122_0_86"/>
          <p:cNvCxnSpPr/>
          <p:nvPr/>
        </p:nvCxnSpPr>
        <p:spPr>
          <a:xfrm>
            <a:off x="4481721" y="3298239"/>
            <a:ext cx="0" cy="285600"/>
          </a:xfrm>
          <a:prstGeom prst="straightConnector1">
            <a:avLst/>
          </a:prstGeom>
          <a:noFill/>
          <a:ln w="50800" cap="flat" cmpd="sng">
            <a:solidFill>
              <a:srgbClr val="003300"/>
            </a:solidFill>
            <a:prstDash val="solid"/>
            <a:round/>
            <a:headEnd type="none" w="sm" len="sm"/>
            <a:tailEnd type="none" w="sm" len="sm"/>
          </a:ln>
        </p:spPr>
      </p:cxnSp>
      <p:cxnSp>
        <p:nvCxnSpPr>
          <p:cNvPr id="243" name="Google Shape;243;g1ed275c5122_0_86"/>
          <p:cNvCxnSpPr/>
          <p:nvPr/>
        </p:nvCxnSpPr>
        <p:spPr>
          <a:xfrm>
            <a:off x="6539121" y="3298239"/>
            <a:ext cx="0" cy="285600"/>
          </a:xfrm>
          <a:prstGeom prst="straightConnector1">
            <a:avLst/>
          </a:prstGeom>
          <a:noFill/>
          <a:ln w="50800" cap="flat" cmpd="sng">
            <a:solidFill>
              <a:srgbClr val="003300"/>
            </a:solidFill>
            <a:prstDash val="solid"/>
            <a:round/>
            <a:headEnd type="none" w="sm" len="sm"/>
            <a:tailEnd type="none" w="sm" len="sm"/>
          </a:ln>
        </p:spPr>
      </p:cxnSp>
      <p:cxnSp>
        <p:nvCxnSpPr>
          <p:cNvPr id="244" name="Google Shape;244;g1ed275c5122_0_86"/>
          <p:cNvCxnSpPr/>
          <p:nvPr/>
        </p:nvCxnSpPr>
        <p:spPr>
          <a:xfrm>
            <a:off x="7567821" y="3298239"/>
            <a:ext cx="0" cy="285600"/>
          </a:xfrm>
          <a:prstGeom prst="straightConnector1">
            <a:avLst/>
          </a:prstGeom>
          <a:noFill/>
          <a:ln w="50800" cap="flat" cmpd="sng">
            <a:solidFill>
              <a:srgbClr val="003300"/>
            </a:solidFill>
            <a:prstDash val="solid"/>
            <a:round/>
            <a:headEnd type="none" w="sm" len="sm"/>
            <a:tailEnd type="none" w="sm" len="sm"/>
          </a:ln>
        </p:spPr>
      </p:cxnSp>
      <p:cxnSp>
        <p:nvCxnSpPr>
          <p:cNvPr id="245" name="Google Shape;245;g1ed275c5122_0_86"/>
          <p:cNvCxnSpPr/>
          <p:nvPr/>
        </p:nvCxnSpPr>
        <p:spPr>
          <a:xfrm>
            <a:off x="8577471" y="3298239"/>
            <a:ext cx="0" cy="285600"/>
          </a:xfrm>
          <a:prstGeom prst="straightConnector1">
            <a:avLst/>
          </a:prstGeom>
          <a:noFill/>
          <a:ln w="50800" cap="flat" cmpd="sng">
            <a:solidFill>
              <a:srgbClr val="003300"/>
            </a:solidFill>
            <a:prstDash val="solid"/>
            <a:round/>
            <a:headEnd type="none" w="sm" len="sm"/>
            <a:tailEnd type="none" w="sm" len="sm"/>
          </a:ln>
        </p:spPr>
      </p:cxnSp>
      <p:sp>
        <p:nvSpPr>
          <p:cNvPr id="246" name="Google Shape;246;g1ed275c5122_0_86"/>
          <p:cNvSpPr/>
          <p:nvPr/>
        </p:nvSpPr>
        <p:spPr>
          <a:xfrm>
            <a:off x="7928581" y="4585305"/>
            <a:ext cx="1550000" cy="623600"/>
          </a:xfrm>
          <a:prstGeom prst="rect">
            <a:avLst/>
          </a:prstGeom>
          <a:noFill/>
          <a:ln>
            <a:noFill/>
          </a:ln>
        </p:spPr>
        <p:txBody>
          <a:bodyPr spcFirstLastPara="1" wrap="square" lIns="69033" tIns="34500" rIns="69033" bIns="34500" anchor="t" anchorCtr="0">
            <a:noAutofit/>
          </a:bodyPr>
          <a:lstStyle/>
          <a:p>
            <a:r>
              <a:rPr lang="en-US" b="1">
                <a:solidFill>
                  <a:srgbClr val="FF0000"/>
                </a:solidFill>
                <a:latin typeface="Arial"/>
                <a:ea typeface="Arial"/>
                <a:cs typeface="Arial"/>
                <a:sym typeface="Arial"/>
              </a:rPr>
              <a:t>10 Regions</a:t>
            </a:r>
            <a:endParaRPr sz="2400"/>
          </a:p>
          <a:p>
            <a:r>
              <a:rPr lang="en-US" b="1">
                <a:solidFill>
                  <a:srgbClr val="FF0000"/>
                </a:solidFill>
                <a:latin typeface="Arial"/>
                <a:ea typeface="Arial"/>
                <a:cs typeface="Arial"/>
                <a:sym typeface="Arial"/>
              </a:rPr>
              <a:t>344 Sections</a:t>
            </a:r>
            <a:endParaRPr sz="2400"/>
          </a:p>
        </p:txBody>
      </p:sp>
      <p:grpSp>
        <p:nvGrpSpPr>
          <p:cNvPr id="247" name="Google Shape;247;g1ed275c5122_0_86"/>
          <p:cNvGrpSpPr/>
          <p:nvPr/>
        </p:nvGrpSpPr>
        <p:grpSpPr>
          <a:xfrm>
            <a:off x="4910346" y="4269790"/>
            <a:ext cx="1177529" cy="357188"/>
            <a:chOff x="1968" y="2718"/>
            <a:chExt cx="989" cy="300"/>
          </a:xfrm>
        </p:grpSpPr>
        <p:cxnSp>
          <p:nvCxnSpPr>
            <p:cNvPr id="248" name="Google Shape;248;g1ed275c5122_0_86"/>
            <p:cNvCxnSpPr/>
            <p:nvPr/>
          </p:nvCxnSpPr>
          <p:spPr>
            <a:xfrm>
              <a:off x="1984"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49" name="Google Shape;249;g1ed275c5122_0_86"/>
            <p:cNvCxnSpPr/>
            <p:nvPr/>
          </p:nvCxnSpPr>
          <p:spPr>
            <a:xfrm>
              <a:off x="2146"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0" name="Google Shape;250;g1ed275c5122_0_86"/>
            <p:cNvCxnSpPr/>
            <p:nvPr/>
          </p:nvCxnSpPr>
          <p:spPr>
            <a:xfrm>
              <a:off x="2309"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1" name="Google Shape;251;g1ed275c5122_0_86"/>
            <p:cNvCxnSpPr/>
            <p:nvPr/>
          </p:nvCxnSpPr>
          <p:spPr>
            <a:xfrm>
              <a:off x="2472"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2" name="Google Shape;252;g1ed275c5122_0_86"/>
            <p:cNvCxnSpPr/>
            <p:nvPr/>
          </p:nvCxnSpPr>
          <p:spPr>
            <a:xfrm>
              <a:off x="2634"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3" name="Google Shape;253;g1ed275c5122_0_86"/>
            <p:cNvCxnSpPr/>
            <p:nvPr/>
          </p:nvCxnSpPr>
          <p:spPr>
            <a:xfrm>
              <a:off x="2957"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4" name="Google Shape;254;g1ed275c5122_0_86"/>
            <p:cNvCxnSpPr/>
            <p:nvPr/>
          </p:nvCxnSpPr>
          <p:spPr>
            <a:xfrm>
              <a:off x="1968" y="2718"/>
              <a:ext cx="900" cy="0"/>
            </a:xfrm>
            <a:prstGeom prst="straightConnector1">
              <a:avLst/>
            </a:prstGeom>
            <a:noFill/>
            <a:ln w="50800" cap="flat" cmpd="sng">
              <a:solidFill>
                <a:srgbClr val="003300"/>
              </a:solidFill>
              <a:prstDash val="solid"/>
              <a:round/>
              <a:headEnd type="none" w="sm" len="sm"/>
              <a:tailEnd type="none" w="sm" len="sm"/>
            </a:ln>
          </p:spPr>
        </p:cxnSp>
        <p:cxnSp>
          <p:nvCxnSpPr>
            <p:cNvPr id="255" name="Google Shape;255;g1ed275c5122_0_86"/>
            <p:cNvCxnSpPr/>
            <p:nvPr/>
          </p:nvCxnSpPr>
          <p:spPr>
            <a:xfrm>
              <a:off x="2797" y="2718"/>
              <a:ext cx="0" cy="300"/>
            </a:xfrm>
            <a:prstGeom prst="straightConnector1">
              <a:avLst/>
            </a:prstGeom>
            <a:noFill/>
            <a:ln w="50800" cap="flat" cmpd="sng">
              <a:solidFill>
                <a:srgbClr val="003300"/>
              </a:solidFill>
              <a:prstDash val="solid"/>
              <a:round/>
              <a:headEnd type="none" w="sm" len="sm"/>
              <a:tailEnd type="none" w="sm" len="sm"/>
            </a:ln>
          </p:spPr>
        </p:cxnSp>
      </p:grpSp>
      <p:sp>
        <p:nvSpPr>
          <p:cNvPr id="256" name="Google Shape;256;g1ed275c5122_0_86"/>
          <p:cNvSpPr/>
          <p:nvPr/>
        </p:nvSpPr>
        <p:spPr>
          <a:xfrm>
            <a:off x="4912776" y="4621073"/>
            <a:ext cx="1588400" cy="623600"/>
          </a:xfrm>
          <a:prstGeom prst="rect">
            <a:avLst/>
          </a:prstGeom>
          <a:noFill/>
          <a:ln>
            <a:noFill/>
          </a:ln>
        </p:spPr>
        <p:txBody>
          <a:bodyPr spcFirstLastPara="1" wrap="square" lIns="69033" tIns="34500" rIns="69033" bIns="34500" anchor="t" anchorCtr="0">
            <a:noAutofit/>
          </a:bodyPr>
          <a:lstStyle/>
          <a:p>
            <a:r>
              <a:rPr lang="en-US" b="1" dirty="0">
                <a:solidFill>
                  <a:srgbClr val="FF0000"/>
                </a:solidFill>
                <a:latin typeface="Arial"/>
                <a:ea typeface="Arial"/>
                <a:cs typeface="Arial"/>
                <a:sym typeface="Arial"/>
              </a:rPr>
              <a:t>47 Societies </a:t>
            </a:r>
            <a:endParaRPr sz="2400" dirty="0"/>
          </a:p>
          <a:p>
            <a:r>
              <a:rPr lang="en-US" b="1" dirty="0">
                <a:solidFill>
                  <a:srgbClr val="FF0000"/>
                </a:solidFill>
                <a:latin typeface="Arial"/>
                <a:ea typeface="Arial"/>
                <a:cs typeface="Arial"/>
                <a:sym typeface="Arial"/>
              </a:rPr>
              <a:t>and Councils</a:t>
            </a:r>
            <a:endParaRPr sz="2400" dirty="0"/>
          </a:p>
        </p:txBody>
      </p:sp>
      <p:sp>
        <p:nvSpPr>
          <p:cNvPr id="257" name="Google Shape;257;g1ed275c5122_0_86"/>
          <p:cNvSpPr/>
          <p:nvPr/>
        </p:nvSpPr>
        <p:spPr>
          <a:xfrm>
            <a:off x="2981533" y="3604869"/>
            <a:ext cx="844000" cy="592400"/>
          </a:xfrm>
          <a:prstGeom prst="rect">
            <a:avLst/>
          </a:prstGeom>
          <a:solidFill>
            <a:srgbClr val="9CC2E5">
              <a:alpha val="22750"/>
            </a:srgb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58" name="Google Shape;258;g1ed275c5122_0_86"/>
          <p:cNvSpPr/>
          <p:nvPr/>
        </p:nvSpPr>
        <p:spPr>
          <a:xfrm>
            <a:off x="4222815" y="2712451"/>
            <a:ext cx="966000" cy="395200"/>
          </a:xfrm>
          <a:prstGeom prst="rect">
            <a:avLst/>
          </a:prstGeom>
          <a:solidFill>
            <a:srgbClr val="9CC2E5">
              <a:alpha val="22750"/>
            </a:srgb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59" name="Google Shape;259;g1ed275c5122_0_86"/>
          <p:cNvSpPr/>
          <p:nvPr/>
        </p:nvSpPr>
        <p:spPr>
          <a:xfrm>
            <a:off x="8202532" y="3589941"/>
            <a:ext cx="746400" cy="362000"/>
          </a:xfrm>
          <a:prstGeom prst="rect">
            <a:avLst/>
          </a:prstGeom>
          <a:solidFill>
            <a:srgbClr val="9CC2E5">
              <a:alpha val="22750"/>
            </a:srgb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60" name="Google Shape;260;g1ed275c5122_0_86"/>
          <p:cNvSpPr/>
          <p:nvPr/>
        </p:nvSpPr>
        <p:spPr>
          <a:xfrm>
            <a:off x="5140679" y="3609533"/>
            <a:ext cx="746400" cy="362000"/>
          </a:xfrm>
          <a:prstGeom prst="rect">
            <a:avLst/>
          </a:prstGeom>
          <a:solidFill>
            <a:schemeClr val="lt1">
              <a:alpha val="22750"/>
            </a:scheme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61" name="Google Shape;261;g1ed275c5122_0_86"/>
          <p:cNvSpPr/>
          <p:nvPr/>
        </p:nvSpPr>
        <p:spPr>
          <a:xfrm>
            <a:off x="4122801" y="3595393"/>
            <a:ext cx="746400" cy="362000"/>
          </a:xfrm>
          <a:prstGeom prst="rect">
            <a:avLst/>
          </a:prstGeom>
          <a:solidFill>
            <a:schemeClr val="lt1">
              <a:alpha val="22750"/>
            </a:scheme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62" name="Google Shape;262;g1ed275c5122_0_86"/>
          <p:cNvSpPr/>
          <p:nvPr/>
        </p:nvSpPr>
        <p:spPr>
          <a:xfrm>
            <a:off x="7182167" y="3621623"/>
            <a:ext cx="746400" cy="362000"/>
          </a:xfrm>
          <a:prstGeom prst="rect">
            <a:avLst/>
          </a:prstGeom>
          <a:solidFill>
            <a:srgbClr val="EFEFEF">
              <a:alpha val="22750"/>
            </a:srgb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grpSp>
        <p:nvGrpSpPr>
          <p:cNvPr id="263" name="Google Shape;263;g1ed275c5122_0_86"/>
          <p:cNvGrpSpPr/>
          <p:nvPr/>
        </p:nvGrpSpPr>
        <p:grpSpPr>
          <a:xfrm>
            <a:off x="9023606" y="2344186"/>
            <a:ext cx="2893112" cy="1230203"/>
            <a:chOff x="9023603" y="2344184"/>
            <a:chExt cx="2893112" cy="1230203"/>
          </a:xfrm>
        </p:grpSpPr>
        <p:sp>
          <p:nvSpPr>
            <p:cNvPr id="264" name="Google Shape;264;g1ed275c5122_0_86"/>
            <p:cNvSpPr txBox="1"/>
            <p:nvPr/>
          </p:nvSpPr>
          <p:spPr>
            <a:xfrm>
              <a:off x="9520615" y="2344184"/>
              <a:ext cx="2396100" cy="954053"/>
            </a:xfrm>
            <a:prstGeom prst="rect">
              <a:avLst/>
            </a:prstGeom>
            <a:noFill/>
            <a:ln>
              <a:noFill/>
            </a:ln>
          </p:spPr>
          <p:txBody>
            <a:bodyPr spcFirstLastPara="1" wrap="square" lIns="121900" tIns="60933" rIns="121900" bIns="60933" anchor="t" anchorCtr="0">
              <a:spAutoFit/>
            </a:bodyPr>
            <a:lstStyle/>
            <a:p>
              <a:r>
                <a:rPr lang="en-US" dirty="0">
                  <a:solidFill>
                    <a:srgbClr val="000000"/>
                  </a:solidFill>
                  <a:latin typeface="Arial"/>
                  <a:ea typeface="Arial"/>
                  <a:cs typeface="Arial"/>
                  <a:sym typeface="Arial"/>
                </a:rPr>
                <a:t>Member &amp; Geographic</a:t>
              </a:r>
              <a:br>
                <a:rPr lang="en-US" dirty="0">
                  <a:solidFill>
                    <a:srgbClr val="000000"/>
                  </a:solidFill>
                  <a:latin typeface="Arial"/>
                  <a:ea typeface="Arial"/>
                  <a:cs typeface="Arial"/>
                  <a:sym typeface="Arial"/>
                </a:rPr>
              </a:br>
              <a:r>
                <a:rPr lang="en-US" dirty="0">
                  <a:solidFill>
                    <a:srgbClr val="000000"/>
                  </a:solidFill>
                  <a:latin typeface="Arial"/>
                  <a:ea typeface="Arial"/>
                  <a:cs typeface="Arial"/>
                  <a:sym typeface="Arial"/>
                </a:rPr>
                <a:t>Activities Board</a:t>
              </a:r>
              <a:endParaRPr sz="2400" dirty="0"/>
            </a:p>
          </p:txBody>
        </p:sp>
        <p:cxnSp>
          <p:nvCxnSpPr>
            <p:cNvPr id="265" name="Google Shape;265;g1ed275c5122_0_86"/>
            <p:cNvCxnSpPr/>
            <p:nvPr/>
          </p:nvCxnSpPr>
          <p:spPr>
            <a:xfrm flipH="1">
              <a:off x="9023603" y="3136087"/>
              <a:ext cx="545400" cy="438300"/>
            </a:xfrm>
            <a:prstGeom prst="straightConnector1">
              <a:avLst/>
            </a:prstGeom>
            <a:noFill/>
            <a:ln w="38100" cap="flat" cmpd="sng">
              <a:solidFill>
                <a:schemeClr val="accent6"/>
              </a:solidFill>
              <a:prstDash val="solid"/>
              <a:round/>
              <a:headEnd type="none" w="sm" len="sm"/>
              <a:tailEnd type="triangle" w="med" len="med"/>
            </a:ln>
          </p:spPr>
        </p:cxnSp>
      </p:grpSp>
      <p:grpSp>
        <p:nvGrpSpPr>
          <p:cNvPr id="266" name="Google Shape;266;g1ed275c5122_0_86"/>
          <p:cNvGrpSpPr/>
          <p:nvPr/>
        </p:nvGrpSpPr>
        <p:grpSpPr>
          <a:xfrm>
            <a:off x="6501318" y="1478775"/>
            <a:ext cx="1635300" cy="1231052"/>
            <a:chOff x="6501322" y="1478776"/>
            <a:chExt cx="1635300" cy="1231052"/>
          </a:xfrm>
        </p:grpSpPr>
        <p:sp>
          <p:nvSpPr>
            <p:cNvPr id="267" name="Google Shape;267;g1ed275c5122_0_86"/>
            <p:cNvSpPr txBox="1"/>
            <p:nvPr/>
          </p:nvSpPr>
          <p:spPr>
            <a:xfrm>
              <a:off x="6796822" y="1478776"/>
              <a:ext cx="1339800" cy="1231052"/>
            </a:xfrm>
            <a:prstGeom prst="rect">
              <a:avLst/>
            </a:prstGeom>
            <a:noFill/>
            <a:ln>
              <a:noFill/>
            </a:ln>
          </p:spPr>
          <p:txBody>
            <a:bodyPr spcFirstLastPara="1" wrap="square" lIns="121900" tIns="60933" rIns="121900" bIns="60933" anchor="t" anchorCtr="0">
              <a:spAutoFit/>
            </a:bodyPr>
            <a:lstStyle/>
            <a:p>
              <a:r>
                <a:rPr lang="en-US">
                  <a:solidFill>
                    <a:srgbClr val="000000"/>
                  </a:solidFill>
                  <a:latin typeface="Arial"/>
                  <a:ea typeface="Arial"/>
                  <a:cs typeface="Arial"/>
                  <a:sym typeface="Arial"/>
                </a:rPr>
                <a:t>IEEE Board</a:t>
              </a:r>
              <a:br>
                <a:rPr lang="en-US">
                  <a:solidFill>
                    <a:srgbClr val="000000"/>
                  </a:solidFill>
                  <a:latin typeface="Arial"/>
                  <a:ea typeface="Arial"/>
                  <a:cs typeface="Arial"/>
                  <a:sym typeface="Arial"/>
                </a:rPr>
              </a:br>
              <a:r>
                <a:rPr lang="en-US">
                  <a:solidFill>
                    <a:srgbClr val="000000"/>
                  </a:solidFill>
                  <a:latin typeface="Arial"/>
                  <a:ea typeface="Arial"/>
                  <a:cs typeface="Arial"/>
                  <a:sym typeface="Arial"/>
                </a:rPr>
                <a:t>of Directors</a:t>
              </a:r>
              <a:endParaRPr sz="2400"/>
            </a:p>
          </p:txBody>
        </p:sp>
        <p:cxnSp>
          <p:nvCxnSpPr>
            <p:cNvPr id="268" name="Google Shape;268;g1ed275c5122_0_86"/>
            <p:cNvCxnSpPr/>
            <p:nvPr/>
          </p:nvCxnSpPr>
          <p:spPr>
            <a:xfrm flipH="1">
              <a:off x="6501322" y="1970468"/>
              <a:ext cx="295500" cy="168300"/>
            </a:xfrm>
            <a:prstGeom prst="straightConnector1">
              <a:avLst/>
            </a:prstGeom>
            <a:noFill/>
            <a:ln w="38100" cap="flat" cmpd="sng">
              <a:solidFill>
                <a:schemeClr val="accent6"/>
              </a:solidFill>
              <a:prstDash val="solid"/>
              <a:round/>
              <a:headEnd type="none" w="sm" len="sm"/>
              <a:tailEnd type="triangle" w="med" len="med"/>
            </a:ln>
          </p:spPr>
        </p:cxnSp>
      </p:grpSp>
      <p:sp>
        <p:nvSpPr>
          <p:cNvPr id="269" name="Google Shape;269;g1ed275c5122_0_86"/>
          <p:cNvSpPr txBox="1"/>
          <p:nvPr/>
        </p:nvSpPr>
        <p:spPr>
          <a:xfrm>
            <a:off x="2580771" y="5395468"/>
            <a:ext cx="7650400" cy="677054"/>
          </a:xfrm>
          <a:prstGeom prst="rect">
            <a:avLst/>
          </a:prstGeom>
          <a:noFill/>
          <a:ln>
            <a:noFill/>
          </a:ln>
        </p:spPr>
        <p:txBody>
          <a:bodyPr spcFirstLastPara="1" wrap="square" lIns="121900" tIns="60933" rIns="121900" bIns="60933" anchor="t" anchorCtr="0">
            <a:spAutoFit/>
          </a:bodyPr>
          <a:lstStyle/>
          <a:p>
            <a:r>
              <a:rPr lang="en-US" b="1" dirty="0">
                <a:solidFill>
                  <a:srgbClr val="333333"/>
                </a:solidFill>
                <a:latin typeface="Helvetica Neue"/>
                <a:ea typeface="Helvetica Neue"/>
                <a:cs typeface="Helvetica Neue"/>
                <a:sym typeface="Helvetica Neue"/>
              </a:rPr>
              <a:t>MGA - </a:t>
            </a:r>
            <a:r>
              <a:rPr lang="en-US" dirty="0">
                <a:solidFill>
                  <a:srgbClr val="333333"/>
                </a:solidFill>
                <a:latin typeface="Helvetica Neue"/>
                <a:ea typeface="Helvetica Neue"/>
                <a:cs typeface="Helvetica Neue"/>
                <a:sym typeface="Helvetica Neue"/>
              </a:rPr>
              <a:t>ensure quality member opportunities for continuous engagement.</a:t>
            </a:r>
            <a:endParaRPr sz="2400" dirty="0"/>
          </a:p>
          <a:p>
            <a:endParaRPr b="1" dirty="0">
              <a:solidFill>
                <a:srgbClr val="000000"/>
              </a:solidFill>
              <a:latin typeface="Arial"/>
              <a:ea typeface="Arial"/>
              <a:cs typeface="Arial"/>
              <a:sym typeface="Arial"/>
            </a:endParaRPr>
          </a:p>
        </p:txBody>
      </p:sp>
      <p:grpSp>
        <p:nvGrpSpPr>
          <p:cNvPr id="270" name="Google Shape;270;g1ed275c5122_0_86"/>
          <p:cNvGrpSpPr/>
          <p:nvPr/>
        </p:nvGrpSpPr>
        <p:grpSpPr>
          <a:xfrm>
            <a:off x="1223027" y="1845517"/>
            <a:ext cx="2867960" cy="863353"/>
            <a:chOff x="1242264" y="1901035"/>
            <a:chExt cx="2867960" cy="863354"/>
          </a:xfrm>
        </p:grpSpPr>
        <p:sp>
          <p:nvSpPr>
            <p:cNvPr id="271" name="Google Shape;271;g1ed275c5122_0_86"/>
            <p:cNvSpPr txBox="1"/>
            <p:nvPr/>
          </p:nvSpPr>
          <p:spPr>
            <a:xfrm>
              <a:off x="1242264" y="1901035"/>
              <a:ext cx="1970400" cy="677055"/>
            </a:xfrm>
            <a:prstGeom prst="rect">
              <a:avLst/>
            </a:prstGeom>
            <a:noFill/>
            <a:ln>
              <a:noFill/>
            </a:ln>
          </p:spPr>
          <p:txBody>
            <a:bodyPr spcFirstLastPara="1" wrap="square" lIns="121900" tIns="60933" rIns="121900" bIns="60933" anchor="t" anchorCtr="0">
              <a:spAutoFit/>
            </a:bodyPr>
            <a:lstStyle/>
            <a:p>
              <a:r>
                <a:rPr lang="en-US">
                  <a:solidFill>
                    <a:srgbClr val="000000"/>
                  </a:solidFill>
                  <a:latin typeface="Arial"/>
                  <a:ea typeface="Arial"/>
                  <a:cs typeface="Arial"/>
                  <a:sym typeface="Arial"/>
                </a:rPr>
                <a:t>10 Region Dirs, 10 Div Dirs, 3 Ps</a:t>
              </a:r>
              <a:endParaRPr>
                <a:solidFill>
                  <a:srgbClr val="000000"/>
                </a:solidFill>
                <a:latin typeface="Arial"/>
                <a:ea typeface="Arial"/>
                <a:cs typeface="Arial"/>
                <a:sym typeface="Arial"/>
              </a:endParaRPr>
            </a:p>
          </p:txBody>
        </p:sp>
        <p:cxnSp>
          <p:nvCxnSpPr>
            <p:cNvPr id="272" name="Google Shape;272;g1ed275c5122_0_86"/>
            <p:cNvCxnSpPr/>
            <p:nvPr/>
          </p:nvCxnSpPr>
          <p:spPr>
            <a:xfrm>
              <a:off x="3138524" y="2326689"/>
              <a:ext cx="971700" cy="437700"/>
            </a:xfrm>
            <a:prstGeom prst="straightConnector1">
              <a:avLst/>
            </a:prstGeom>
            <a:noFill/>
            <a:ln w="38100" cap="flat" cmpd="sng">
              <a:solidFill>
                <a:schemeClr val="accent6"/>
              </a:solidFill>
              <a:prstDash val="solid"/>
              <a:round/>
              <a:headEnd type="none" w="sm" len="sm"/>
              <a:tailEnd type="triangle" w="med" len="med"/>
            </a:ln>
          </p:spPr>
        </p:cxnSp>
      </p:grpSp>
      <p:sp>
        <p:nvSpPr>
          <p:cNvPr id="273" name="Google Shape;273;g1ed275c5122_0_86"/>
          <p:cNvSpPr/>
          <p:nvPr/>
        </p:nvSpPr>
        <p:spPr>
          <a:xfrm>
            <a:off x="4143356" y="3635969"/>
            <a:ext cx="676400" cy="346800"/>
          </a:xfrm>
          <a:prstGeom prst="rect">
            <a:avLst/>
          </a:prstGeom>
          <a:solidFill>
            <a:schemeClr val="lt1"/>
          </a:solid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EAB</a:t>
            </a:r>
            <a:endParaRPr sz="2400"/>
          </a:p>
        </p:txBody>
      </p:sp>
      <p:sp>
        <p:nvSpPr>
          <p:cNvPr id="274" name="Google Shape;274;g1ed275c5122_0_86"/>
          <p:cNvSpPr/>
          <p:nvPr/>
        </p:nvSpPr>
        <p:spPr>
          <a:xfrm>
            <a:off x="2999340" y="3608587"/>
            <a:ext cx="797600" cy="623600"/>
          </a:xfrm>
          <a:prstGeom prst="rect">
            <a:avLst/>
          </a:prstGeom>
          <a:solidFill>
            <a:schemeClr val="lt1"/>
          </a:solid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IEEE-USA</a:t>
            </a:r>
            <a:endParaRPr sz="2400"/>
          </a:p>
        </p:txBody>
      </p:sp>
      <p:sp>
        <p:nvSpPr>
          <p:cNvPr id="275" name="Google Shape;275;g1ed275c5122_0_86"/>
          <p:cNvSpPr/>
          <p:nvPr/>
        </p:nvSpPr>
        <p:spPr>
          <a:xfrm>
            <a:off x="7208199" y="3635969"/>
            <a:ext cx="697600" cy="346800"/>
          </a:xfrm>
          <a:prstGeom prst="rect">
            <a:avLst/>
          </a:prstGeom>
          <a:solidFill>
            <a:schemeClr val="lt1"/>
          </a:solid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SAB</a:t>
            </a:r>
            <a:endParaRPr sz="2400"/>
          </a:p>
        </p:txBody>
      </p:sp>
      <p:sp>
        <p:nvSpPr>
          <p:cNvPr id="276" name="Google Shape;276;g1ed275c5122_0_86"/>
          <p:cNvSpPr/>
          <p:nvPr/>
        </p:nvSpPr>
        <p:spPr>
          <a:xfrm>
            <a:off x="8105928" y="3635969"/>
            <a:ext cx="912800" cy="346800"/>
          </a:xfrm>
          <a:prstGeom prst="rect">
            <a:avLst/>
          </a:prstGeom>
          <a:no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MGAB</a:t>
            </a:r>
            <a:endParaRPr sz="2400"/>
          </a:p>
        </p:txBody>
      </p:sp>
      <p:sp>
        <p:nvSpPr>
          <p:cNvPr id="277" name="Google Shape;277;g1ed275c5122_0_86"/>
          <p:cNvSpPr/>
          <p:nvPr/>
        </p:nvSpPr>
        <p:spPr>
          <a:xfrm>
            <a:off x="5599276" y="2150069"/>
            <a:ext cx="614000" cy="346800"/>
          </a:xfrm>
          <a:prstGeom prst="rect">
            <a:avLst/>
          </a:prstGeom>
          <a:no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BoD</a:t>
            </a:r>
            <a:endParaRPr b="1">
              <a:solidFill>
                <a:srgbClr val="000000"/>
              </a:solidFill>
              <a:latin typeface="Arial"/>
              <a:ea typeface="Arial"/>
              <a:cs typeface="Arial"/>
              <a:sym typeface="Arial"/>
            </a:endParaRPr>
          </a:p>
        </p:txBody>
      </p:sp>
      <p:cxnSp>
        <p:nvCxnSpPr>
          <p:cNvPr id="278" name="Google Shape;278;g1ed275c5122_0_86"/>
          <p:cNvCxnSpPr/>
          <p:nvPr/>
        </p:nvCxnSpPr>
        <p:spPr>
          <a:xfrm>
            <a:off x="8563129" y="4267000"/>
            <a:ext cx="0" cy="285600"/>
          </a:xfrm>
          <a:prstGeom prst="straightConnector1">
            <a:avLst/>
          </a:prstGeom>
          <a:noFill/>
          <a:ln w="50800" cap="flat" cmpd="sng">
            <a:solidFill>
              <a:srgbClr val="003300"/>
            </a:solidFill>
            <a:prstDash val="solid"/>
            <a:round/>
            <a:headEnd type="none" w="sm" len="sm"/>
            <a:tailEnd type="none" w="sm" len="sm"/>
          </a:ln>
        </p:spPr>
      </p:cxnSp>
      <p:sp>
        <p:nvSpPr>
          <p:cNvPr id="279" name="Google Shape;279;g1ed275c5122_0_86"/>
          <p:cNvSpPr/>
          <p:nvPr/>
        </p:nvSpPr>
        <p:spPr>
          <a:xfrm>
            <a:off x="5154283" y="3625795"/>
            <a:ext cx="676400" cy="346800"/>
          </a:xfrm>
          <a:prstGeom prst="rect">
            <a:avLst/>
          </a:prstGeom>
          <a:solidFill>
            <a:schemeClr val="lt1"/>
          </a:solid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TAB</a:t>
            </a:r>
            <a:endParaRPr sz="2400"/>
          </a:p>
        </p:txBody>
      </p:sp>
      <p:sp>
        <p:nvSpPr>
          <p:cNvPr id="280" name="Google Shape;280;g1ed275c5122_0_86"/>
          <p:cNvSpPr/>
          <p:nvPr/>
        </p:nvSpPr>
        <p:spPr>
          <a:xfrm>
            <a:off x="4217997" y="2719187"/>
            <a:ext cx="966000" cy="395200"/>
          </a:xfrm>
          <a:prstGeom prst="rect">
            <a:avLst/>
          </a:prstGeom>
          <a:solidFill>
            <a:schemeClr val="lt1">
              <a:alpha val="22750"/>
            </a:scheme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81" name="Google Shape;281;g1ed275c5122_0_86"/>
          <p:cNvSpPr/>
          <p:nvPr/>
        </p:nvSpPr>
        <p:spPr>
          <a:xfrm>
            <a:off x="4186408" y="2733356"/>
            <a:ext cx="1048000" cy="300400"/>
          </a:xfrm>
          <a:prstGeom prst="rect">
            <a:avLst/>
          </a:prstGeom>
          <a:solidFill>
            <a:schemeClr val="lt1"/>
          </a:solidFill>
          <a:ln>
            <a:noFill/>
          </a:ln>
        </p:spPr>
        <p:txBody>
          <a:bodyPr spcFirstLastPara="1" wrap="square" lIns="69033" tIns="34500" rIns="69033" bIns="34500" anchor="t" anchorCtr="0">
            <a:noAutofit/>
          </a:bodyPr>
          <a:lstStyle/>
          <a:p>
            <a:pPr algn="ctr"/>
            <a:r>
              <a:rPr lang="en-US" sz="1500" b="1">
                <a:solidFill>
                  <a:srgbClr val="000000"/>
                </a:solidFill>
                <a:latin typeface="Arial"/>
                <a:ea typeface="Arial"/>
                <a:cs typeface="Arial"/>
                <a:sym typeface="Arial"/>
              </a:rPr>
              <a:t>Assembly</a:t>
            </a:r>
            <a:endParaRPr sz="1500" b="1">
              <a:solidFill>
                <a:srgbClr val="000000"/>
              </a:solidFill>
              <a:latin typeface="Arial"/>
              <a:ea typeface="Arial"/>
              <a:cs typeface="Arial"/>
              <a:sym typeface="Arial"/>
            </a:endParaRPr>
          </a:p>
        </p:txBody>
      </p:sp>
      <p:sp>
        <p:nvSpPr>
          <p:cNvPr id="282" name="Google Shape;282;g1ed275c5122_0_86"/>
          <p:cNvSpPr/>
          <p:nvPr/>
        </p:nvSpPr>
        <p:spPr>
          <a:xfrm>
            <a:off x="5129421" y="3603039"/>
            <a:ext cx="76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3" name="Google Shape;283;g1ed275c5122_0_86"/>
          <p:cNvSpPr/>
          <p:nvPr/>
        </p:nvSpPr>
        <p:spPr>
          <a:xfrm>
            <a:off x="4100721" y="3603039"/>
            <a:ext cx="76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4" name="Google Shape;284;g1ed275c5122_0_86"/>
          <p:cNvSpPr/>
          <p:nvPr/>
        </p:nvSpPr>
        <p:spPr>
          <a:xfrm>
            <a:off x="6158121" y="3603039"/>
            <a:ext cx="76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5" name="Google Shape;285;g1ed275c5122_0_86"/>
          <p:cNvSpPr/>
          <p:nvPr/>
        </p:nvSpPr>
        <p:spPr>
          <a:xfrm>
            <a:off x="2972009" y="3575656"/>
            <a:ext cx="876400" cy="6216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6" name="Google Shape;286;g1ed275c5122_0_86"/>
          <p:cNvSpPr/>
          <p:nvPr/>
        </p:nvSpPr>
        <p:spPr>
          <a:xfrm>
            <a:off x="7186821" y="3603039"/>
            <a:ext cx="76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7" name="Google Shape;287;g1ed275c5122_0_86"/>
          <p:cNvSpPr/>
          <p:nvPr/>
        </p:nvSpPr>
        <p:spPr>
          <a:xfrm>
            <a:off x="8157640" y="3593513"/>
            <a:ext cx="83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cxnSp>
        <p:nvCxnSpPr>
          <p:cNvPr id="288" name="Google Shape;288;g1ed275c5122_0_86"/>
          <p:cNvCxnSpPr/>
          <p:nvPr/>
        </p:nvCxnSpPr>
        <p:spPr>
          <a:xfrm>
            <a:off x="5510421" y="3984039"/>
            <a:ext cx="0" cy="285600"/>
          </a:xfrm>
          <a:prstGeom prst="straightConnector1">
            <a:avLst/>
          </a:prstGeom>
          <a:noFill/>
          <a:ln w="50800" cap="flat" cmpd="sng">
            <a:solidFill>
              <a:srgbClr val="003300"/>
            </a:solidFill>
            <a:prstDash val="solid"/>
            <a:round/>
            <a:headEnd type="none" w="sm" len="sm"/>
            <a:tailEnd type="none" w="sm" len="sm"/>
          </a:ln>
        </p:spPr>
      </p:cxnSp>
      <p:grpSp>
        <p:nvGrpSpPr>
          <p:cNvPr id="289" name="Google Shape;289;g1ed275c5122_0_86"/>
          <p:cNvGrpSpPr/>
          <p:nvPr/>
        </p:nvGrpSpPr>
        <p:grpSpPr>
          <a:xfrm>
            <a:off x="7962192" y="4264967"/>
            <a:ext cx="1177529" cy="357188"/>
            <a:chOff x="1968" y="2718"/>
            <a:chExt cx="989" cy="300"/>
          </a:xfrm>
        </p:grpSpPr>
        <p:cxnSp>
          <p:nvCxnSpPr>
            <p:cNvPr id="290" name="Google Shape;290;g1ed275c5122_0_86"/>
            <p:cNvCxnSpPr/>
            <p:nvPr/>
          </p:nvCxnSpPr>
          <p:spPr>
            <a:xfrm>
              <a:off x="1984"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1" name="Google Shape;291;g1ed275c5122_0_86"/>
            <p:cNvCxnSpPr/>
            <p:nvPr/>
          </p:nvCxnSpPr>
          <p:spPr>
            <a:xfrm>
              <a:off x="2146"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2" name="Google Shape;292;g1ed275c5122_0_86"/>
            <p:cNvCxnSpPr/>
            <p:nvPr/>
          </p:nvCxnSpPr>
          <p:spPr>
            <a:xfrm>
              <a:off x="2309"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3" name="Google Shape;293;g1ed275c5122_0_86"/>
            <p:cNvCxnSpPr/>
            <p:nvPr/>
          </p:nvCxnSpPr>
          <p:spPr>
            <a:xfrm>
              <a:off x="2472"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4" name="Google Shape;294;g1ed275c5122_0_86"/>
            <p:cNvCxnSpPr/>
            <p:nvPr/>
          </p:nvCxnSpPr>
          <p:spPr>
            <a:xfrm>
              <a:off x="2634"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5" name="Google Shape;295;g1ed275c5122_0_86"/>
            <p:cNvCxnSpPr/>
            <p:nvPr/>
          </p:nvCxnSpPr>
          <p:spPr>
            <a:xfrm>
              <a:off x="2957"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6" name="Google Shape;296;g1ed275c5122_0_86"/>
            <p:cNvCxnSpPr/>
            <p:nvPr/>
          </p:nvCxnSpPr>
          <p:spPr>
            <a:xfrm>
              <a:off x="1968" y="2718"/>
              <a:ext cx="900" cy="0"/>
            </a:xfrm>
            <a:prstGeom prst="straightConnector1">
              <a:avLst/>
            </a:prstGeom>
            <a:noFill/>
            <a:ln w="50800" cap="flat" cmpd="sng">
              <a:solidFill>
                <a:srgbClr val="003300"/>
              </a:solidFill>
              <a:prstDash val="solid"/>
              <a:round/>
              <a:headEnd type="none" w="sm" len="sm"/>
              <a:tailEnd type="none" w="sm" len="sm"/>
            </a:ln>
          </p:spPr>
        </p:cxnSp>
        <p:cxnSp>
          <p:nvCxnSpPr>
            <p:cNvPr id="297" name="Google Shape;297;g1ed275c5122_0_86"/>
            <p:cNvCxnSpPr/>
            <p:nvPr/>
          </p:nvCxnSpPr>
          <p:spPr>
            <a:xfrm>
              <a:off x="2797" y="2718"/>
              <a:ext cx="0" cy="300"/>
            </a:xfrm>
            <a:prstGeom prst="straightConnector1">
              <a:avLst/>
            </a:prstGeom>
            <a:noFill/>
            <a:ln w="50800" cap="flat" cmpd="sng">
              <a:solidFill>
                <a:srgbClr val="003300"/>
              </a:solidFill>
              <a:prstDash val="solid"/>
              <a:round/>
              <a:headEnd type="none" w="sm" len="sm"/>
              <a:tailEnd type="none" w="sm" len="sm"/>
            </a:ln>
          </p:spPr>
        </p:cxnSp>
      </p:grpSp>
      <p:cxnSp>
        <p:nvCxnSpPr>
          <p:cNvPr id="298" name="Google Shape;298;g1ed275c5122_0_86"/>
          <p:cNvCxnSpPr/>
          <p:nvPr/>
        </p:nvCxnSpPr>
        <p:spPr>
          <a:xfrm>
            <a:off x="8573815" y="3967660"/>
            <a:ext cx="0" cy="285600"/>
          </a:xfrm>
          <a:prstGeom prst="straightConnector1">
            <a:avLst/>
          </a:prstGeom>
          <a:noFill/>
          <a:ln w="50800" cap="flat" cmpd="sng">
            <a:solidFill>
              <a:srgbClr val="003300"/>
            </a:solidFill>
            <a:prstDash val="solid"/>
            <a:round/>
            <a:headEnd type="none" w="sm" len="sm"/>
            <a:tailEnd type="none" w="sm" len="sm"/>
          </a:ln>
        </p:spPr>
      </p:cxnSp>
      <p:sp>
        <p:nvSpPr>
          <p:cNvPr id="299" name="Google Shape;299;g1ed275c5122_0_86"/>
          <p:cNvSpPr/>
          <p:nvPr/>
        </p:nvSpPr>
        <p:spPr>
          <a:xfrm>
            <a:off x="4215021" y="2688639"/>
            <a:ext cx="990800" cy="4192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sz="900" b="1">
              <a:solidFill>
                <a:srgbClr val="000000"/>
              </a:solidFill>
              <a:latin typeface="Tahoma"/>
              <a:ea typeface="Tahoma"/>
              <a:cs typeface="Tahoma"/>
              <a:sym typeface="Tahom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PlaceHolder 1"/>
          <p:cNvSpPr>
            <a:spLocks noGrp="1"/>
          </p:cNvSpPr>
          <p:nvPr>
            <p:ph type="title"/>
          </p:nvPr>
        </p:nvSpPr>
        <p:spPr>
          <a:xfrm>
            <a:off x="930874" y="40163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Member Grades (2 of 5)</a:t>
            </a:r>
            <a:br>
              <a:rPr sz="4532" dirty="0"/>
            </a:br>
            <a:endParaRPr lang="es-ES" sz="4532" b="0" spc="-1" dirty="0">
              <a:solidFill>
                <a:srgbClr val="000000"/>
              </a:solidFill>
              <a:latin typeface="Arial"/>
            </a:endParaRPr>
          </a:p>
        </p:txBody>
      </p:sp>
      <p:sp>
        <p:nvSpPr>
          <p:cNvPr id="522" name="PlaceHolder 2"/>
          <p:cNvSpPr>
            <a:spLocks noGrp="1"/>
          </p:cNvSpPr>
          <p:nvPr>
            <p:ph/>
          </p:nvPr>
        </p:nvSpPr>
        <p:spPr>
          <a:xfrm>
            <a:off x="454861" y="1157403"/>
            <a:ext cx="11475658"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666" b="1" spc="-1" dirty="0">
                <a:solidFill>
                  <a:schemeClr val="dk1"/>
                </a:solidFill>
                <a:latin typeface="Calibri"/>
                <a:ea typeface="Calibri"/>
              </a:rPr>
              <a:t>Associate Member</a:t>
            </a:r>
            <a:r>
              <a:rPr lang="en-US" sz="2666" spc="-1" dirty="0">
                <a:solidFill>
                  <a:schemeClr val="dk1"/>
                </a:solidFill>
                <a:latin typeface="Calibri"/>
                <a:ea typeface="Calibri"/>
              </a:rPr>
              <a:t>: Technical and non-technical individuals who do not meet the qualifications for member grade but who wish to benefit from membership and partnership in IEEE, and for those who are progressing, through continuing education and work experience, toward qualifications for member grade.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Student members outside of the IEEE-designated fields, upon graduation or upon reaching the eight-year limit (whichever occurs first), will be transferred to Associate Member grade.</a:t>
            </a:r>
            <a:endParaRPr lang="es-ES" sz="2666" spc="-1" dirty="0">
              <a:solidFill>
                <a:srgbClr val="000000"/>
              </a:solidFill>
              <a:latin typeface="Arial"/>
            </a:endParaRPr>
          </a:p>
          <a:p>
            <a:pPr indent="0">
              <a:spcBef>
                <a:spcPts val="638"/>
              </a:spcBef>
              <a:buNone/>
              <a:tabLst>
                <a:tab pos="0" algn="l"/>
              </a:tabLst>
            </a:pPr>
            <a:r>
              <a:rPr lang="en-US" sz="3199" spc="-1" dirty="0">
                <a:solidFill>
                  <a:schemeClr val="dk1"/>
                </a:solidFill>
                <a:latin typeface="Calibri"/>
                <a:ea typeface="Calibri"/>
              </a:rPr>
              <a:t> </a:t>
            </a:r>
            <a:endParaRPr lang="es-ES" sz="3199" spc="-1" dirty="0">
              <a:solidFill>
                <a:srgbClr val="000000"/>
              </a:solidFill>
              <a:latin typeface="Arial"/>
            </a:endParaRPr>
          </a:p>
        </p:txBody>
      </p:sp>
      <p:sp>
        <p:nvSpPr>
          <p:cNvPr id="523" name="PlaceHolder 3"/>
          <p:cNvSpPr>
            <a:spLocks noGrp="1"/>
          </p:cNvSpPr>
          <p:nvPr>
            <p:ph type="sldNum" idx="27"/>
          </p:nvPr>
        </p:nvSpPr>
        <p:spPr>
          <a:xfrm>
            <a:off x="728857"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6B2B6317-AE30-49DC-8295-EF5A3CD77856}" type="slidenum">
              <a:rPr lang="en-US"/>
              <a:pPr/>
              <a:t>80</a:t>
            </a:fld>
            <a:endParaRPr lang="es-ES">
              <a:solidFill>
                <a:srgbClr val="000000"/>
              </a:solidFill>
              <a:latin typeface="Times New Roman"/>
            </a:endParaRPr>
          </a:p>
        </p:txBody>
      </p:sp>
    </p:spTree>
    <p:extLst>
      <p:ext uri="{BB962C8B-B14F-4D97-AF65-F5344CB8AC3E}">
        <p14:creationId xmlns:p14="http://schemas.microsoft.com/office/powerpoint/2010/main" val="39799374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22">
                                            <p:txEl>
                                              <p:charRg st="477" end="47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PlaceHolder 1"/>
          <p:cNvSpPr>
            <a:spLocks noGrp="1"/>
          </p:cNvSpPr>
          <p:nvPr>
            <p:ph type="title"/>
          </p:nvPr>
        </p:nvSpPr>
        <p:spPr>
          <a:xfrm>
            <a:off x="930874" y="40163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Member Grades (3 of 5)</a:t>
            </a:r>
            <a:br>
              <a:rPr sz="4532" dirty="0"/>
            </a:br>
            <a:endParaRPr lang="es-ES" sz="4532" b="0" spc="-1" dirty="0">
              <a:solidFill>
                <a:srgbClr val="000000"/>
              </a:solidFill>
              <a:latin typeface="Arial"/>
            </a:endParaRPr>
          </a:p>
        </p:txBody>
      </p:sp>
      <p:sp>
        <p:nvSpPr>
          <p:cNvPr id="525" name="PlaceHolder 2"/>
          <p:cNvSpPr>
            <a:spLocks noGrp="1"/>
          </p:cNvSpPr>
          <p:nvPr>
            <p:ph/>
          </p:nvPr>
        </p:nvSpPr>
        <p:spPr>
          <a:xfrm>
            <a:off x="454861" y="1133410"/>
            <a:ext cx="11475658"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666" b="1" spc="-1">
                <a:solidFill>
                  <a:schemeClr val="dk1"/>
                </a:solidFill>
                <a:latin typeface="Calibri"/>
                <a:ea typeface="Calibri"/>
              </a:rPr>
              <a:t>Member</a:t>
            </a:r>
            <a:r>
              <a:rPr lang="en-US" sz="2666" spc="-1">
                <a:solidFill>
                  <a:schemeClr val="dk1"/>
                </a:solidFill>
                <a:latin typeface="Calibri"/>
                <a:ea typeface="Calibri"/>
              </a:rPr>
              <a:t>: Those who have satisfied IEEE-specified educational requirements and/or who have demonstrated professional competence in IEEE-designated fields of interest. For admission or transfer to the grade of member, a candidate may be either:</a:t>
            </a:r>
            <a:endParaRPr lang="es-ES" sz="2666" spc="-1">
              <a:solidFill>
                <a:srgbClr val="000000"/>
              </a:solidFill>
              <a:latin typeface="Arial"/>
            </a:endParaRPr>
          </a:p>
          <a:p>
            <a:pPr marL="990398" lvl="1" indent="-380996">
              <a:spcBef>
                <a:spcPts val="480"/>
              </a:spcBef>
              <a:buClr>
                <a:srgbClr val="595959"/>
              </a:buClr>
              <a:buFont typeface="Verdana"/>
              <a:buChar char="-"/>
            </a:pPr>
            <a:r>
              <a:rPr lang="en-US" sz="2399" spc="-1">
                <a:solidFill>
                  <a:schemeClr val="dk1"/>
                </a:solidFill>
                <a:latin typeface="Calibri"/>
                <a:ea typeface="Calibri"/>
              </a:rPr>
              <a:t>An individual who has received a three- to five-year university-level or higher degree from an accredited institution or program and in an IEEE-designated field,</a:t>
            </a:r>
            <a:endParaRPr lang="es-ES" sz="2399" spc="-1">
              <a:solidFill>
                <a:srgbClr val="000000"/>
              </a:solidFill>
              <a:latin typeface="Arial"/>
            </a:endParaRPr>
          </a:p>
          <a:p>
            <a:pPr marL="990398" lvl="1" indent="-380996">
              <a:spcBef>
                <a:spcPts val="480"/>
              </a:spcBef>
              <a:buClr>
                <a:srgbClr val="595959"/>
              </a:buClr>
              <a:buFont typeface="Verdana"/>
              <a:buChar char="-"/>
            </a:pPr>
            <a:r>
              <a:rPr lang="en-US" sz="2399" spc="-1">
                <a:solidFill>
                  <a:schemeClr val="dk1"/>
                </a:solidFill>
                <a:latin typeface="Calibri"/>
                <a:ea typeface="Calibri"/>
              </a:rPr>
              <a:t>An individual who has received a three- to five-year university-level or higher degree from an accredited institution or program and who has at least three years of professional work experience engaged in teaching, creating, developing, practicing, or managing in IEEE-designated field,</a:t>
            </a:r>
            <a:endParaRPr lang="es-ES" sz="2399" spc="-1">
              <a:solidFill>
                <a:srgbClr val="000000"/>
              </a:solidFill>
              <a:latin typeface="Arial"/>
            </a:endParaRPr>
          </a:p>
          <a:p>
            <a:pPr marL="990398" lvl="1" indent="-380996">
              <a:spcBef>
                <a:spcPts val="480"/>
              </a:spcBef>
              <a:buClr>
                <a:srgbClr val="595959"/>
              </a:buClr>
              <a:buFont typeface="Verdana"/>
              <a:buChar char="-"/>
            </a:pPr>
            <a:r>
              <a:rPr lang="en-US" sz="2399" spc="-1">
                <a:solidFill>
                  <a:schemeClr val="dk1"/>
                </a:solidFill>
                <a:latin typeface="Calibri"/>
                <a:ea typeface="Calibri"/>
              </a:rPr>
              <a:t>An individual who, through at least six years of professional work experience, has demonstrated competence in teaching, creating, developing, practicing, or managing within IEEE-designated fields.</a:t>
            </a:r>
            <a:endParaRPr lang="es-ES" sz="2399" spc="-1">
              <a:solidFill>
                <a:srgbClr val="000000"/>
              </a:solidFill>
              <a:latin typeface="Arial"/>
            </a:endParaRPr>
          </a:p>
        </p:txBody>
      </p:sp>
      <p:sp>
        <p:nvSpPr>
          <p:cNvPr id="526" name="PlaceHolder 3"/>
          <p:cNvSpPr>
            <a:spLocks noGrp="1"/>
          </p:cNvSpPr>
          <p:nvPr>
            <p:ph type="sldNum" idx="28"/>
          </p:nvPr>
        </p:nvSpPr>
        <p:spPr>
          <a:xfrm>
            <a:off x="728857"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2F458D5C-6479-4A43-899A-96F3ABF4F960}" type="slidenum">
              <a:rPr lang="en-US"/>
              <a:pPr/>
              <a:t>81</a:t>
            </a:fld>
            <a:endParaRPr lang="es-ES">
              <a:solidFill>
                <a:srgbClr val="000000"/>
              </a:solidFill>
              <a:latin typeface="Times New Roman"/>
            </a:endParaRPr>
          </a:p>
        </p:txBody>
      </p:sp>
    </p:spTree>
    <p:extLst>
      <p:ext uri="{BB962C8B-B14F-4D97-AF65-F5344CB8AC3E}">
        <p14:creationId xmlns:p14="http://schemas.microsoft.com/office/powerpoint/2010/main" val="117502006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p:cNvSpPr>
          <p:nvPr>
            <p:ph type="title"/>
          </p:nvPr>
        </p:nvSpPr>
        <p:spPr>
          <a:xfrm>
            <a:off x="930874" y="40163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Member Grades (4 of 5)</a:t>
            </a:r>
            <a:br>
              <a:rPr sz="4532" dirty="0"/>
            </a:br>
            <a:endParaRPr lang="es-ES" sz="4532" b="0" spc="-1" dirty="0">
              <a:solidFill>
                <a:srgbClr val="000000"/>
              </a:solidFill>
              <a:latin typeface="Arial"/>
            </a:endParaRPr>
          </a:p>
        </p:txBody>
      </p:sp>
      <p:sp>
        <p:nvSpPr>
          <p:cNvPr id="528" name="PlaceHolder 2"/>
          <p:cNvSpPr>
            <a:spLocks noGrp="1"/>
          </p:cNvSpPr>
          <p:nvPr>
            <p:ph/>
          </p:nvPr>
        </p:nvSpPr>
        <p:spPr>
          <a:xfrm>
            <a:off x="454861" y="976978"/>
            <a:ext cx="11733818"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666" b="1" spc="-1">
                <a:solidFill>
                  <a:schemeClr val="dk1"/>
                </a:solidFill>
                <a:latin typeface="Calibri"/>
                <a:ea typeface="Calibri"/>
              </a:rPr>
              <a:t>Senior Member</a:t>
            </a:r>
            <a:r>
              <a:rPr lang="en-US" sz="2666" spc="-1">
                <a:solidFill>
                  <a:schemeClr val="dk1"/>
                </a:solidFill>
                <a:latin typeface="Calibri"/>
                <a:ea typeface="Calibri"/>
              </a:rPr>
              <a:t>: Highest grade for which application may be made. Requires experience reflecting professional maturity. A candidate shall be an engineer, scientist, educator, technical executive, or originator in IEEE-designated fields and </a:t>
            </a:r>
            <a:r>
              <a:rPr lang="en-US" sz="2399" spc="-1">
                <a:solidFill>
                  <a:schemeClr val="dk1"/>
                </a:solidFill>
                <a:latin typeface="Calibri"/>
                <a:ea typeface="Calibri"/>
              </a:rPr>
              <a:t>shall have been in professional practice for at least ten years and shown significant performance over a period of at least five of those years, such performance including one or more of the following:</a:t>
            </a:r>
            <a:endParaRPr lang="es-ES" sz="2399" spc="-1">
              <a:solidFill>
                <a:srgbClr val="000000"/>
              </a:solidFill>
              <a:latin typeface="Arial"/>
            </a:endParaRPr>
          </a:p>
          <a:p>
            <a:pPr marL="990398" lvl="1" indent="-380996">
              <a:spcBef>
                <a:spcPts val="427"/>
              </a:spcBef>
              <a:buClr>
                <a:srgbClr val="595959"/>
              </a:buClr>
              <a:buFont typeface="Verdana"/>
              <a:buChar char="-"/>
            </a:pPr>
            <a:r>
              <a:rPr lang="en-US" sz="2133" spc="-1">
                <a:solidFill>
                  <a:schemeClr val="dk1"/>
                </a:solidFill>
                <a:latin typeface="Calibri"/>
                <a:ea typeface="Calibri"/>
              </a:rPr>
              <a:t>Substantial responsibility or achievement in IEEE-designated fields,</a:t>
            </a:r>
            <a:endParaRPr lang="es-ES" sz="2133" spc="-1">
              <a:solidFill>
                <a:srgbClr val="000000"/>
              </a:solidFill>
              <a:latin typeface="Arial"/>
            </a:endParaRPr>
          </a:p>
          <a:p>
            <a:pPr marL="990398" lvl="1" indent="-380996">
              <a:spcBef>
                <a:spcPts val="427"/>
              </a:spcBef>
              <a:buClr>
                <a:srgbClr val="595959"/>
              </a:buClr>
              <a:buFont typeface="Verdana"/>
              <a:buChar char="-"/>
            </a:pPr>
            <a:r>
              <a:rPr lang="en-US" sz="2133" spc="-1">
                <a:solidFill>
                  <a:schemeClr val="dk1"/>
                </a:solidFill>
                <a:latin typeface="Calibri"/>
                <a:ea typeface="Calibri"/>
              </a:rPr>
              <a:t>Publication of papers, books, or inventions in IEEE-designated fields,</a:t>
            </a:r>
            <a:endParaRPr lang="es-ES" sz="2133" spc="-1">
              <a:solidFill>
                <a:srgbClr val="000000"/>
              </a:solidFill>
              <a:latin typeface="Arial"/>
            </a:endParaRPr>
          </a:p>
          <a:p>
            <a:pPr marL="990398" lvl="1" indent="-380996">
              <a:spcBef>
                <a:spcPts val="427"/>
              </a:spcBef>
              <a:buClr>
                <a:srgbClr val="595959"/>
              </a:buClr>
              <a:buFont typeface="Verdana"/>
              <a:buChar char="-"/>
            </a:pPr>
            <a:r>
              <a:rPr lang="en-US" sz="2133" spc="-1">
                <a:solidFill>
                  <a:schemeClr val="dk1"/>
                </a:solidFill>
                <a:latin typeface="Calibri"/>
                <a:ea typeface="Calibri"/>
              </a:rPr>
              <a:t>Technical direction or management of important work with evidence of accomplishment in IEEE-designated fields, </a:t>
            </a:r>
            <a:endParaRPr lang="es-ES" sz="2133" spc="-1">
              <a:solidFill>
                <a:srgbClr val="000000"/>
              </a:solidFill>
              <a:latin typeface="Arial"/>
            </a:endParaRPr>
          </a:p>
          <a:p>
            <a:pPr marL="990398" lvl="1" indent="-380996">
              <a:spcBef>
                <a:spcPts val="427"/>
              </a:spcBef>
              <a:buClr>
                <a:srgbClr val="595959"/>
              </a:buClr>
              <a:buFont typeface="Verdana"/>
              <a:buChar char="-"/>
            </a:pPr>
            <a:r>
              <a:rPr lang="en-US" sz="2133" spc="-1">
                <a:solidFill>
                  <a:schemeClr val="dk1"/>
                </a:solidFill>
                <a:latin typeface="Calibri"/>
                <a:ea typeface="Calibri"/>
              </a:rPr>
              <a:t>Recognized contributions to the welfare of the professions encompassed by IEEE-designated fields,</a:t>
            </a:r>
            <a:endParaRPr lang="es-ES" sz="2133" spc="-1">
              <a:solidFill>
                <a:srgbClr val="000000"/>
              </a:solidFill>
              <a:latin typeface="Arial"/>
            </a:endParaRPr>
          </a:p>
          <a:p>
            <a:pPr marL="990398" lvl="1" indent="-380996">
              <a:spcBef>
                <a:spcPts val="427"/>
              </a:spcBef>
              <a:buClr>
                <a:srgbClr val="595959"/>
              </a:buClr>
              <a:buFont typeface="Verdana"/>
              <a:buChar char="-"/>
            </a:pPr>
            <a:r>
              <a:rPr lang="en-US" sz="2133" spc="-1">
                <a:solidFill>
                  <a:schemeClr val="dk1"/>
                </a:solidFill>
                <a:latin typeface="Calibri"/>
                <a:ea typeface="Calibri"/>
              </a:rPr>
              <a:t>Development or furtherance of important courses in one or more of the IEEE-designated fields at an institution in the REP list,</a:t>
            </a:r>
            <a:endParaRPr lang="es-ES" sz="2133" spc="-1">
              <a:solidFill>
                <a:srgbClr val="000000"/>
              </a:solidFill>
              <a:latin typeface="Arial"/>
            </a:endParaRPr>
          </a:p>
          <a:p>
            <a:pPr marL="990398" lvl="1" indent="-380996">
              <a:spcBef>
                <a:spcPts val="427"/>
              </a:spcBef>
              <a:buClr>
                <a:srgbClr val="595959"/>
              </a:buClr>
              <a:buFont typeface="Verdana"/>
              <a:buChar char="-"/>
            </a:pPr>
            <a:r>
              <a:rPr lang="en-US" sz="2133" spc="-1">
                <a:solidFill>
                  <a:schemeClr val="dk1"/>
                </a:solidFill>
                <a:latin typeface="Calibri"/>
                <a:ea typeface="Calibri"/>
              </a:rPr>
              <a:t>Contributions equivalent to those of the above areas related to IEEE-designated fields, provided these contributions serve to advance progress substantially in IEEE-designated fields.</a:t>
            </a:r>
            <a:endParaRPr lang="es-ES" sz="2133" spc="-1">
              <a:solidFill>
                <a:srgbClr val="000000"/>
              </a:solidFill>
              <a:latin typeface="Arial"/>
            </a:endParaRPr>
          </a:p>
        </p:txBody>
      </p:sp>
      <p:sp>
        <p:nvSpPr>
          <p:cNvPr id="529" name="PlaceHolder 3"/>
          <p:cNvSpPr>
            <a:spLocks noGrp="1"/>
          </p:cNvSpPr>
          <p:nvPr>
            <p:ph type="sldNum" idx="29"/>
          </p:nvPr>
        </p:nvSpPr>
        <p:spPr>
          <a:xfrm>
            <a:off x="728857"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A5C0DEB4-0519-4E08-9527-D0E5A13DA545}" type="slidenum">
              <a:rPr lang="en-US"/>
              <a:pPr/>
              <a:t>82</a:t>
            </a:fld>
            <a:endParaRPr lang="es-ES">
              <a:solidFill>
                <a:srgbClr val="000000"/>
              </a:solidFill>
              <a:latin typeface="Times New Roman"/>
            </a:endParaRPr>
          </a:p>
        </p:txBody>
      </p:sp>
    </p:spTree>
    <p:extLst>
      <p:ext uri="{BB962C8B-B14F-4D97-AF65-F5344CB8AC3E}">
        <p14:creationId xmlns:p14="http://schemas.microsoft.com/office/powerpoint/2010/main" val="115485847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5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5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5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PlaceHolder 1"/>
          <p:cNvSpPr>
            <a:spLocks noGrp="1"/>
          </p:cNvSpPr>
          <p:nvPr>
            <p:ph type="title"/>
          </p:nvPr>
        </p:nvSpPr>
        <p:spPr>
          <a:xfrm>
            <a:off x="930874" y="40163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Member Grades (5 of 5)</a:t>
            </a:r>
            <a:br>
              <a:rPr sz="4532" dirty="0"/>
            </a:br>
            <a:endParaRPr lang="es-ES" sz="4532" b="0" spc="-1" dirty="0">
              <a:solidFill>
                <a:srgbClr val="000000"/>
              </a:solidFill>
              <a:latin typeface="Arial"/>
            </a:endParaRPr>
          </a:p>
        </p:txBody>
      </p:sp>
      <p:sp>
        <p:nvSpPr>
          <p:cNvPr id="531" name="PlaceHolder 2"/>
          <p:cNvSpPr>
            <a:spLocks noGrp="1"/>
          </p:cNvSpPr>
          <p:nvPr>
            <p:ph/>
          </p:nvPr>
        </p:nvSpPr>
        <p:spPr>
          <a:xfrm>
            <a:off x="454861" y="976978"/>
            <a:ext cx="11509248"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666" b="1" spc="-1" dirty="0">
                <a:solidFill>
                  <a:schemeClr val="dk1"/>
                </a:solidFill>
                <a:latin typeface="Calibri"/>
                <a:ea typeface="Calibri"/>
              </a:rPr>
              <a:t>Fellow</a:t>
            </a:r>
            <a:r>
              <a:rPr lang="en-US" sz="2666" spc="-1" dirty="0">
                <a:solidFill>
                  <a:schemeClr val="dk1"/>
                </a:solidFill>
                <a:latin typeface="Calibri"/>
                <a:ea typeface="Calibri"/>
              </a:rPr>
              <a:t>: Recognizes unusual distinction in the profession and is conferred only by invitation of the Board of Directors upon a person with an extraordinary record of accomplishments in any of IEEE’s designated fields of interest. </a:t>
            </a:r>
            <a:endParaRPr lang="es-ES" sz="2666" spc="-1" dirty="0">
              <a:solidFill>
                <a:srgbClr val="000000"/>
              </a:solidFill>
              <a:latin typeface="Arial"/>
            </a:endParaRPr>
          </a:p>
          <a:p>
            <a:pPr marL="990398" lvl="1" indent="-380996">
              <a:spcBef>
                <a:spcPts val="427"/>
              </a:spcBef>
              <a:buClr>
                <a:srgbClr val="595959"/>
              </a:buClr>
              <a:buFont typeface="Verdana"/>
              <a:buChar char="-"/>
            </a:pPr>
            <a:r>
              <a:rPr lang="en-US" sz="2133" spc="-1" dirty="0">
                <a:solidFill>
                  <a:schemeClr val="dk1"/>
                </a:solidFill>
                <a:latin typeface="Calibri"/>
                <a:ea typeface="Calibri"/>
              </a:rPr>
              <a:t>The candidate shall hold Senior member grade at the time the nomination is submitted. </a:t>
            </a:r>
            <a:endParaRPr lang="es-ES" sz="2133" spc="-1" dirty="0">
              <a:solidFill>
                <a:srgbClr val="000000"/>
              </a:solidFill>
              <a:latin typeface="Arial"/>
            </a:endParaRPr>
          </a:p>
          <a:p>
            <a:pPr marL="990398" lvl="1" indent="-380996">
              <a:spcBef>
                <a:spcPts val="427"/>
              </a:spcBef>
              <a:buClr>
                <a:srgbClr val="595959"/>
              </a:buClr>
              <a:buFont typeface="Verdana"/>
              <a:buChar char="-"/>
            </a:pPr>
            <a:r>
              <a:rPr lang="en-US" sz="2133" spc="-1" dirty="0">
                <a:solidFill>
                  <a:schemeClr val="dk1"/>
                </a:solidFill>
                <a:latin typeface="Calibri"/>
                <a:ea typeface="Calibri"/>
              </a:rPr>
              <a:t>Normally, the candidate shall have been a member in any grade for a period of five years or more preceding 1 January of the year of election; however, the five-year membership requirement may be waived for a Fellow candidate who has been engaged in professional practice (as needed to qualify for Senior member grade) in a geographical area where, in the judgment of the Board of Directors, it was difficult to become a member previously, as evidenced by the absence of a Section previously and the recent formation of a new Section to cover that geographical area. In such case, membership of five years or more in a recognized local electrical, electronics, or computer-engineering society may substitute for the five-year IEEE membership requirement, when the nomination is submitted within four years after the formation of the new Section.</a:t>
            </a:r>
            <a:endParaRPr lang="es-ES" sz="2133" spc="-1" dirty="0">
              <a:solidFill>
                <a:srgbClr val="000000"/>
              </a:solidFill>
              <a:latin typeface="Arial"/>
            </a:endParaRPr>
          </a:p>
          <a:p>
            <a:pPr marL="457291" indent="0">
              <a:spcBef>
                <a:spcPts val="427"/>
              </a:spcBef>
              <a:buNone/>
              <a:tabLst>
                <a:tab pos="0" algn="l"/>
              </a:tabLst>
            </a:pPr>
            <a:endParaRPr lang="es-ES" sz="2133" spc="-1" dirty="0">
              <a:solidFill>
                <a:srgbClr val="000000"/>
              </a:solidFill>
              <a:latin typeface="Arial"/>
            </a:endParaRPr>
          </a:p>
        </p:txBody>
      </p:sp>
      <p:sp>
        <p:nvSpPr>
          <p:cNvPr id="532" name="PlaceHolder 3"/>
          <p:cNvSpPr>
            <a:spLocks noGrp="1"/>
          </p:cNvSpPr>
          <p:nvPr>
            <p:ph type="sldNum" idx="30"/>
          </p:nvPr>
        </p:nvSpPr>
        <p:spPr>
          <a:xfrm>
            <a:off x="728857"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AA2A0085-B86D-4E62-B4DE-09D06EEB23AC}" type="slidenum">
              <a:rPr lang="en-US"/>
              <a:pPr/>
              <a:t>83</a:t>
            </a:fld>
            <a:endParaRPr lang="es-ES">
              <a:solidFill>
                <a:srgbClr val="000000"/>
              </a:solidFill>
              <a:latin typeface="Times New Roman"/>
            </a:endParaRPr>
          </a:p>
        </p:txBody>
      </p:sp>
    </p:spTree>
    <p:extLst>
      <p:ext uri="{BB962C8B-B14F-4D97-AF65-F5344CB8AC3E}">
        <p14:creationId xmlns:p14="http://schemas.microsoft.com/office/powerpoint/2010/main" val="153636695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31">
                                            <p:txEl>
                                              <p:charRg st="1163" end="116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76548" y="312017"/>
            <a:ext cx="10972800" cy="627017"/>
          </a:xfrm>
        </p:spPr>
        <p:txBody>
          <a:bodyPr>
            <a:normAutofit fontScale="90000"/>
          </a:bodyPr>
          <a:lstStyle/>
          <a:p>
            <a:r>
              <a:rPr lang="en-US" dirty="0">
                <a:latin typeface="Arial" panose="020B0604020202020204" pitchFamily="34" charset="0"/>
                <a:cs typeface="Arial" panose="020B0604020202020204" pitchFamily="34" charset="0"/>
              </a:rPr>
              <a:t>Your IEEE Membership Dues &amp; Assessments – </a:t>
            </a:r>
            <a:r>
              <a:rPr lang="en-US" dirty="0">
                <a:solidFill>
                  <a:srgbClr val="FF0000"/>
                </a:solidFill>
                <a:latin typeface="Arial" panose="020B0604020202020204" pitchFamily="34" charset="0"/>
                <a:cs typeface="Arial" panose="020B0604020202020204" pitchFamily="34" charset="0"/>
              </a:rPr>
              <a:t>2022</a:t>
            </a:r>
          </a:p>
        </p:txBody>
      </p:sp>
      <p:graphicFrame>
        <p:nvGraphicFramePr>
          <p:cNvPr id="8" name="Content Placeholder 7"/>
          <p:cNvGraphicFramePr>
            <a:graphicFrameLocks noGrp="1"/>
          </p:cNvGraphicFramePr>
          <p:nvPr>
            <p:ph sz="quarter" idx="14"/>
          </p:nvPr>
        </p:nvGraphicFramePr>
        <p:xfrm>
          <a:off x="382665" y="1078637"/>
          <a:ext cx="11573361" cy="4384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162640" y="6170556"/>
            <a:ext cx="7700533" cy="338554"/>
          </a:xfrm>
          <a:prstGeom prst="rect">
            <a:avLst/>
          </a:prstGeom>
          <a:noFill/>
        </p:spPr>
        <p:txBody>
          <a:bodyPr wrap="square" rtlCol="0">
            <a:spAutoFit/>
          </a:bodyPr>
          <a:lstStyle/>
          <a:p>
            <a:r>
              <a:rPr lang="en-US" sz="1600" b="1" i="1" dirty="0">
                <a:solidFill>
                  <a:srgbClr val="0B5172"/>
                </a:solidFill>
                <a:latin typeface="Calibri" panose="020F0502020204030204" pitchFamily="34" charset="0"/>
                <a:cs typeface="Calibri" panose="020F0502020204030204" pitchFamily="34" charset="0"/>
              </a:rPr>
              <a:t>Note:  Dues and assessments are waived for IEEE Life Members</a:t>
            </a:r>
          </a:p>
        </p:txBody>
      </p:sp>
      <p:sp>
        <p:nvSpPr>
          <p:cNvPr id="2" name="TextBox 1"/>
          <p:cNvSpPr txBox="1"/>
          <p:nvPr/>
        </p:nvSpPr>
        <p:spPr>
          <a:xfrm>
            <a:off x="476548" y="5462794"/>
            <a:ext cx="11573361" cy="707886"/>
          </a:xfrm>
          <a:prstGeom prst="rect">
            <a:avLst/>
          </a:prstGeom>
          <a:solidFill>
            <a:schemeClr val="accent2"/>
          </a:solidFill>
          <a:ln>
            <a:noFill/>
          </a:ln>
        </p:spPr>
        <p:txBody>
          <a:bodyPr wrap="square" rtlCol="0">
            <a:spAutoFit/>
          </a:bodyPr>
          <a:lstStyle/>
          <a:p>
            <a:r>
              <a:rPr lang="en-US" sz="2000" dirty="0">
                <a:solidFill>
                  <a:schemeClr val="bg1"/>
                </a:solidFill>
              </a:rPr>
              <a:t>Your higher-grade dues payment is the sum of 3 components: Base dues, local activities in your Region/Section and local professional programs</a:t>
            </a:r>
          </a:p>
        </p:txBody>
      </p:sp>
    </p:spTree>
    <p:extLst>
      <p:ext uri="{BB962C8B-B14F-4D97-AF65-F5344CB8AC3E}">
        <p14:creationId xmlns:p14="http://schemas.microsoft.com/office/powerpoint/2010/main" val="12536020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PlaceHolder 1"/>
          <p:cNvSpPr>
            <a:spLocks noGrp="1"/>
          </p:cNvSpPr>
          <p:nvPr>
            <p:ph type="title"/>
          </p:nvPr>
        </p:nvSpPr>
        <p:spPr>
          <a:xfrm>
            <a:off x="915999" y="609411"/>
            <a:ext cx="10622961" cy="1141568"/>
          </a:xfrm>
          <a:prstGeom prst="rect">
            <a:avLst/>
          </a:prstGeom>
          <a:noFill/>
          <a:ln w="0">
            <a:noFill/>
          </a:ln>
        </p:spPr>
        <p:txBody>
          <a:bodyPr lIns="119963" tIns="59981" rIns="119963" bIns="59981" anchor="t">
            <a:noAutofit/>
          </a:bodyPr>
          <a:lstStyle/>
          <a:p>
            <a:pPr algn="ctr">
              <a:tabLst>
                <a:tab pos="0" algn="l"/>
              </a:tabLst>
            </a:pPr>
            <a:r>
              <a:rPr lang="en-US" sz="3732" spc="-1" dirty="0">
                <a:solidFill>
                  <a:srgbClr val="0066A1"/>
                </a:solidFill>
                <a:latin typeface="Calibri"/>
                <a:ea typeface="Calibri"/>
              </a:rPr>
              <a:t>MGA rules for rebate (1)</a:t>
            </a:r>
            <a:endParaRPr lang="es-ES" sz="3732" b="0" spc="-1" dirty="0">
              <a:solidFill>
                <a:srgbClr val="000000"/>
              </a:solidFill>
              <a:latin typeface="Arial"/>
            </a:endParaRPr>
          </a:p>
        </p:txBody>
      </p:sp>
      <p:sp>
        <p:nvSpPr>
          <p:cNvPr id="776" name="PlaceHolder 2"/>
          <p:cNvSpPr>
            <a:spLocks noGrp="1"/>
          </p:cNvSpPr>
          <p:nvPr>
            <p:ph/>
          </p:nvPr>
        </p:nvSpPr>
        <p:spPr>
          <a:xfrm>
            <a:off x="915999" y="1295120"/>
            <a:ext cx="10498200"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3199" spc="-1" dirty="0">
                <a:solidFill>
                  <a:schemeClr val="dk1"/>
                </a:solidFill>
                <a:latin typeface="Calibri"/>
                <a:ea typeface="Calibri"/>
              </a:rPr>
              <a:t>See MGA Operations Manual, Section 3.4</a:t>
            </a:r>
          </a:p>
          <a:p>
            <a:pPr marL="457291" indent="-457291">
              <a:buClr>
                <a:srgbClr val="0066A1"/>
              </a:buClr>
              <a:buFont typeface="Verdana"/>
              <a:buChar char="▸"/>
            </a:pPr>
            <a:r>
              <a:rPr lang="en-US" sz="3199" spc="-1" dirty="0">
                <a:solidFill>
                  <a:schemeClr val="dk1"/>
                </a:solidFill>
                <a:latin typeface="Calibri"/>
                <a:ea typeface="Calibri"/>
              </a:rPr>
              <a:t>All Sections in existence on 31 December and meeting minimum requirements receive a rebate according to the Table </a:t>
            </a:r>
          </a:p>
          <a:p>
            <a:pPr marL="457291" indent="-457291">
              <a:buClr>
                <a:srgbClr val="0066A1"/>
              </a:buClr>
              <a:buFont typeface="Verdana"/>
              <a:buChar char="▸"/>
            </a:pPr>
            <a:r>
              <a:rPr lang="en-US" sz="3199" spc="-1" dirty="0">
                <a:solidFill>
                  <a:schemeClr val="dk1"/>
                </a:solidFill>
                <a:latin typeface="Calibri"/>
                <a:ea typeface="Calibri"/>
              </a:rPr>
              <a:t>10% Bonus for timeliness (financial, meeting, officer) </a:t>
            </a:r>
          </a:p>
          <a:p>
            <a:pPr marL="457291" indent="-457291">
              <a:buClr>
                <a:srgbClr val="0066A1"/>
              </a:buClr>
              <a:buFont typeface="Verdana"/>
              <a:buChar char="▸"/>
            </a:pPr>
            <a:r>
              <a:rPr lang="en-US" sz="3199" dirty="0"/>
              <a:t>The Section’s subunits (Subsections, Chapters, Student Branches and Affinity Groups) will be notified about the amount to which their activities contributed to the rebate prior to the distribution of the rebate by 31 August.</a:t>
            </a:r>
            <a:br>
              <a:rPr sz="3199" dirty="0"/>
            </a:br>
            <a:endParaRPr lang="es-ES" sz="3199" spc="-1" dirty="0">
              <a:solidFill>
                <a:srgbClr val="000000"/>
              </a:solidFill>
              <a:latin typeface="Arial"/>
            </a:endParaRPr>
          </a:p>
          <a:p>
            <a:pPr marL="457291" indent="0">
              <a:spcBef>
                <a:spcPts val="638"/>
              </a:spcBef>
              <a:buNone/>
              <a:tabLst>
                <a:tab pos="0" algn="l"/>
              </a:tabLst>
            </a:pPr>
            <a:endParaRPr lang="es-ES" sz="3199" spc="-1" dirty="0">
              <a:solidFill>
                <a:srgbClr val="000000"/>
              </a:solidFill>
              <a:latin typeface="Arial"/>
            </a:endParaRPr>
          </a:p>
        </p:txBody>
      </p:sp>
      <p:sp>
        <p:nvSpPr>
          <p:cNvPr id="777" name="PlaceHolder 3"/>
          <p:cNvSpPr>
            <a:spLocks noGrp="1"/>
          </p:cNvSpPr>
          <p:nvPr>
            <p:ph type="sldNum" idx="91"/>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E65F0D7B-25C8-41BF-857C-EDC8B86C3CD0}" type="slidenum">
              <a:rPr lang="en-US"/>
              <a:pPr/>
              <a:t>85</a:t>
            </a:fld>
            <a:endParaRPr lang="es-ES">
              <a:solidFill>
                <a:srgbClr val="000000"/>
              </a:solidFill>
              <a:latin typeface="Times New Roman"/>
            </a:endParaRPr>
          </a:p>
        </p:txBody>
      </p:sp>
    </p:spTree>
    <p:extLst>
      <p:ext uri="{BB962C8B-B14F-4D97-AF65-F5344CB8AC3E}">
        <p14:creationId xmlns:p14="http://schemas.microsoft.com/office/powerpoint/2010/main" val="19367764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PlaceHolder 1"/>
          <p:cNvSpPr>
            <a:spLocks noGrp="1"/>
          </p:cNvSpPr>
          <p:nvPr>
            <p:ph type="title"/>
          </p:nvPr>
        </p:nvSpPr>
        <p:spPr>
          <a:xfrm>
            <a:off x="851699" y="358449"/>
            <a:ext cx="10622961" cy="1141568"/>
          </a:xfrm>
          <a:prstGeom prst="rect">
            <a:avLst/>
          </a:prstGeom>
          <a:noFill/>
          <a:ln w="0">
            <a:noFill/>
          </a:ln>
        </p:spPr>
        <p:txBody>
          <a:bodyPr lIns="119963" tIns="59981" rIns="119963" bIns="59981" anchor="t">
            <a:noAutofit/>
          </a:bodyPr>
          <a:lstStyle/>
          <a:p>
            <a:pPr algn="ctr">
              <a:tabLst>
                <a:tab pos="0" algn="l"/>
              </a:tabLst>
            </a:pPr>
            <a:r>
              <a:rPr lang="en-US" sz="3732" spc="-1" dirty="0">
                <a:solidFill>
                  <a:srgbClr val="0066A1"/>
                </a:solidFill>
                <a:latin typeface="Calibri"/>
                <a:ea typeface="Calibri"/>
              </a:rPr>
              <a:t>MGA rules for rebate (2)</a:t>
            </a:r>
            <a:endParaRPr lang="es-ES" sz="3732" b="0" spc="-1" dirty="0">
              <a:solidFill>
                <a:srgbClr val="000000"/>
              </a:solidFill>
              <a:latin typeface="Arial"/>
            </a:endParaRPr>
          </a:p>
        </p:txBody>
      </p:sp>
      <p:sp>
        <p:nvSpPr>
          <p:cNvPr id="782" name="PlaceHolder 2"/>
          <p:cNvSpPr>
            <a:spLocks noGrp="1"/>
          </p:cNvSpPr>
          <p:nvPr>
            <p:ph/>
          </p:nvPr>
        </p:nvSpPr>
        <p:spPr>
          <a:xfrm>
            <a:off x="915999" y="929953"/>
            <a:ext cx="10498200" cy="4875775"/>
          </a:xfrm>
          <a:prstGeom prst="rect">
            <a:avLst/>
          </a:prstGeom>
          <a:noFill/>
          <a:ln w="0">
            <a:noFill/>
          </a:ln>
        </p:spPr>
        <p:txBody>
          <a:bodyPr lIns="119963" tIns="59981" rIns="119963" bIns="59981" anchor="t">
            <a:noAutofit/>
          </a:bodyPr>
          <a:lstStyle/>
          <a:p>
            <a:pPr indent="0">
              <a:buNone/>
              <a:tabLst>
                <a:tab pos="0" algn="l"/>
              </a:tabLst>
            </a:pPr>
            <a:r>
              <a:rPr lang="en-US" sz="3199" b="1" spc="-1" dirty="0">
                <a:solidFill>
                  <a:schemeClr val="dk1"/>
                </a:solidFill>
                <a:latin typeface="Calibri"/>
                <a:ea typeface="Calibri"/>
              </a:rPr>
              <a:t>Activity bonus</a:t>
            </a:r>
            <a:r>
              <a:rPr lang="en-US" sz="3199" spc="-1" dirty="0">
                <a:solidFill>
                  <a:schemeClr val="dk1"/>
                </a:solidFill>
                <a:latin typeface="Calibri"/>
                <a:ea typeface="Calibri"/>
              </a:rPr>
              <a:t> to encourage local activities:   </a:t>
            </a:r>
            <a:endParaRPr lang="es-ES" sz="3199" spc="-1" dirty="0">
              <a:solidFill>
                <a:srgbClr val="000000"/>
              </a:solidFill>
              <a:latin typeface="Arial"/>
            </a:endParaRPr>
          </a:p>
          <a:p>
            <a:pPr marL="457291" indent="-457291">
              <a:spcBef>
                <a:spcPts val="638"/>
              </a:spcBef>
              <a:buClr>
                <a:srgbClr val="0066A1"/>
              </a:buClr>
              <a:buFont typeface="Verdana"/>
              <a:buChar char="▸"/>
              <a:tabLst>
                <a:tab pos="0" algn="l"/>
              </a:tabLst>
            </a:pPr>
            <a:r>
              <a:rPr lang="en-US" sz="2800" spc="-1" dirty="0">
                <a:solidFill>
                  <a:schemeClr val="dk1"/>
                </a:solidFill>
                <a:latin typeface="Calibri"/>
                <a:ea typeface="Calibri"/>
              </a:rPr>
              <a:t>All sections (subsections) reporting </a:t>
            </a:r>
            <a:r>
              <a:rPr lang="en-US" sz="2800" b="1" spc="-1" dirty="0">
                <a:solidFill>
                  <a:schemeClr val="dk1"/>
                </a:solidFill>
                <a:latin typeface="Calibri"/>
                <a:ea typeface="Calibri"/>
              </a:rPr>
              <a:t>10 meetings or more</a:t>
            </a:r>
            <a:r>
              <a:rPr lang="en-US" sz="2800" spc="-1" dirty="0">
                <a:solidFill>
                  <a:schemeClr val="dk1"/>
                </a:solidFill>
                <a:latin typeface="Calibri"/>
                <a:ea typeface="Calibri"/>
              </a:rPr>
              <a:t>, at least five of which must be of a technical nature, receive an additional </a:t>
            </a:r>
            <a:r>
              <a:rPr lang="en-US" sz="2800" b="1" spc="-1" dirty="0">
                <a:solidFill>
                  <a:schemeClr val="dk1"/>
                </a:solidFill>
                <a:latin typeface="Calibri"/>
                <a:ea typeface="Calibri"/>
              </a:rPr>
              <a:t>USD 200 (USD 100),</a:t>
            </a:r>
            <a:endParaRPr lang="es-ES" sz="2800" spc="-1" dirty="0">
              <a:solidFill>
                <a:srgbClr val="000000"/>
              </a:solidFill>
              <a:latin typeface="Arial"/>
            </a:endParaRPr>
          </a:p>
          <a:p>
            <a:pPr marL="457291" indent="-457291">
              <a:spcBef>
                <a:spcPts val="638"/>
              </a:spcBef>
              <a:buClr>
                <a:srgbClr val="0066A1"/>
              </a:buClr>
              <a:buFont typeface="Verdana"/>
              <a:buChar char="▸"/>
              <a:tabLst>
                <a:tab pos="0" algn="l"/>
              </a:tabLst>
            </a:pPr>
            <a:r>
              <a:rPr lang="en-US" sz="2800" spc="-1" dirty="0">
                <a:solidFill>
                  <a:schemeClr val="dk1"/>
                </a:solidFill>
                <a:latin typeface="Calibri"/>
                <a:ea typeface="Calibri"/>
              </a:rPr>
              <a:t>All chapters or affinity groups reporting </a:t>
            </a:r>
            <a:br>
              <a:rPr sz="2800" dirty="0"/>
            </a:br>
            <a:r>
              <a:rPr lang="en-US" sz="2800" b="1" spc="-1" dirty="0">
                <a:solidFill>
                  <a:schemeClr val="dk1"/>
                </a:solidFill>
                <a:latin typeface="Calibri"/>
                <a:ea typeface="Calibri"/>
              </a:rPr>
              <a:t>6 or more meetings</a:t>
            </a:r>
            <a:r>
              <a:rPr lang="en-US" sz="2800" spc="-1" dirty="0">
                <a:solidFill>
                  <a:schemeClr val="dk1"/>
                </a:solidFill>
                <a:latin typeface="Calibri"/>
                <a:ea typeface="Calibri"/>
              </a:rPr>
              <a:t> of a technical nature shall receive an additional </a:t>
            </a:r>
            <a:r>
              <a:rPr lang="en-US" sz="2800" b="1" spc="-1" dirty="0">
                <a:solidFill>
                  <a:schemeClr val="dk1"/>
                </a:solidFill>
                <a:latin typeface="Calibri"/>
                <a:ea typeface="Calibri"/>
              </a:rPr>
              <a:t>USD 75,</a:t>
            </a:r>
            <a:endParaRPr lang="es-ES" sz="2800" spc="-1" dirty="0">
              <a:solidFill>
                <a:srgbClr val="000000"/>
              </a:solidFill>
              <a:latin typeface="Arial"/>
            </a:endParaRPr>
          </a:p>
          <a:p>
            <a:pPr marL="457291" indent="-457291">
              <a:spcBef>
                <a:spcPts val="638"/>
              </a:spcBef>
              <a:buClr>
                <a:srgbClr val="0066A1"/>
              </a:buClr>
              <a:buFont typeface="Verdana"/>
              <a:buChar char="▸"/>
              <a:tabLst>
                <a:tab pos="0" algn="l"/>
              </a:tabLst>
            </a:pPr>
            <a:r>
              <a:rPr lang="en-US" sz="2800" spc="-1" dirty="0">
                <a:solidFill>
                  <a:schemeClr val="dk1"/>
                </a:solidFill>
                <a:latin typeface="Calibri"/>
                <a:ea typeface="Calibri"/>
              </a:rPr>
              <a:t>Meetings jointly hosted by more than one </a:t>
            </a:r>
            <a:r>
              <a:rPr lang="en-US" sz="2800" spc="-1" dirty="0" err="1">
                <a:solidFill>
                  <a:schemeClr val="dk1"/>
                </a:solidFill>
                <a:latin typeface="Calibri"/>
                <a:ea typeface="Calibri"/>
              </a:rPr>
              <a:t>geounit</a:t>
            </a:r>
            <a:r>
              <a:rPr lang="en-US" sz="2800" spc="-1" dirty="0">
                <a:solidFill>
                  <a:schemeClr val="dk1"/>
                </a:solidFill>
                <a:latin typeface="Calibri"/>
                <a:ea typeface="Calibri"/>
              </a:rPr>
              <a:t> will count toward the activity bonus of all units</a:t>
            </a:r>
          </a:p>
          <a:p>
            <a:pPr marL="457291" indent="-457291">
              <a:spcBef>
                <a:spcPts val="638"/>
              </a:spcBef>
              <a:buClr>
                <a:srgbClr val="0066A1"/>
              </a:buClr>
              <a:buFont typeface="Verdana"/>
              <a:buChar char="▸"/>
              <a:tabLst>
                <a:tab pos="0" algn="l"/>
              </a:tabLst>
            </a:pPr>
            <a:r>
              <a:rPr lang="en-US" sz="2800" spc="-1" dirty="0" err="1">
                <a:solidFill>
                  <a:srgbClr val="000000"/>
                </a:solidFill>
              </a:rPr>
              <a:t>Geounits</a:t>
            </a:r>
            <a:r>
              <a:rPr lang="en-US" sz="2800" spc="-1" dirty="0">
                <a:solidFill>
                  <a:srgbClr val="000000"/>
                </a:solidFill>
              </a:rPr>
              <a:t> must qualify for the timely reporting bonus in order to be eligible for an activity bonus</a:t>
            </a:r>
            <a:endParaRPr lang="es-ES" sz="2800" spc="-1" dirty="0">
              <a:solidFill>
                <a:srgbClr val="000000"/>
              </a:solidFill>
            </a:endParaRPr>
          </a:p>
          <a:p>
            <a:pPr marL="457291" indent="0">
              <a:spcBef>
                <a:spcPts val="638"/>
              </a:spcBef>
              <a:buNone/>
              <a:tabLst>
                <a:tab pos="0" algn="l"/>
              </a:tabLst>
            </a:pPr>
            <a:endParaRPr lang="es-ES" sz="3199" spc="-1" dirty="0">
              <a:solidFill>
                <a:srgbClr val="000000"/>
              </a:solidFill>
              <a:latin typeface="Arial"/>
            </a:endParaRPr>
          </a:p>
          <a:p>
            <a:pPr marL="457291" indent="0">
              <a:spcBef>
                <a:spcPts val="638"/>
              </a:spcBef>
              <a:buNone/>
              <a:tabLst>
                <a:tab pos="0" algn="l"/>
              </a:tabLst>
            </a:pPr>
            <a:endParaRPr lang="es-ES" sz="3199" spc="-1" dirty="0">
              <a:solidFill>
                <a:srgbClr val="000000"/>
              </a:solidFill>
              <a:latin typeface="Arial"/>
            </a:endParaRPr>
          </a:p>
          <a:p>
            <a:pPr marL="457291" indent="0">
              <a:spcBef>
                <a:spcPts val="638"/>
              </a:spcBef>
              <a:buNone/>
              <a:tabLst>
                <a:tab pos="0" algn="l"/>
              </a:tabLst>
            </a:pPr>
            <a:r>
              <a:rPr lang="en-US" sz="3199" b="1" spc="-1" dirty="0">
                <a:solidFill>
                  <a:srgbClr val="FF0000"/>
                </a:solidFill>
                <a:latin typeface="Calibri"/>
                <a:ea typeface="Calibri"/>
              </a:rPr>
              <a:t>.</a:t>
            </a:r>
            <a:endParaRPr lang="es-ES" sz="3199" spc="-1" dirty="0">
              <a:solidFill>
                <a:srgbClr val="000000"/>
              </a:solidFill>
              <a:latin typeface="Arial"/>
            </a:endParaRPr>
          </a:p>
        </p:txBody>
      </p:sp>
      <p:sp>
        <p:nvSpPr>
          <p:cNvPr id="783" name="PlaceHolder 3"/>
          <p:cNvSpPr>
            <a:spLocks noGrp="1"/>
          </p:cNvSpPr>
          <p:nvPr>
            <p:ph type="sldNum" idx="93"/>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28F7A4CC-6834-4482-A406-E17CE185609F}" type="slidenum">
              <a:rPr lang="en-US"/>
              <a:pPr/>
              <a:t>86</a:t>
            </a:fld>
            <a:endParaRPr lang="es-ES">
              <a:solidFill>
                <a:srgbClr val="000000"/>
              </a:solidFill>
              <a:latin typeface="Times New Roman"/>
            </a:endParaRPr>
          </a:p>
        </p:txBody>
      </p:sp>
    </p:spTree>
    <p:extLst>
      <p:ext uri="{BB962C8B-B14F-4D97-AF65-F5344CB8AC3E}">
        <p14:creationId xmlns:p14="http://schemas.microsoft.com/office/powerpoint/2010/main" val="20464069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PlaceHolder 1"/>
          <p:cNvSpPr>
            <a:spLocks noGrp="1"/>
          </p:cNvSpPr>
          <p:nvPr>
            <p:ph type="title"/>
          </p:nvPr>
        </p:nvSpPr>
        <p:spPr>
          <a:xfrm>
            <a:off x="835864" y="358449"/>
            <a:ext cx="10622961" cy="1141568"/>
          </a:xfrm>
          <a:prstGeom prst="rect">
            <a:avLst/>
          </a:prstGeom>
          <a:noFill/>
          <a:ln w="0">
            <a:noFill/>
          </a:ln>
        </p:spPr>
        <p:txBody>
          <a:bodyPr lIns="119963" tIns="59981" rIns="119963" bIns="59981" anchor="t">
            <a:noAutofit/>
          </a:bodyPr>
          <a:lstStyle/>
          <a:p>
            <a:pPr algn="ctr">
              <a:tabLst>
                <a:tab pos="0" algn="l"/>
              </a:tabLst>
            </a:pPr>
            <a:r>
              <a:rPr lang="en-US" sz="3732" spc="-1" dirty="0">
                <a:solidFill>
                  <a:srgbClr val="0066A1"/>
                </a:solidFill>
                <a:latin typeface="Calibri"/>
                <a:ea typeface="Calibri"/>
              </a:rPr>
              <a:t>MGA rules for rebate (3) </a:t>
            </a:r>
            <a:br>
              <a:rPr sz="3732" dirty="0"/>
            </a:br>
            <a:br>
              <a:rPr sz="3732" dirty="0"/>
            </a:br>
            <a:endParaRPr lang="es-ES" sz="3732" b="0" spc="-1" dirty="0">
              <a:solidFill>
                <a:srgbClr val="000000"/>
              </a:solidFill>
              <a:latin typeface="Arial"/>
            </a:endParaRPr>
          </a:p>
        </p:txBody>
      </p:sp>
      <p:sp>
        <p:nvSpPr>
          <p:cNvPr id="785" name="PlaceHolder 2"/>
          <p:cNvSpPr>
            <a:spLocks noGrp="1"/>
          </p:cNvSpPr>
          <p:nvPr>
            <p:ph/>
          </p:nvPr>
        </p:nvSpPr>
        <p:spPr>
          <a:xfrm>
            <a:off x="721179" y="1295120"/>
            <a:ext cx="10498200"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800" b="1" spc="-1" dirty="0">
                <a:solidFill>
                  <a:schemeClr val="dk1"/>
                </a:solidFill>
                <a:ea typeface="Calibri"/>
              </a:rPr>
              <a:t>Current officer report:</a:t>
            </a:r>
            <a:r>
              <a:rPr lang="en-US" sz="2800" spc="-1" dirty="0">
                <a:solidFill>
                  <a:schemeClr val="dk1"/>
                </a:solidFill>
                <a:ea typeface="Calibri"/>
              </a:rPr>
              <a:t> </a:t>
            </a:r>
            <a:r>
              <a:rPr lang="en-US" sz="2800" u="sng" spc="-1" dirty="0">
                <a:solidFill>
                  <a:schemeClr val="dk1"/>
                </a:solidFill>
                <a:ea typeface="Calibri"/>
              </a:rPr>
              <a:t>Reports of current section, subsection, chapter, and affinity group officers must be submitted </a:t>
            </a:r>
            <a:r>
              <a:rPr lang="en-US" sz="2800" spc="-1" dirty="0">
                <a:solidFill>
                  <a:schemeClr val="dk1"/>
                </a:solidFill>
                <a:ea typeface="Calibri"/>
              </a:rPr>
              <a:t>within 20 days following the election and/or appointment of officers</a:t>
            </a:r>
            <a:endParaRPr lang="es-ES" sz="2800" spc="-1" dirty="0">
              <a:solidFill>
                <a:srgbClr val="000000"/>
              </a:solidFill>
            </a:endParaRPr>
          </a:p>
          <a:p>
            <a:pPr marL="457291" indent="-457291">
              <a:spcBef>
                <a:spcPts val="638"/>
              </a:spcBef>
              <a:buClr>
                <a:srgbClr val="0066A1"/>
              </a:buClr>
              <a:buFont typeface="Verdana"/>
              <a:buChar char="▸"/>
            </a:pPr>
            <a:r>
              <a:rPr lang="en-US" sz="2800" b="1" spc="-1" dirty="0">
                <a:solidFill>
                  <a:schemeClr val="dk1"/>
                </a:solidFill>
                <a:ea typeface="Calibri"/>
              </a:rPr>
              <a:t>Financial report:</a:t>
            </a:r>
            <a:r>
              <a:rPr lang="en-US" sz="2800" spc="-1" dirty="0">
                <a:solidFill>
                  <a:schemeClr val="dk1"/>
                </a:solidFill>
                <a:ea typeface="Calibri"/>
              </a:rPr>
              <a:t> </a:t>
            </a:r>
            <a:r>
              <a:rPr lang="en-US" sz="2800" u="sng" spc="-1" dirty="0">
                <a:solidFill>
                  <a:schemeClr val="dk1"/>
                </a:solidFill>
                <a:ea typeface="Calibri"/>
              </a:rPr>
              <a:t>summary of previous year's financial activities must be submitted annually</a:t>
            </a:r>
            <a:r>
              <a:rPr lang="en-US" sz="2800" spc="-1" dirty="0">
                <a:solidFill>
                  <a:schemeClr val="dk1"/>
                </a:solidFill>
                <a:ea typeface="Calibri"/>
              </a:rPr>
              <a:t>. If the section is unable to obtain financial records from a subsection, chapter, or affinity group, it may opt to submit a statement that the subunit has failed to submit a timely financial report and waive its right to a rebate for that particular subunit.</a:t>
            </a:r>
            <a:endParaRPr lang="es-ES" sz="2800" spc="-1" dirty="0">
              <a:solidFill>
                <a:srgbClr val="000000"/>
              </a:solidFill>
            </a:endParaRPr>
          </a:p>
          <a:p>
            <a:pPr marL="457291" indent="0">
              <a:spcBef>
                <a:spcPts val="638"/>
              </a:spcBef>
              <a:buNone/>
              <a:tabLst>
                <a:tab pos="0" algn="l"/>
              </a:tabLst>
            </a:pPr>
            <a:endParaRPr lang="es-ES" sz="3199" spc="-1" dirty="0">
              <a:solidFill>
                <a:srgbClr val="000000"/>
              </a:solidFill>
              <a:latin typeface="Arial"/>
            </a:endParaRPr>
          </a:p>
        </p:txBody>
      </p:sp>
      <p:sp>
        <p:nvSpPr>
          <p:cNvPr id="786" name="PlaceHolder 3"/>
          <p:cNvSpPr>
            <a:spLocks noGrp="1"/>
          </p:cNvSpPr>
          <p:nvPr>
            <p:ph type="sldNum" idx="94"/>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75C1D145-990D-44AF-8FF5-1AC4123884B1}" type="slidenum">
              <a:rPr lang="en-US"/>
              <a:pPr/>
              <a:t>87</a:t>
            </a:fld>
            <a:endParaRPr lang="es-ES">
              <a:solidFill>
                <a:srgbClr val="000000"/>
              </a:solidFill>
              <a:latin typeface="Times New Roman"/>
            </a:endParaRPr>
          </a:p>
        </p:txBody>
      </p:sp>
    </p:spTree>
    <p:extLst>
      <p:ext uri="{BB962C8B-B14F-4D97-AF65-F5344CB8AC3E}">
        <p14:creationId xmlns:p14="http://schemas.microsoft.com/office/powerpoint/2010/main" val="331558585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785">
                                            <p:txEl>
                                              <p:charRg st="541" end="54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PlaceHolder 1"/>
          <p:cNvSpPr>
            <a:spLocks noGrp="1"/>
          </p:cNvSpPr>
          <p:nvPr>
            <p:ph type="title"/>
          </p:nvPr>
        </p:nvSpPr>
        <p:spPr>
          <a:xfrm>
            <a:off x="771563" y="358449"/>
            <a:ext cx="10622961" cy="1141568"/>
          </a:xfrm>
          <a:prstGeom prst="rect">
            <a:avLst/>
          </a:prstGeom>
          <a:noFill/>
          <a:ln w="0">
            <a:noFill/>
          </a:ln>
        </p:spPr>
        <p:txBody>
          <a:bodyPr lIns="119963" tIns="59981" rIns="119963" bIns="59981" anchor="t">
            <a:noAutofit/>
          </a:bodyPr>
          <a:lstStyle/>
          <a:p>
            <a:pPr algn="ctr">
              <a:tabLst>
                <a:tab pos="0" algn="l"/>
              </a:tabLst>
            </a:pPr>
            <a:r>
              <a:rPr lang="en-US" sz="3732" spc="-1" dirty="0">
                <a:solidFill>
                  <a:srgbClr val="0066A1"/>
                </a:solidFill>
                <a:latin typeface="Calibri"/>
                <a:ea typeface="Calibri"/>
              </a:rPr>
              <a:t>MGA rules for rebate (4)</a:t>
            </a:r>
            <a:br>
              <a:rPr sz="3732" dirty="0"/>
            </a:br>
            <a:endParaRPr lang="es-ES" sz="3732" b="0" spc="-1" dirty="0">
              <a:solidFill>
                <a:srgbClr val="000000"/>
              </a:solidFill>
              <a:latin typeface="Arial"/>
            </a:endParaRPr>
          </a:p>
        </p:txBody>
      </p:sp>
      <p:sp>
        <p:nvSpPr>
          <p:cNvPr id="788" name="PlaceHolder 2"/>
          <p:cNvSpPr>
            <a:spLocks noGrp="1"/>
          </p:cNvSpPr>
          <p:nvPr>
            <p:ph/>
          </p:nvPr>
        </p:nvSpPr>
        <p:spPr>
          <a:xfrm>
            <a:off x="721179" y="1536006"/>
            <a:ext cx="10498200"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3199" b="1" spc="-1" dirty="0">
                <a:solidFill>
                  <a:schemeClr val="dk1"/>
                </a:solidFill>
                <a:latin typeface="Calibri"/>
                <a:ea typeface="Calibri"/>
              </a:rPr>
              <a:t>Bank signature card:</a:t>
            </a:r>
            <a:r>
              <a:rPr lang="en-US" sz="3199" spc="-1" dirty="0">
                <a:solidFill>
                  <a:schemeClr val="dk1"/>
                </a:solidFill>
                <a:latin typeface="Calibri"/>
                <a:ea typeface="Calibri"/>
              </a:rPr>
              <a:t> The </a:t>
            </a:r>
            <a:r>
              <a:rPr lang="en-US" sz="3199" u="sng" spc="-1" dirty="0">
                <a:solidFill>
                  <a:schemeClr val="dk1"/>
                </a:solidFill>
                <a:latin typeface="Calibri"/>
                <a:ea typeface="Calibri"/>
              </a:rPr>
              <a:t>bank signature card(s) must be returned</a:t>
            </a:r>
            <a:r>
              <a:rPr lang="en-US" sz="3199" spc="-1" dirty="0">
                <a:solidFill>
                  <a:schemeClr val="dk1"/>
                </a:solidFill>
                <a:latin typeface="Calibri"/>
                <a:ea typeface="Calibri"/>
              </a:rPr>
              <a:t> to the IEEE Operations Center for the signature of the IEEE Staff Director-Financial Services before the section rebate will be released. </a:t>
            </a:r>
            <a:br>
              <a:rPr sz="3199" dirty="0"/>
            </a:br>
            <a:r>
              <a:rPr lang="en-US" sz="3199" spc="-1" dirty="0">
                <a:solidFill>
                  <a:schemeClr val="dk1"/>
                </a:solidFill>
                <a:latin typeface="Calibri"/>
                <a:ea typeface="Calibri"/>
              </a:rPr>
              <a:t>This is required for all bank accounts for Units outside of the US where banking and legal restrictions will allow.</a:t>
            </a:r>
            <a:endParaRPr lang="es-ES" sz="3199" spc="-1" dirty="0">
              <a:solidFill>
                <a:srgbClr val="000000"/>
              </a:solidFill>
              <a:latin typeface="Arial"/>
            </a:endParaRPr>
          </a:p>
          <a:p>
            <a:pPr marL="457291" indent="-457291">
              <a:spcBef>
                <a:spcPts val="638"/>
              </a:spcBef>
              <a:buClr>
                <a:srgbClr val="0066A1"/>
              </a:buClr>
              <a:buFont typeface="Verdana"/>
              <a:buChar char="▸"/>
            </a:pPr>
            <a:r>
              <a:rPr lang="en-US" sz="3199" b="1" spc="-1" dirty="0">
                <a:solidFill>
                  <a:schemeClr val="dk1"/>
                </a:solidFill>
                <a:latin typeface="Calibri"/>
                <a:ea typeface="Calibri"/>
              </a:rPr>
              <a:t>Meeting Activity Report(s): </a:t>
            </a:r>
            <a:r>
              <a:rPr lang="en-US" sz="3199" spc="-1" dirty="0">
                <a:solidFill>
                  <a:schemeClr val="dk1"/>
                </a:solidFill>
                <a:latin typeface="Calibri"/>
                <a:ea typeface="Calibri"/>
              </a:rPr>
              <a:t>Meeting activity reports are key to unit maintenance and viability. See “File a Report for a Past Event” on </a:t>
            </a:r>
            <a:r>
              <a:rPr lang="en-US" sz="3199" spc="-1" dirty="0" err="1">
                <a:solidFill>
                  <a:schemeClr val="dk1"/>
                </a:solidFill>
                <a:latin typeface="Calibri"/>
                <a:ea typeface="Calibri"/>
              </a:rPr>
              <a:t>vTools</a:t>
            </a:r>
            <a:r>
              <a:rPr lang="en-US" sz="3199" spc="-1" dirty="0">
                <a:solidFill>
                  <a:schemeClr val="dk1"/>
                </a:solidFill>
                <a:latin typeface="Calibri"/>
                <a:ea typeface="Calibri"/>
              </a:rPr>
              <a:t>. </a:t>
            </a:r>
            <a:endParaRPr lang="es-ES" sz="3199" spc="-1" dirty="0">
              <a:solidFill>
                <a:srgbClr val="000000"/>
              </a:solidFill>
              <a:latin typeface="Arial"/>
            </a:endParaRPr>
          </a:p>
        </p:txBody>
      </p:sp>
      <p:sp>
        <p:nvSpPr>
          <p:cNvPr id="789" name="PlaceHolder 3"/>
          <p:cNvSpPr>
            <a:spLocks noGrp="1"/>
          </p:cNvSpPr>
          <p:nvPr>
            <p:ph type="sldNum" idx="95"/>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043174D2-C5B7-4170-A8EA-68192DF3FA0B}" type="slidenum">
              <a:rPr lang="en-US"/>
              <a:pPr/>
              <a:t>88</a:t>
            </a:fld>
            <a:endParaRPr lang="es-ES">
              <a:solidFill>
                <a:srgbClr val="000000"/>
              </a:solidFill>
              <a:latin typeface="Times New Roman"/>
            </a:endParaRPr>
          </a:p>
        </p:txBody>
      </p:sp>
    </p:spTree>
    <p:extLst>
      <p:ext uri="{BB962C8B-B14F-4D97-AF65-F5344CB8AC3E}">
        <p14:creationId xmlns:p14="http://schemas.microsoft.com/office/powerpoint/2010/main" val="33094258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8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PlaceHolder 1"/>
          <p:cNvSpPr>
            <a:spLocks noGrp="1"/>
          </p:cNvSpPr>
          <p:nvPr>
            <p:ph type="title"/>
          </p:nvPr>
        </p:nvSpPr>
        <p:spPr>
          <a:xfrm>
            <a:off x="915999" y="609411"/>
            <a:ext cx="5659853" cy="1141568"/>
          </a:xfrm>
          <a:prstGeom prst="rect">
            <a:avLst/>
          </a:prstGeom>
          <a:noFill/>
          <a:ln w="0">
            <a:noFill/>
          </a:ln>
        </p:spPr>
        <p:txBody>
          <a:bodyPr lIns="0" tIns="0" rIns="0" bIns="0" anchor="t">
            <a:noAutofit/>
          </a:bodyPr>
          <a:lstStyle/>
          <a:p>
            <a:pPr algn="ctr">
              <a:tabLst>
                <a:tab pos="0" algn="l"/>
              </a:tabLst>
            </a:pPr>
            <a:r>
              <a:rPr lang="en-US" sz="4532" spc="-1" dirty="0">
                <a:solidFill>
                  <a:srgbClr val="0066A1"/>
                </a:solidFill>
                <a:latin typeface="Calibri"/>
                <a:ea typeface="Calibri"/>
              </a:rPr>
              <a:t>Robert’s Rules of Order (RRO): Origins</a:t>
            </a:r>
            <a:endParaRPr lang="es-ES" sz="4532" b="0" spc="-1" dirty="0">
              <a:solidFill>
                <a:srgbClr val="000000"/>
              </a:solidFill>
              <a:latin typeface="Arial"/>
            </a:endParaRPr>
          </a:p>
        </p:txBody>
      </p:sp>
      <p:sp>
        <p:nvSpPr>
          <p:cNvPr id="886" name="PlaceHolder 2"/>
          <p:cNvSpPr>
            <a:spLocks noGrp="1"/>
          </p:cNvSpPr>
          <p:nvPr>
            <p:ph/>
          </p:nvPr>
        </p:nvSpPr>
        <p:spPr>
          <a:xfrm>
            <a:off x="566187" y="1954339"/>
            <a:ext cx="6295657" cy="5027888"/>
          </a:xfrm>
          <a:prstGeom prst="rect">
            <a:avLst/>
          </a:prstGeom>
          <a:noFill/>
          <a:ln w="0">
            <a:noFill/>
          </a:ln>
        </p:spPr>
        <p:txBody>
          <a:bodyPr lIns="0" tIns="0" rIns="0" bIns="0" anchor="t">
            <a:noAutofit/>
          </a:bodyPr>
          <a:lstStyle/>
          <a:p>
            <a:pPr marL="457291" indent="-457291">
              <a:buClr>
                <a:srgbClr val="808080"/>
              </a:buClr>
              <a:buFont typeface="Verdana"/>
              <a:buChar char="▸"/>
            </a:pPr>
            <a:r>
              <a:rPr lang="en-US" sz="2666" spc="-1" dirty="0">
                <a:solidFill>
                  <a:schemeClr val="dk1"/>
                </a:solidFill>
                <a:latin typeface="Calibri"/>
                <a:ea typeface="Calibri"/>
              </a:rPr>
              <a:t>Henry Martyn Robert:</a:t>
            </a:r>
            <a:br>
              <a:rPr sz="2666" dirty="0"/>
            </a:br>
            <a:r>
              <a:rPr lang="en-US" sz="2666" b="1" i="1" spc="-1" dirty="0">
                <a:solidFill>
                  <a:schemeClr val="dk1"/>
                </a:solidFill>
                <a:latin typeface="Calibri"/>
                <a:ea typeface="Calibri"/>
              </a:rPr>
              <a:t>Pocket Manual of Rules of Order for Deliberative Assemblies</a:t>
            </a:r>
            <a:r>
              <a:rPr lang="en-US" sz="2666" i="1" spc="-1" dirty="0">
                <a:solidFill>
                  <a:schemeClr val="dk1"/>
                </a:solidFill>
                <a:latin typeface="Calibri"/>
                <a:ea typeface="Calibri"/>
              </a:rPr>
              <a:t>, February 1876.</a:t>
            </a:r>
            <a:endParaRPr lang="es-ES" sz="2666" spc="-1" dirty="0">
              <a:solidFill>
                <a:srgbClr val="000000"/>
              </a:solidFill>
              <a:latin typeface="Arial"/>
            </a:endParaRPr>
          </a:p>
          <a:p>
            <a:pPr marL="457291" indent="0">
              <a:spcBef>
                <a:spcPts val="268"/>
              </a:spcBef>
              <a:buNone/>
              <a:tabLst>
                <a:tab pos="0" algn="l"/>
              </a:tabLst>
            </a:pPr>
            <a:endParaRPr lang="es-ES" sz="1333" spc="-1" dirty="0">
              <a:solidFill>
                <a:srgbClr val="000000"/>
              </a:solidFill>
              <a:latin typeface="Arial"/>
            </a:endParaRPr>
          </a:p>
          <a:p>
            <a:pPr marL="457291" indent="-457291">
              <a:spcBef>
                <a:spcPts val="533"/>
              </a:spcBef>
              <a:buClr>
                <a:srgbClr val="808080"/>
              </a:buClr>
              <a:buFont typeface="Verdana"/>
              <a:buChar char="▸"/>
              <a:tabLst>
                <a:tab pos="0" algn="l"/>
              </a:tabLst>
            </a:pPr>
            <a:r>
              <a:rPr lang="en-US" sz="2666" spc="-1" dirty="0">
                <a:solidFill>
                  <a:schemeClr val="dk1"/>
                </a:solidFill>
                <a:latin typeface="Calibri"/>
                <a:ea typeface="Calibri"/>
              </a:rPr>
              <a:t>Loosely modelled after rules used in the United States House of Representatives.</a:t>
            </a:r>
            <a:endParaRPr lang="es-ES" sz="2666" spc="-1" dirty="0">
              <a:solidFill>
                <a:srgbClr val="000000"/>
              </a:solidFill>
              <a:latin typeface="Arial"/>
            </a:endParaRPr>
          </a:p>
          <a:p>
            <a:pPr marL="457291" indent="0">
              <a:spcBef>
                <a:spcPts val="268"/>
              </a:spcBef>
              <a:buNone/>
              <a:tabLst>
                <a:tab pos="0" algn="l"/>
              </a:tabLst>
            </a:pPr>
            <a:endParaRPr lang="es-ES" sz="1333" spc="-1" dirty="0">
              <a:solidFill>
                <a:srgbClr val="000000"/>
              </a:solidFill>
              <a:latin typeface="Arial"/>
            </a:endParaRPr>
          </a:p>
          <a:p>
            <a:pPr marL="457291" indent="-457291">
              <a:spcBef>
                <a:spcPts val="533"/>
              </a:spcBef>
              <a:buClr>
                <a:srgbClr val="808080"/>
              </a:buClr>
              <a:buFont typeface="Verdana"/>
              <a:buChar char="▸"/>
              <a:tabLst>
                <a:tab pos="0" algn="l"/>
              </a:tabLst>
            </a:pPr>
            <a:r>
              <a:rPr lang="en-US" sz="2666" spc="-1" dirty="0">
                <a:solidFill>
                  <a:schemeClr val="dk1"/>
                </a:solidFill>
                <a:latin typeface="Calibri"/>
                <a:ea typeface="Calibri"/>
              </a:rPr>
              <a:t>Robert was an active member of several organizations. To help simplify and </a:t>
            </a:r>
            <a:r>
              <a:rPr lang="en-US" sz="2666" spc="-1" dirty="0" err="1">
                <a:solidFill>
                  <a:schemeClr val="dk1"/>
                </a:solidFill>
                <a:latin typeface="Calibri"/>
                <a:ea typeface="Calibri"/>
              </a:rPr>
              <a:t>organise</a:t>
            </a:r>
            <a:r>
              <a:rPr lang="en-US" sz="2666" spc="-1" dirty="0">
                <a:solidFill>
                  <a:schemeClr val="dk1"/>
                </a:solidFill>
                <a:latin typeface="Calibri"/>
                <a:ea typeface="Calibri"/>
              </a:rPr>
              <a:t> meetings, he decided to write a manual that would enable organizations to adopt a parliamentary procedure.</a:t>
            </a:r>
            <a:endParaRPr lang="es-ES" sz="2666" spc="-1" dirty="0">
              <a:solidFill>
                <a:srgbClr val="000000"/>
              </a:solidFill>
              <a:latin typeface="Arial"/>
            </a:endParaRPr>
          </a:p>
        </p:txBody>
      </p:sp>
      <p:pic>
        <p:nvPicPr>
          <p:cNvPr id="887" name="Google Shape;1310;p 2" descr="http://upload.wikimedia.org/wikipedia/en/e/e7/Roberts_Rules_1st.jpg"/>
          <p:cNvPicPr/>
          <p:nvPr/>
        </p:nvPicPr>
        <p:blipFill>
          <a:blip r:embed="rId3"/>
          <a:stretch/>
        </p:blipFill>
        <p:spPr>
          <a:xfrm>
            <a:off x="7213095" y="593576"/>
            <a:ext cx="4412718" cy="4951592"/>
          </a:xfrm>
          <a:prstGeom prst="rect">
            <a:avLst/>
          </a:prstGeom>
          <a:ln w="0">
            <a:noFill/>
          </a:ln>
          <a:effectLst>
            <a:outerShdw blurRad="291960" dist="138479" dir="2700000" algn="tl" rotWithShape="0">
              <a:srgbClr val="333333">
                <a:alpha val="65000"/>
              </a:srgbClr>
            </a:outerShdw>
          </a:effectLst>
        </p:spPr>
      </p:pic>
      <p:sp>
        <p:nvSpPr>
          <p:cNvPr id="888" name="PlaceHolder 3"/>
          <p:cNvSpPr>
            <a:spLocks noGrp="1"/>
          </p:cNvSpPr>
          <p:nvPr>
            <p:ph type="sldNum" idx="108"/>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445C28BC-A66A-4B77-B182-B90284ECA162}" type="slidenum">
              <a:rPr lang="en-US"/>
              <a:pPr/>
              <a:t>89</a:t>
            </a:fld>
            <a:endParaRPr lang="es-ES">
              <a:solidFill>
                <a:srgbClr val="000000"/>
              </a:solidFill>
              <a:latin typeface="Times New Roman"/>
            </a:endParaRPr>
          </a:p>
        </p:txBody>
      </p:sp>
    </p:spTree>
    <p:extLst>
      <p:ext uri="{BB962C8B-B14F-4D97-AF65-F5344CB8AC3E}">
        <p14:creationId xmlns:p14="http://schemas.microsoft.com/office/powerpoint/2010/main" val="142887437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8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8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8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8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88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8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PlaceHolder 1"/>
          <p:cNvSpPr>
            <a:spLocks noGrp="1"/>
          </p:cNvSpPr>
          <p:nvPr>
            <p:ph type="title"/>
          </p:nvPr>
        </p:nvSpPr>
        <p:spPr>
          <a:xfrm>
            <a:off x="915999" y="452980"/>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IEEE Leadership</a:t>
            </a:r>
            <a:br>
              <a:rPr sz="4532" dirty="0"/>
            </a:br>
            <a:endParaRPr lang="es-ES" sz="4532" b="0" spc="-1" dirty="0">
              <a:solidFill>
                <a:srgbClr val="000000"/>
              </a:solidFill>
              <a:latin typeface="Arial"/>
            </a:endParaRPr>
          </a:p>
        </p:txBody>
      </p:sp>
      <p:sp>
        <p:nvSpPr>
          <p:cNvPr id="583" name="PlaceHolder 2"/>
          <p:cNvSpPr>
            <a:spLocks noGrp="1"/>
          </p:cNvSpPr>
          <p:nvPr>
            <p:ph/>
          </p:nvPr>
        </p:nvSpPr>
        <p:spPr>
          <a:xfrm>
            <a:off x="915999" y="1182834"/>
            <a:ext cx="10952140" cy="4646886"/>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400" spc="-1" dirty="0">
                <a:solidFill>
                  <a:schemeClr val="dk1"/>
                </a:solidFill>
                <a:ea typeface="Calibri"/>
              </a:rPr>
              <a:t>IEEE Officers</a:t>
            </a:r>
            <a:endParaRPr lang="es-ES" sz="2400" spc="-1" dirty="0">
              <a:solidFill>
                <a:srgbClr val="000000"/>
              </a:solidFill>
            </a:endParaRPr>
          </a:p>
          <a:p>
            <a:pPr marL="990398" lvl="1" indent="-380996">
              <a:spcBef>
                <a:spcPts val="480"/>
              </a:spcBef>
              <a:buClr>
                <a:srgbClr val="0066A1"/>
              </a:buClr>
              <a:buFont typeface="Verdana"/>
              <a:buChar char="-"/>
            </a:pPr>
            <a:r>
              <a:rPr lang="en-US" spc="-1" dirty="0">
                <a:solidFill>
                  <a:schemeClr val="dk1"/>
                </a:solidFill>
                <a:latin typeface="Calibri"/>
                <a:ea typeface="Calibri"/>
              </a:rPr>
              <a:t>Voting members of IEEE elect a </a:t>
            </a:r>
            <a:r>
              <a:rPr lang="en-US" b="1" spc="-1" dirty="0">
                <a:solidFill>
                  <a:schemeClr val="dk1"/>
                </a:solidFill>
                <a:latin typeface="Calibri"/>
                <a:ea typeface="Calibri"/>
              </a:rPr>
              <a:t>President</a:t>
            </a:r>
            <a:r>
              <a:rPr lang="en-US" spc="-1" dirty="0">
                <a:solidFill>
                  <a:schemeClr val="dk1"/>
                </a:solidFill>
                <a:latin typeface="Calibri"/>
                <a:ea typeface="Calibri"/>
              </a:rPr>
              <a:t> each year.</a:t>
            </a:r>
            <a:endParaRPr lang="es-ES" spc="-1" dirty="0">
              <a:solidFill>
                <a:srgbClr val="000000"/>
              </a:solidFill>
              <a:latin typeface="Arial"/>
            </a:endParaRPr>
          </a:p>
          <a:p>
            <a:pPr marL="990398" lvl="1" indent="-380996">
              <a:spcBef>
                <a:spcPts val="533"/>
              </a:spcBef>
              <a:buClr>
                <a:srgbClr val="0066A1"/>
              </a:buClr>
              <a:buFont typeface="Verdana"/>
              <a:buChar char="-"/>
            </a:pPr>
            <a:r>
              <a:rPr lang="en-US" spc="-1" dirty="0">
                <a:solidFill>
                  <a:schemeClr val="dk1"/>
                </a:solidFill>
                <a:latin typeface="Calibri"/>
                <a:ea typeface="Calibri"/>
              </a:rPr>
              <a:t>Serves for three years:</a:t>
            </a:r>
            <a:endParaRPr lang="es-ES" spc="-1" dirty="0">
              <a:solidFill>
                <a:srgbClr val="000000"/>
              </a:solidFill>
              <a:latin typeface="Arial"/>
            </a:endParaRPr>
          </a:p>
          <a:p>
            <a:pPr marL="1523505" lvl="2" indent="-304701">
              <a:spcBef>
                <a:spcPts val="427"/>
              </a:spcBef>
              <a:buClr>
                <a:srgbClr val="0066A1"/>
              </a:buClr>
              <a:buFont typeface="Arial"/>
              <a:buChar char="•"/>
            </a:pPr>
            <a:r>
              <a:rPr lang="en-US" sz="2400" spc="-1" dirty="0">
                <a:solidFill>
                  <a:schemeClr val="dk1"/>
                </a:solidFill>
                <a:latin typeface="Calibri"/>
                <a:ea typeface="Calibri"/>
              </a:rPr>
              <a:t>President-Elect,</a:t>
            </a:r>
            <a:endParaRPr lang="es-ES" sz="2400" spc="-1" dirty="0">
              <a:solidFill>
                <a:srgbClr val="000000"/>
              </a:solidFill>
              <a:latin typeface="Arial"/>
            </a:endParaRPr>
          </a:p>
          <a:p>
            <a:pPr marL="1523505" lvl="2" indent="-304701">
              <a:spcBef>
                <a:spcPts val="427"/>
              </a:spcBef>
              <a:buClr>
                <a:srgbClr val="0066A1"/>
              </a:buClr>
              <a:buFont typeface="Arial"/>
              <a:buChar char="•"/>
            </a:pPr>
            <a:r>
              <a:rPr lang="en-US" sz="2400" spc="-1" dirty="0">
                <a:solidFill>
                  <a:schemeClr val="dk1"/>
                </a:solidFill>
                <a:latin typeface="Calibri"/>
                <a:ea typeface="Calibri"/>
              </a:rPr>
              <a:t>President and CEO,</a:t>
            </a:r>
            <a:endParaRPr lang="es-ES" sz="2400" spc="-1" dirty="0">
              <a:solidFill>
                <a:srgbClr val="000000"/>
              </a:solidFill>
              <a:latin typeface="Arial"/>
            </a:endParaRPr>
          </a:p>
          <a:p>
            <a:pPr marL="1523505" lvl="2" indent="-304701">
              <a:spcBef>
                <a:spcPts val="427"/>
              </a:spcBef>
              <a:buClr>
                <a:srgbClr val="0066A1"/>
              </a:buClr>
              <a:buFont typeface="Arial"/>
              <a:buChar char="•"/>
            </a:pPr>
            <a:r>
              <a:rPr lang="en-US" sz="2400" spc="-1" dirty="0">
                <a:solidFill>
                  <a:schemeClr val="dk1"/>
                </a:solidFill>
                <a:latin typeface="Calibri"/>
                <a:ea typeface="Calibri"/>
              </a:rPr>
              <a:t>Past-President.</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President also leads IEEE </a:t>
            </a:r>
            <a:r>
              <a:rPr lang="en-US" sz="2400" b="1" spc="-1" dirty="0">
                <a:solidFill>
                  <a:schemeClr val="dk1"/>
                </a:solidFill>
                <a:ea typeface="Calibri"/>
              </a:rPr>
              <a:t>governing bodies</a:t>
            </a:r>
            <a:r>
              <a:rPr lang="en-US" sz="2400" spc="-1" dirty="0">
                <a:solidFill>
                  <a:schemeClr val="dk1"/>
                </a:solidFill>
                <a:ea typeface="Calibri"/>
              </a:rPr>
              <a:t>:</a:t>
            </a:r>
            <a:endParaRPr lang="es-ES" sz="2400" spc="-1" dirty="0">
              <a:solidFill>
                <a:srgbClr val="000000"/>
              </a:solidFill>
            </a:endParaRPr>
          </a:p>
          <a:p>
            <a:pPr marL="990398" lvl="1" indent="-380996">
              <a:spcBef>
                <a:spcPts val="480"/>
              </a:spcBef>
              <a:buClr>
                <a:srgbClr val="0066A1"/>
              </a:buClr>
              <a:buFont typeface="Verdana"/>
              <a:buChar char="-"/>
            </a:pPr>
            <a:r>
              <a:rPr lang="en-US" b="1" spc="-1" dirty="0">
                <a:solidFill>
                  <a:schemeClr val="dk1"/>
                </a:solidFill>
                <a:ea typeface="Calibri"/>
              </a:rPr>
              <a:t>IEEE Board of Directors (31 voting members: 3 “Presidents” + 6 Vice Presidents + Secretary + Treasurer + 10 Regional Directors + 10 Division Directors),</a:t>
            </a:r>
            <a:endParaRPr lang="es-ES" spc="-1" dirty="0">
              <a:solidFill>
                <a:srgbClr val="000000"/>
              </a:solidFill>
            </a:endParaRPr>
          </a:p>
          <a:p>
            <a:pPr marL="990398" lvl="1" indent="-380996">
              <a:spcBef>
                <a:spcPts val="533"/>
              </a:spcBef>
              <a:buClr>
                <a:srgbClr val="0066A1"/>
              </a:buClr>
              <a:buFont typeface="Verdana"/>
              <a:buChar char="-"/>
            </a:pPr>
            <a:r>
              <a:rPr lang="en-US" b="1" spc="-1" dirty="0">
                <a:solidFill>
                  <a:schemeClr val="dk1"/>
                </a:solidFill>
                <a:ea typeface="Calibri"/>
              </a:rPr>
              <a:t>IEEE Assembly (23 voting members: 3 P + 10 RD + 10 DD).</a:t>
            </a:r>
            <a:endParaRPr lang="es-ES" spc="-1" dirty="0">
              <a:solidFill>
                <a:srgbClr val="000000"/>
              </a:solidFill>
            </a:endParaRPr>
          </a:p>
        </p:txBody>
      </p:sp>
      <p:sp>
        <p:nvSpPr>
          <p:cNvPr id="584" name="PlaceHolder 3"/>
          <p:cNvSpPr>
            <a:spLocks noGrp="1"/>
          </p:cNvSpPr>
          <p:nvPr>
            <p:ph type="sldNum" idx="39"/>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9D84F6F6-B8A3-41A1-9652-5BBA543349AB}" type="slidenum">
              <a:rPr lang="en-US"/>
              <a:pPr/>
              <a:t>9</a:t>
            </a:fld>
            <a:endParaRPr lang="es-ES">
              <a:solidFill>
                <a:srgbClr val="000000"/>
              </a:solidFill>
              <a:latin typeface="Times New Roman"/>
            </a:endParaRPr>
          </a:p>
        </p:txBody>
      </p:sp>
    </p:spTree>
    <p:extLst>
      <p:ext uri="{BB962C8B-B14F-4D97-AF65-F5344CB8AC3E}">
        <p14:creationId xmlns:p14="http://schemas.microsoft.com/office/powerpoint/2010/main" val="22874156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PlaceHolder 1"/>
          <p:cNvSpPr>
            <a:spLocks noGrp="1"/>
          </p:cNvSpPr>
          <p:nvPr>
            <p:ph type="title"/>
          </p:nvPr>
        </p:nvSpPr>
        <p:spPr>
          <a:xfrm>
            <a:off x="915999" y="609411"/>
            <a:ext cx="10358563" cy="1141568"/>
          </a:xfrm>
          <a:prstGeom prst="rect">
            <a:avLst/>
          </a:prstGeom>
          <a:noFill/>
          <a:ln w="0">
            <a:noFill/>
          </a:ln>
        </p:spPr>
        <p:txBody>
          <a:bodyPr lIns="0" tIns="0" rIns="0" bIns="0" anchor="t">
            <a:noAutofit/>
          </a:bodyPr>
          <a:lstStyle/>
          <a:p>
            <a:pPr algn="ctr">
              <a:tabLst>
                <a:tab pos="0" algn="l"/>
              </a:tabLst>
            </a:pPr>
            <a:r>
              <a:rPr lang="en-US" sz="4532" spc="-1" dirty="0">
                <a:solidFill>
                  <a:srgbClr val="0066A1"/>
                </a:solidFill>
                <a:latin typeface="Calibri"/>
                <a:ea typeface="Calibri"/>
              </a:rPr>
              <a:t>RRO: Main Ideas</a:t>
            </a:r>
            <a:endParaRPr lang="es-ES" sz="4532" b="0" spc="-1" dirty="0">
              <a:solidFill>
                <a:srgbClr val="000000"/>
              </a:solidFill>
              <a:latin typeface="Arial"/>
            </a:endParaRPr>
          </a:p>
        </p:txBody>
      </p:sp>
      <p:sp>
        <p:nvSpPr>
          <p:cNvPr id="893" name="PlaceHolder 2"/>
          <p:cNvSpPr>
            <a:spLocks noGrp="1"/>
          </p:cNvSpPr>
          <p:nvPr>
            <p:ph/>
          </p:nvPr>
        </p:nvSpPr>
        <p:spPr>
          <a:xfrm>
            <a:off x="408316" y="1447713"/>
            <a:ext cx="11374409" cy="4646886"/>
          </a:xfrm>
          <a:prstGeom prst="rect">
            <a:avLst/>
          </a:prstGeom>
          <a:noFill/>
          <a:ln w="0">
            <a:noFill/>
          </a:ln>
        </p:spPr>
        <p:txBody>
          <a:bodyPr lIns="0" tIns="0" rIns="0" bIns="0" anchor="t">
            <a:noAutofit/>
          </a:bodyPr>
          <a:lstStyle/>
          <a:p>
            <a:pPr marL="457291" indent="-457291">
              <a:buClr>
                <a:srgbClr val="0066A1"/>
              </a:buClr>
              <a:buFont typeface="Verdana"/>
              <a:buChar char="▸"/>
            </a:pPr>
            <a:r>
              <a:rPr lang="en-US" sz="2666" spc="-1">
                <a:solidFill>
                  <a:schemeClr val="dk1"/>
                </a:solidFill>
                <a:latin typeface="Calibri"/>
                <a:ea typeface="Calibri"/>
              </a:rPr>
              <a:t>Rules of order are used to </a:t>
            </a:r>
            <a:r>
              <a:rPr lang="en-US" sz="2666" b="1" spc="-1">
                <a:solidFill>
                  <a:schemeClr val="dk1"/>
                </a:solidFill>
                <a:latin typeface="Calibri"/>
                <a:ea typeface="Calibri"/>
              </a:rPr>
              <a:t>simplify</a:t>
            </a:r>
            <a:r>
              <a:rPr lang="en-US" sz="2666" spc="-1">
                <a:solidFill>
                  <a:schemeClr val="dk1"/>
                </a:solidFill>
                <a:latin typeface="Calibri"/>
                <a:ea typeface="Calibri"/>
              </a:rPr>
              <a:t> the parliamentary procedure, </a:t>
            </a:r>
            <a:r>
              <a:rPr lang="en-US" sz="2666" b="1" spc="-1">
                <a:solidFill>
                  <a:schemeClr val="dk1"/>
                </a:solidFill>
                <a:latin typeface="Calibri"/>
                <a:ea typeface="Calibri"/>
              </a:rPr>
              <a:t>not to complicate </a:t>
            </a:r>
            <a:r>
              <a:rPr lang="en-US" sz="2666" spc="-1">
                <a:solidFill>
                  <a:schemeClr val="dk1"/>
                </a:solidFill>
                <a:latin typeface="Calibri"/>
                <a:ea typeface="Calibri"/>
              </a:rPr>
              <a:t>it.</a:t>
            </a:r>
            <a:endParaRPr lang="es-ES" sz="2666" spc="-1">
              <a:solidFill>
                <a:srgbClr val="000000"/>
              </a:solidFill>
              <a:latin typeface="Arial"/>
            </a:endParaRPr>
          </a:p>
          <a:p>
            <a:pPr marL="457291" indent="-457291">
              <a:spcBef>
                <a:spcPts val="533"/>
              </a:spcBef>
              <a:buClr>
                <a:srgbClr val="0066A1"/>
              </a:buClr>
              <a:buFont typeface="Verdana"/>
              <a:buChar char="▸"/>
            </a:pPr>
            <a:r>
              <a:rPr lang="en-US" sz="2666" b="1" spc="-1">
                <a:solidFill>
                  <a:schemeClr val="dk1"/>
                </a:solidFill>
                <a:latin typeface="Calibri"/>
                <a:ea typeface="Calibri"/>
              </a:rPr>
              <a:t>Everyone has the right to speak</a:t>
            </a:r>
            <a:r>
              <a:rPr lang="en-US" sz="2666" spc="-1">
                <a:solidFill>
                  <a:schemeClr val="dk1"/>
                </a:solidFill>
                <a:latin typeface="Calibri"/>
                <a:ea typeface="Calibri"/>
              </a:rPr>
              <a:t> once if they wish, before anyone may speak a second time.</a:t>
            </a:r>
            <a:endParaRPr lang="es-ES" sz="2666" spc="-1">
              <a:solidFill>
                <a:srgbClr val="000000"/>
              </a:solidFill>
              <a:latin typeface="Arial"/>
            </a:endParaRPr>
          </a:p>
          <a:p>
            <a:pPr marL="457291" indent="-457291">
              <a:spcBef>
                <a:spcPts val="533"/>
              </a:spcBef>
              <a:buClr>
                <a:srgbClr val="0066A1"/>
              </a:buClr>
              <a:buFont typeface="Verdana"/>
              <a:buChar char="▸"/>
            </a:pPr>
            <a:r>
              <a:rPr lang="en-US" sz="2666" spc="-1">
                <a:solidFill>
                  <a:schemeClr val="dk1"/>
                </a:solidFill>
                <a:latin typeface="Calibri"/>
                <a:ea typeface="Calibri"/>
              </a:rPr>
              <a:t>Everyone has the right to know </a:t>
            </a:r>
            <a:r>
              <a:rPr lang="en-US" sz="2666" b="1" spc="-1">
                <a:solidFill>
                  <a:schemeClr val="dk1"/>
                </a:solidFill>
                <a:latin typeface="Calibri"/>
                <a:ea typeface="Calibri"/>
              </a:rPr>
              <a:t>what is going on </a:t>
            </a:r>
            <a:r>
              <a:rPr lang="en-US" sz="2666" spc="-1">
                <a:solidFill>
                  <a:schemeClr val="dk1"/>
                </a:solidFill>
                <a:latin typeface="Calibri"/>
                <a:ea typeface="Calibri"/>
              </a:rPr>
              <a:t>at all times.</a:t>
            </a:r>
            <a:endParaRPr lang="es-ES" sz="2666" spc="-1">
              <a:solidFill>
                <a:srgbClr val="000000"/>
              </a:solidFill>
              <a:latin typeface="Arial"/>
            </a:endParaRPr>
          </a:p>
          <a:p>
            <a:pPr marL="457291" indent="-457291">
              <a:spcBef>
                <a:spcPts val="533"/>
              </a:spcBef>
              <a:buClr>
                <a:srgbClr val="0066A1"/>
              </a:buClr>
              <a:buFont typeface="Verdana"/>
              <a:buChar char="▸"/>
            </a:pPr>
            <a:r>
              <a:rPr lang="en-US" sz="2666" spc="-1">
                <a:solidFill>
                  <a:schemeClr val="dk1"/>
                </a:solidFill>
                <a:latin typeface="Calibri"/>
                <a:ea typeface="Calibri"/>
              </a:rPr>
              <a:t>Only </a:t>
            </a:r>
            <a:r>
              <a:rPr lang="en-US" sz="2666" b="1" spc="-1">
                <a:solidFill>
                  <a:schemeClr val="dk1"/>
                </a:solidFill>
                <a:latin typeface="Calibri"/>
                <a:ea typeface="Calibri"/>
              </a:rPr>
              <a:t>urgent matters may interrupt </a:t>
            </a:r>
            <a:r>
              <a:rPr lang="en-US" sz="2666" spc="-1">
                <a:solidFill>
                  <a:schemeClr val="dk1"/>
                </a:solidFill>
                <a:latin typeface="Calibri"/>
                <a:ea typeface="Calibri"/>
              </a:rPr>
              <a:t>a speaker.</a:t>
            </a:r>
            <a:endParaRPr lang="es-ES" sz="2666" spc="-1">
              <a:solidFill>
                <a:srgbClr val="000000"/>
              </a:solidFill>
              <a:latin typeface="Arial"/>
            </a:endParaRPr>
          </a:p>
          <a:p>
            <a:pPr marL="457291" indent="-457291">
              <a:spcBef>
                <a:spcPts val="533"/>
              </a:spcBef>
              <a:buClr>
                <a:srgbClr val="0066A1"/>
              </a:buClr>
              <a:buFont typeface="Verdana"/>
              <a:buChar char="▸"/>
            </a:pPr>
            <a:r>
              <a:rPr lang="en-US" sz="2666" spc="-1">
                <a:solidFill>
                  <a:schemeClr val="dk1"/>
                </a:solidFill>
                <a:latin typeface="Calibri"/>
                <a:ea typeface="Calibri"/>
              </a:rPr>
              <a:t>The members discuss </a:t>
            </a:r>
            <a:r>
              <a:rPr lang="en-US" sz="2666" b="1" spc="-1">
                <a:solidFill>
                  <a:schemeClr val="dk1"/>
                </a:solidFill>
                <a:latin typeface="Calibri"/>
                <a:ea typeface="Calibri"/>
              </a:rPr>
              <a:t>one thing at a time</a:t>
            </a:r>
            <a:r>
              <a:rPr lang="en-US" sz="2666" spc="-1">
                <a:solidFill>
                  <a:schemeClr val="dk1"/>
                </a:solidFill>
                <a:latin typeface="Calibri"/>
                <a:ea typeface="Calibri"/>
              </a:rPr>
              <a:t>.</a:t>
            </a:r>
            <a:endParaRPr lang="es-ES" sz="2666" spc="-1">
              <a:solidFill>
                <a:srgbClr val="000000"/>
              </a:solidFill>
              <a:latin typeface="Arial"/>
            </a:endParaRPr>
          </a:p>
        </p:txBody>
      </p:sp>
      <p:sp>
        <p:nvSpPr>
          <p:cNvPr id="894" name="Google Shape;1327;p 2"/>
          <p:cNvSpPr/>
          <p:nvPr/>
        </p:nvSpPr>
        <p:spPr>
          <a:xfrm>
            <a:off x="3760081" y="4267322"/>
            <a:ext cx="5076833" cy="1750980"/>
          </a:xfrm>
          <a:prstGeom prst="roundRect">
            <a:avLst>
              <a:gd name="adj" fmla="val 8594"/>
            </a:avLst>
          </a:prstGeom>
          <a:blipFill rotWithShape="0">
            <a:blip r:embed="rId3"/>
            <a:srcRect/>
            <a:stretch/>
          </a:blipFill>
          <a:ln w="0">
            <a:noFill/>
          </a:ln>
          <a:effectLst>
            <a:reflection stA="38000" endPos="28000" dist="5000" dir="5400000" sy="-100000" algn="bl" rotWithShape="0"/>
          </a:effectLst>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s-ES" sz="2399" spc="-1">
              <a:solidFill>
                <a:srgbClr val="000000"/>
              </a:solidFill>
              <a:latin typeface="Arial"/>
              <a:ea typeface="DejaVu Sans"/>
            </a:endParaRPr>
          </a:p>
        </p:txBody>
      </p:sp>
      <p:sp>
        <p:nvSpPr>
          <p:cNvPr id="895" name="PlaceHolder 3"/>
          <p:cNvSpPr>
            <a:spLocks noGrp="1"/>
          </p:cNvSpPr>
          <p:nvPr>
            <p:ph type="sldNum" idx="110"/>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B315B39F-DE97-4B8B-AB8C-311DFE5819AA}" type="slidenum">
              <a:rPr lang="en-US"/>
              <a:pPr/>
              <a:t>90</a:t>
            </a:fld>
            <a:endParaRPr lang="es-ES">
              <a:solidFill>
                <a:srgbClr val="000000"/>
              </a:solidFill>
              <a:latin typeface="Times New Roman"/>
            </a:endParaRPr>
          </a:p>
        </p:txBody>
      </p:sp>
    </p:spTree>
    <p:extLst>
      <p:ext uri="{BB962C8B-B14F-4D97-AF65-F5344CB8AC3E}">
        <p14:creationId xmlns:p14="http://schemas.microsoft.com/office/powerpoint/2010/main" val="303584215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8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8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89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8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89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 name="Google Shape;1386;p160" descr="http://www.nasbla.org/images/Marketing/CommitteeChairsDirectory.jpg"/>
          <p:cNvPicPr/>
          <p:nvPr/>
        </p:nvPicPr>
        <p:blipFill>
          <a:blip r:embed="rId3"/>
          <a:stretch/>
        </p:blipFill>
        <p:spPr>
          <a:xfrm>
            <a:off x="9549494" y="304706"/>
            <a:ext cx="2537937" cy="1398768"/>
          </a:xfrm>
          <a:prstGeom prst="rect">
            <a:avLst/>
          </a:prstGeom>
          <a:ln w="0">
            <a:noFill/>
          </a:ln>
        </p:spPr>
      </p:pic>
      <p:sp>
        <p:nvSpPr>
          <p:cNvPr id="919" name="PlaceHolder 1"/>
          <p:cNvSpPr>
            <a:spLocks noGrp="1"/>
          </p:cNvSpPr>
          <p:nvPr>
            <p:ph type="title"/>
          </p:nvPr>
        </p:nvSpPr>
        <p:spPr>
          <a:xfrm>
            <a:off x="915999" y="609411"/>
            <a:ext cx="10358563" cy="1141568"/>
          </a:xfrm>
          <a:prstGeom prst="rect">
            <a:avLst/>
          </a:prstGeom>
          <a:noFill/>
          <a:ln w="0">
            <a:noFill/>
          </a:ln>
        </p:spPr>
        <p:txBody>
          <a:bodyPr lIns="0" tIns="0" rIns="0" bIns="0" anchor="t">
            <a:noAutofit/>
          </a:bodyPr>
          <a:lstStyle/>
          <a:p>
            <a:pPr algn="ctr">
              <a:tabLst>
                <a:tab pos="0" algn="l"/>
              </a:tabLst>
            </a:pPr>
            <a:r>
              <a:rPr lang="en-US" sz="4532" spc="-1" dirty="0">
                <a:solidFill>
                  <a:srgbClr val="0066A1"/>
                </a:solidFill>
                <a:latin typeface="Calibri"/>
                <a:ea typeface="Calibri"/>
              </a:rPr>
              <a:t>Summary of RRO</a:t>
            </a:r>
            <a:endParaRPr lang="es-ES" sz="4532" b="0" spc="-1" dirty="0">
              <a:solidFill>
                <a:srgbClr val="000000"/>
              </a:solidFill>
              <a:latin typeface="Arial"/>
            </a:endParaRPr>
          </a:p>
        </p:txBody>
      </p:sp>
      <p:sp>
        <p:nvSpPr>
          <p:cNvPr id="920" name="PlaceHolder 2"/>
          <p:cNvSpPr>
            <a:spLocks noGrp="1"/>
          </p:cNvSpPr>
          <p:nvPr>
            <p:ph/>
          </p:nvPr>
        </p:nvSpPr>
        <p:spPr>
          <a:xfrm>
            <a:off x="408316" y="1447713"/>
            <a:ext cx="11374409" cy="4646886"/>
          </a:xfrm>
          <a:prstGeom prst="rect">
            <a:avLst/>
          </a:prstGeom>
          <a:noFill/>
          <a:ln w="0">
            <a:noFill/>
          </a:ln>
        </p:spPr>
        <p:txBody>
          <a:bodyPr lIns="0" tIns="0" rIns="0" bIns="0" anchor="t">
            <a:noAutofit/>
          </a:bodyPr>
          <a:lstStyle/>
          <a:p>
            <a:pPr marL="457291" indent="0">
              <a:buNone/>
              <a:tabLst>
                <a:tab pos="0" algn="l"/>
              </a:tabLst>
            </a:pPr>
            <a:r>
              <a:rPr lang="en-US" sz="2399" b="1" spc="-1">
                <a:solidFill>
                  <a:schemeClr val="dk1"/>
                </a:solidFill>
                <a:latin typeface="Calibri"/>
                <a:ea typeface="Calibri"/>
              </a:rPr>
              <a:t>You may </a:t>
            </a:r>
            <a:r>
              <a:rPr lang="en-US" sz="2399" b="1" spc="-1">
                <a:solidFill>
                  <a:srgbClr val="FF0000"/>
                </a:solidFill>
                <a:latin typeface="Calibri"/>
                <a:ea typeface="Calibri"/>
              </a:rPr>
              <a:t>INTERRUPT</a:t>
            </a:r>
            <a:r>
              <a:rPr lang="en-US" sz="2399" b="1" spc="-1">
                <a:solidFill>
                  <a:schemeClr val="dk1"/>
                </a:solidFill>
                <a:latin typeface="Calibri"/>
                <a:ea typeface="Calibri"/>
              </a:rPr>
              <a:t> a speaker for these reasons only:</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to get information about business – </a:t>
            </a:r>
            <a:r>
              <a:rPr lang="en-US" sz="2399" b="1" spc="-1">
                <a:solidFill>
                  <a:schemeClr val="dk1"/>
                </a:solidFill>
                <a:latin typeface="Calibri"/>
                <a:ea typeface="Calibri"/>
              </a:rPr>
              <a:t>point of information</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to get information about rules – </a:t>
            </a:r>
            <a:r>
              <a:rPr lang="en-US" sz="2399" b="1" spc="-1">
                <a:solidFill>
                  <a:schemeClr val="dk1"/>
                </a:solidFill>
                <a:latin typeface="Calibri"/>
                <a:ea typeface="Calibri"/>
              </a:rPr>
              <a:t>parliamentary inquiry</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if you can't hear, safety reasons, comfort, etc. – </a:t>
            </a:r>
            <a:r>
              <a:rPr lang="en-US" sz="2399" b="1" spc="-1">
                <a:solidFill>
                  <a:schemeClr val="dk1"/>
                </a:solidFill>
                <a:latin typeface="Calibri"/>
                <a:ea typeface="Calibri"/>
              </a:rPr>
              <a:t>question of privilege</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if you see a breach of the rules – </a:t>
            </a:r>
            <a:r>
              <a:rPr lang="en-US" sz="2399" b="1" spc="-1">
                <a:solidFill>
                  <a:schemeClr val="dk1"/>
                </a:solidFill>
                <a:latin typeface="Calibri"/>
                <a:ea typeface="Calibri"/>
              </a:rPr>
              <a:t>point of order</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if you disagree with the chair's ruling – </a:t>
            </a:r>
            <a:r>
              <a:rPr lang="en-US" sz="2399" b="1" spc="-1">
                <a:solidFill>
                  <a:schemeClr val="dk1"/>
                </a:solidFill>
                <a:latin typeface="Calibri"/>
                <a:ea typeface="Calibri"/>
              </a:rPr>
              <a:t>appeal</a:t>
            </a:r>
            <a:endParaRPr lang="es-ES" sz="2399" spc="-1">
              <a:solidFill>
                <a:srgbClr val="000000"/>
              </a:solidFill>
              <a:latin typeface="Arial"/>
            </a:endParaRPr>
          </a:p>
          <a:p>
            <a:pPr marL="457291" indent="0">
              <a:spcBef>
                <a:spcPts val="480"/>
              </a:spcBef>
              <a:buNone/>
              <a:tabLst>
                <a:tab pos="0" algn="l"/>
              </a:tabLst>
            </a:pPr>
            <a:r>
              <a:rPr lang="en-US" sz="2399" b="1" spc="-1">
                <a:solidFill>
                  <a:schemeClr val="dk1"/>
                </a:solidFill>
                <a:latin typeface="Calibri"/>
                <a:ea typeface="Calibri"/>
              </a:rPr>
              <a:t>You may influence </a:t>
            </a:r>
            <a:r>
              <a:rPr lang="en-US" sz="2399" b="1" spc="-1">
                <a:solidFill>
                  <a:srgbClr val="FF0000"/>
                </a:solidFill>
                <a:latin typeface="Calibri"/>
                <a:ea typeface="Calibri"/>
              </a:rPr>
              <a:t>WHAT</a:t>
            </a:r>
            <a:r>
              <a:rPr lang="en-US" sz="2399" b="1" spc="-1">
                <a:solidFill>
                  <a:schemeClr val="dk1"/>
                </a:solidFill>
                <a:latin typeface="Calibri"/>
                <a:ea typeface="Calibri"/>
              </a:rPr>
              <a:t> the members discuss:</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if you would like to discuss something – </a:t>
            </a:r>
            <a:r>
              <a:rPr lang="en-US" sz="2399" b="1" spc="-1">
                <a:solidFill>
                  <a:schemeClr val="dk1"/>
                </a:solidFill>
                <a:latin typeface="Calibri"/>
                <a:ea typeface="Calibri"/>
              </a:rPr>
              <a:t>motion</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if you would like to change a motion under discussion – </a:t>
            </a:r>
            <a:r>
              <a:rPr lang="en-US" sz="2399" b="1" spc="-1">
                <a:solidFill>
                  <a:schemeClr val="dk1"/>
                </a:solidFill>
                <a:latin typeface="Calibri"/>
                <a:ea typeface="Calibri"/>
              </a:rPr>
              <a:t>amend</a:t>
            </a:r>
            <a:endParaRPr lang="es-ES" sz="2399" spc="-1">
              <a:solidFill>
                <a:srgbClr val="000000"/>
              </a:solidFill>
              <a:latin typeface="Arial"/>
            </a:endParaRPr>
          </a:p>
          <a:p>
            <a:pPr marL="457291" indent="0">
              <a:spcBef>
                <a:spcPts val="480"/>
              </a:spcBef>
              <a:buNone/>
              <a:tabLst>
                <a:tab pos="0" algn="l"/>
              </a:tabLst>
            </a:pPr>
            <a:r>
              <a:rPr lang="en-US" sz="2399" b="1" spc="-1">
                <a:solidFill>
                  <a:schemeClr val="dk1"/>
                </a:solidFill>
                <a:latin typeface="Calibri"/>
                <a:ea typeface="Calibri"/>
              </a:rPr>
              <a:t>You may influence </a:t>
            </a:r>
            <a:r>
              <a:rPr lang="en-US" sz="2399" b="1" spc="-1">
                <a:solidFill>
                  <a:srgbClr val="FF0000"/>
                </a:solidFill>
                <a:latin typeface="Calibri"/>
                <a:ea typeface="Calibri"/>
              </a:rPr>
              <a:t>HOW</a:t>
            </a:r>
            <a:r>
              <a:rPr lang="en-US" sz="2399" b="1" spc="-1">
                <a:solidFill>
                  <a:schemeClr val="dk1"/>
                </a:solidFill>
                <a:latin typeface="Calibri"/>
                <a:ea typeface="Calibri"/>
              </a:rPr>
              <a:t> and </a:t>
            </a:r>
            <a:r>
              <a:rPr lang="en-US" sz="2399" b="1" spc="-1">
                <a:solidFill>
                  <a:srgbClr val="FF0000"/>
                </a:solidFill>
                <a:latin typeface="Calibri"/>
                <a:ea typeface="Calibri"/>
              </a:rPr>
              <a:t>WHEN</a:t>
            </a:r>
            <a:r>
              <a:rPr lang="en-US" sz="2399" b="1" spc="-1">
                <a:solidFill>
                  <a:schemeClr val="dk1"/>
                </a:solidFill>
                <a:latin typeface="Calibri"/>
                <a:ea typeface="Calibri"/>
              </a:rPr>
              <a:t> the members discuss a motion:</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if you want to discuss the topic at another time – </a:t>
            </a:r>
            <a:r>
              <a:rPr lang="en-US" sz="2399" b="1" spc="-1">
                <a:solidFill>
                  <a:schemeClr val="dk1"/>
                </a:solidFill>
                <a:latin typeface="Calibri"/>
                <a:ea typeface="Calibri"/>
              </a:rPr>
              <a:t>postpone </a:t>
            </a:r>
            <a:br>
              <a:rPr sz="2399"/>
            </a:br>
            <a:r>
              <a:rPr lang="en-US" sz="2399" spc="-1">
                <a:solidFill>
                  <a:schemeClr val="dk1"/>
                </a:solidFill>
                <a:latin typeface="Calibri"/>
                <a:ea typeface="Calibri"/>
              </a:rPr>
              <a:t>or</a:t>
            </a:r>
            <a:r>
              <a:rPr lang="en-US" sz="2399" b="1" spc="-1">
                <a:solidFill>
                  <a:schemeClr val="dk1"/>
                </a:solidFill>
                <a:latin typeface="Calibri"/>
                <a:ea typeface="Calibri"/>
              </a:rPr>
              <a:t> lay it on the table</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if you think people are ready to vote – </a:t>
            </a:r>
            <a:r>
              <a:rPr lang="en-US" sz="2399" b="1" spc="-1">
                <a:solidFill>
                  <a:schemeClr val="dk1"/>
                </a:solidFill>
                <a:latin typeface="Calibri"/>
                <a:ea typeface="Calibri"/>
              </a:rPr>
              <a:t>call the question</a:t>
            </a:r>
            <a:endParaRPr lang="es-ES" sz="2399" spc="-1">
              <a:solidFill>
                <a:srgbClr val="000000"/>
              </a:solidFill>
              <a:latin typeface="Arial"/>
            </a:endParaRPr>
          </a:p>
        </p:txBody>
      </p:sp>
      <p:sp>
        <p:nvSpPr>
          <p:cNvPr id="921" name="PlaceHolder 3"/>
          <p:cNvSpPr>
            <a:spLocks noGrp="1"/>
          </p:cNvSpPr>
          <p:nvPr>
            <p:ph type="sldNum" idx="117"/>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8049DAF8-F0D5-4964-804E-FD147989943F}" type="slidenum">
              <a:rPr lang="en-US"/>
              <a:pPr/>
              <a:t>91</a:t>
            </a:fld>
            <a:endParaRPr lang="es-ES">
              <a:solidFill>
                <a:srgbClr val="000000"/>
              </a:solidFill>
              <a:latin typeface="Times New Roman"/>
            </a:endParaRPr>
          </a:p>
        </p:txBody>
      </p:sp>
    </p:spTree>
    <p:extLst>
      <p:ext uri="{BB962C8B-B14F-4D97-AF65-F5344CB8AC3E}">
        <p14:creationId xmlns:p14="http://schemas.microsoft.com/office/powerpoint/2010/main" val="8452120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9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2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92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92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92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92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92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92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2" name="Google Shape;1395;p161"/>
          <p:cNvGraphicFramePr/>
          <p:nvPr/>
        </p:nvGraphicFramePr>
        <p:xfrm>
          <a:off x="573064" y="1147836"/>
          <a:ext cx="11045871" cy="4562328"/>
        </p:xfrm>
        <a:graphic>
          <a:graphicData uri="http://schemas.openxmlformats.org/drawingml/2006/table">
            <a:tbl>
              <a:tblPr/>
              <a:tblGrid>
                <a:gridCol w="2228614">
                  <a:extLst>
                    <a:ext uri="{9D8B030D-6E8A-4147-A177-3AD203B41FA5}">
                      <a16:colId xmlns:a16="http://schemas.microsoft.com/office/drawing/2014/main" val="20000"/>
                    </a:ext>
                  </a:extLst>
                </a:gridCol>
                <a:gridCol w="3875891">
                  <a:extLst>
                    <a:ext uri="{9D8B030D-6E8A-4147-A177-3AD203B41FA5}">
                      <a16:colId xmlns:a16="http://schemas.microsoft.com/office/drawing/2014/main" val="20001"/>
                    </a:ext>
                  </a:extLst>
                </a:gridCol>
                <a:gridCol w="1065939">
                  <a:extLst>
                    <a:ext uri="{9D8B030D-6E8A-4147-A177-3AD203B41FA5}">
                      <a16:colId xmlns:a16="http://schemas.microsoft.com/office/drawing/2014/main" val="20002"/>
                    </a:ext>
                  </a:extLst>
                </a:gridCol>
                <a:gridCol w="968741">
                  <a:extLst>
                    <a:ext uri="{9D8B030D-6E8A-4147-A177-3AD203B41FA5}">
                      <a16:colId xmlns:a16="http://schemas.microsoft.com/office/drawing/2014/main" val="20003"/>
                    </a:ext>
                  </a:extLst>
                </a:gridCol>
                <a:gridCol w="872006">
                  <a:extLst>
                    <a:ext uri="{9D8B030D-6E8A-4147-A177-3AD203B41FA5}">
                      <a16:colId xmlns:a16="http://schemas.microsoft.com/office/drawing/2014/main" val="20004"/>
                    </a:ext>
                  </a:extLst>
                </a:gridCol>
                <a:gridCol w="968741">
                  <a:extLst>
                    <a:ext uri="{9D8B030D-6E8A-4147-A177-3AD203B41FA5}">
                      <a16:colId xmlns:a16="http://schemas.microsoft.com/office/drawing/2014/main" val="20005"/>
                    </a:ext>
                  </a:extLst>
                </a:gridCol>
                <a:gridCol w="1065939">
                  <a:extLst>
                    <a:ext uri="{9D8B030D-6E8A-4147-A177-3AD203B41FA5}">
                      <a16:colId xmlns:a16="http://schemas.microsoft.com/office/drawing/2014/main" val="20006"/>
                    </a:ext>
                  </a:extLst>
                </a:gridCol>
              </a:tblGrid>
              <a:tr h="543718">
                <a:tc>
                  <a:txBody>
                    <a:bodyPr/>
                    <a:lstStyle/>
                    <a:p>
                      <a:pPr algn="ctr">
                        <a:lnSpc>
                          <a:spcPct val="115000"/>
                        </a:lnSpc>
                        <a:tabLst>
                          <a:tab pos="0" algn="l"/>
                        </a:tabLst>
                      </a:pPr>
                      <a:r>
                        <a:rPr lang="en-US" sz="1300" b="0" strike="noStrike" spc="-1">
                          <a:solidFill>
                            <a:srgbClr val="000000"/>
                          </a:solidFill>
                          <a:latin typeface="Verdana"/>
                          <a:ea typeface="Verdana"/>
                        </a:rPr>
                        <a:t>To: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You say:</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Interrupt Speaker</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Second Needed</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Debat</a:t>
                      </a:r>
                      <a:br>
                        <a:rPr sz="1300"/>
                      </a:br>
                      <a:r>
                        <a:rPr lang="en-US" sz="1300" b="0" strike="noStrike" spc="-1">
                          <a:solidFill>
                            <a:srgbClr val="000000"/>
                          </a:solidFill>
                          <a:latin typeface="Verdana"/>
                          <a:ea typeface="Verdana"/>
                        </a:rPr>
                        <a:t>~able</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Amend</a:t>
                      </a:r>
                      <a:br>
                        <a:rPr sz="1300"/>
                      </a:br>
                      <a:r>
                        <a:rPr lang="en-US" sz="1300" b="0" strike="noStrike" spc="-1">
                          <a:solidFill>
                            <a:srgbClr val="000000"/>
                          </a:solidFill>
                          <a:latin typeface="Verdana"/>
                          <a:ea typeface="Verdana"/>
                        </a:rPr>
                        <a:t>~able</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Vote Needed</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extLst>
                  <a:ext uri="{0D108BD9-81ED-4DB2-BD59-A6C34878D82A}">
                    <a16:rowId xmlns:a16="http://schemas.microsoft.com/office/drawing/2014/main" val="10000"/>
                  </a:ext>
                </a:extLst>
              </a:tr>
              <a:tr h="328358">
                <a:tc>
                  <a:txBody>
                    <a:bodyPr/>
                    <a:lstStyle/>
                    <a:p>
                      <a:pPr algn="ctr">
                        <a:lnSpc>
                          <a:spcPct val="115000"/>
                        </a:lnSpc>
                        <a:tabLst>
                          <a:tab pos="0" algn="l"/>
                        </a:tabLst>
                      </a:pPr>
                      <a:r>
                        <a:rPr lang="en-US" sz="1300" b="1" strike="noStrike" spc="-1">
                          <a:solidFill>
                            <a:srgbClr val="000000"/>
                          </a:solidFill>
                          <a:latin typeface="Verdana"/>
                          <a:ea typeface="Verdana"/>
                        </a:rPr>
                        <a:t>Adjourn</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dirty="0">
                          <a:solidFill>
                            <a:srgbClr val="000000"/>
                          </a:solidFill>
                          <a:latin typeface="Verdana"/>
                          <a:ea typeface="Verdana"/>
                        </a:rPr>
                        <a:t>"I move that we adjourn"</a:t>
                      </a:r>
                      <a:endParaRPr lang="es-ES" sz="1300" b="0" strike="noStrike" spc="-1" dirty="0">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Majority</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extLst>
                  <a:ext uri="{0D108BD9-81ED-4DB2-BD59-A6C34878D82A}">
                    <a16:rowId xmlns:a16="http://schemas.microsoft.com/office/drawing/2014/main" val="10001"/>
                  </a:ext>
                </a:extLst>
              </a:tr>
              <a:tr h="328358">
                <a:tc>
                  <a:txBody>
                    <a:bodyPr/>
                    <a:lstStyle/>
                    <a:p>
                      <a:pPr algn="ctr">
                        <a:lnSpc>
                          <a:spcPct val="115000"/>
                        </a:lnSpc>
                        <a:tabLst>
                          <a:tab pos="0" algn="l"/>
                        </a:tabLst>
                      </a:pPr>
                      <a:r>
                        <a:rPr lang="en-US" sz="1300" b="1" strike="noStrike" spc="-1">
                          <a:solidFill>
                            <a:srgbClr val="000000"/>
                          </a:solidFill>
                          <a:latin typeface="Verdana"/>
                          <a:ea typeface="Verdana"/>
                        </a:rPr>
                        <a:t>Recess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"I move that we recess until…"</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Majority</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2"/>
                  </a:ext>
                </a:extLst>
              </a:tr>
              <a:tr h="543718">
                <a:tc>
                  <a:txBody>
                    <a:bodyPr/>
                    <a:lstStyle/>
                    <a:p>
                      <a:pPr algn="ctr">
                        <a:lnSpc>
                          <a:spcPct val="115000"/>
                        </a:lnSpc>
                        <a:tabLst>
                          <a:tab pos="0" algn="l"/>
                        </a:tabLst>
                      </a:pPr>
                      <a:r>
                        <a:rPr lang="en-US" sz="1300" b="1" strike="noStrike" spc="-1" dirty="0">
                          <a:solidFill>
                            <a:srgbClr val="000000"/>
                          </a:solidFill>
                          <a:latin typeface="Verdana"/>
                          <a:ea typeface="Verdana"/>
                        </a:rPr>
                        <a:t>Complain about noise, room temp., etc.</a:t>
                      </a:r>
                      <a:endParaRPr lang="es-ES" sz="1300" b="0" strike="noStrike" spc="-1" dirty="0">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"Point of privilege"</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Chair Decides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extLst>
                  <a:ext uri="{0D108BD9-81ED-4DB2-BD59-A6C34878D82A}">
                    <a16:rowId xmlns:a16="http://schemas.microsoft.com/office/drawing/2014/main" val="10003"/>
                  </a:ext>
                </a:extLst>
              </a:tr>
              <a:tr h="759078">
                <a:tc>
                  <a:txBody>
                    <a:bodyPr/>
                    <a:lstStyle/>
                    <a:p>
                      <a:pPr algn="ctr">
                        <a:lnSpc>
                          <a:spcPct val="115000"/>
                        </a:lnSpc>
                        <a:tabLst>
                          <a:tab pos="0" algn="l"/>
                        </a:tabLst>
                      </a:pPr>
                      <a:r>
                        <a:rPr lang="en-US" sz="1300" b="1" strike="noStrike" spc="-1">
                          <a:solidFill>
                            <a:srgbClr val="000000"/>
                          </a:solidFill>
                          <a:latin typeface="Verdana"/>
                          <a:ea typeface="Verdana"/>
                        </a:rPr>
                        <a:t>Suspend further consideration of something</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"I move that we table it"</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Majority</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4"/>
                  </a:ext>
                </a:extLst>
              </a:tr>
              <a:tr h="328358">
                <a:tc>
                  <a:txBody>
                    <a:bodyPr/>
                    <a:lstStyle/>
                    <a:p>
                      <a:pPr algn="ctr">
                        <a:lnSpc>
                          <a:spcPct val="115000"/>
                        </a:lnSpc>
                        <a:tabLst>
                          <a:tab pos="0" algn="l"/>
                        </a:tabLst>
                      </a:pPr>
                      <a:r>
                        <a:rPr lang="en-US" sz="1300" b="1" strike="noStrike" spc="-1">
                          <a:solidFill>
                            <a:srgbClr val="000000"/>
                          </a:solidFill>
                          <a:latin typeface="Verdana"/>
                          <a:ea typeface="Verdana"/>
                        </a:rPr>
                        <a:t>End debate</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"I move the question"</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2/3</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extLst>
                  <a:ext uri="{0D108BD9-81ED-4DB2-BD59-A6C34878D82A}">
                    <a16:rowId xmlns:a16="http://schemas.microsoft.com/office/drawing/2014/main" val="10005"/>
                  </a:ext>
                </a:extLst>
              </a:tr>
              <a:tr h="759078">
                <a:tc>
                  <a:txBody>
                    <a:bodyPr/>
                    <a:lstStyle/>
                    <a:p>
                      <a:pPr algn="ctr">
                        <a:lnSpc>
                          <a:spcPct val="115000"/>
                        </a:lnSpc>
                        <a:tabLst>
                          <a:tab pos="0" algn="l"/>
                        </a:tabLst>
                      </a:pPr>
                      <a:r>
                        <a:rPr lang="en-US" sz="1300" b="1" strike="noStrike" spc="-1">
                          <a:solidFill>
                            <a:srgbClr val="000000"/>
                          </a:solidFill>
                          <a:latin typeface="Verdana"/>
                          <a:ea typeface="Verdana"/>
                        </a:rPr>
                        <a:t>Postpone consideration of something</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dirty="0">
                          <a:solidFill>
                            <a:srgbClr val="000000"/>
                          </a:solidFill>
                          <a:latin typeface="Verdana"/>
                          <a:ea typeface="Verdana"/>
                        </a:rPr>
                        <a:t>"I move we postpone this matter until…"</a:t>
                      </a:r>
                      <a:endParaRPr lang="es-ES" sz="1300" b="0" strike="noStrike" spc="-1" dirty="0">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Majority</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6"/>
                  </a:ext>
                </a:extLst>
              </a:tr>
              <a:tr h="328358">
                <a:tc>
                  <a:txBody>
                    <a:bodyPr/>
                    <a:lstStyle/>
                    <a:p>
                      <a:pPr algn="ctr">
                        <a:lnSpc>
                          <a:spcPct val="115000"/>
                        </a:lnSpc>
                        <a:tabLst>
                          <a:tab pos="0" algn="l"/>
                        </a:tabLst>
                      </a:pPr>
                      <a:r>
                        <a:rPr lang="en-US" sz="1300" b="1" strike="noStrike" spc="-1">
                          <a:solidFill>
                            <a:srgbClr val="000000"/>
                          </a:solidFill>
                          <a:latin typeface="Verdana"/>
                          <a:ea typeface="Verdana"/>
                        </a:rPr>
                        <a:t>Amend a motion</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"I move that this motion be amended by…"</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Majority</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extLst>
                  <a:ext uri="{0D108BD9-81ED-4DB2-BD59-A6C34878D82A}">
                    <a16:rowId xmlns:a16="http://schemas.microsoft.com/office/drawing/2014/main" val="10007"/>
                  </a:ext>
                </a:extLst>
              </a:tr>
              <a:tr h="543718">
                <a:tc>
                  <a:txBody>
                    <a:bodyPr/>
                    <a:lstStyle/>
                    <a:p>
                      <a:pPr algn="ctr">
                        <a:lnSpc>
                          <a:spcPct val="115000"/>
                        </a:lnSpc>
                        <a:tabLst>
                          <a:tab pos="0" algn="l"/>
                        </a:tabLst>
                      </a:pPr>
                      <a:r>
                        <a:rPr lang="en-US" sz="1300" b="1" strike="noStrike" spc="-1">
                          <a:solidFill>
                            <a:srgbClr val="000000"/>
                          </a:solidFill>
                          <a:latin typeface="Verdana"/>
                          <a:ea typeface="Verdana"/>
                        </a:rPr>
                        <a:t>Introduce business (primary motion)</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"I move that…"</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12240">
                      <a:solidFill>
                        <a:srgbClr val="4F81BD"/>
                      </a:solidFill>
                    </a:lnB>
                    <a:noFill/>
                  </a:tcPr>
                </a:tc>
                <a:tc>
                  <a:txBody>
                    <a:bodyPr/>
                    <a:lstStyle/>
                    <a:p>
                      <a:pPr algn="ctr">
                        <a:lnSpc>
                          <a:spcPct val="115000"/>
                        </a:lnSpc>
                        <a:tabLst>
                          <a:tab pos="0" algn="l"/>
                        </a:tabLst>
                      </a:pPr>
                      <a:r>
                        <a:rPr lang="en-US" sz="1300" b="0" strike="noStrike" spc="-1" dirty="0">
                          <a:solidFill>
                            <a:srgbClr val="000000"/>
                          </a:solidFill>
                          <a:latin typeface="Verdana"/>
                          <a:ea typeface="Verdana"/>
                        </a:rPr>
                        <a:t>Majority</a:t>
                      </a:r>
                      <a:endParaRPr lang="es-ES" sz="1300" b="0" strike="noStrike" spc="-1" dirty="0">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12240">
                      <a:solidFill>
                        <a:srgbClr val="4F81BD"/>
                      </a:solidFill>
                    </a:lnB>
                    <a:noFill/>
                  </a:tcPr>
                </a:tc>
                <a:extLst>
                  <a:ext uri="{0D108BD9-81ED-4DB2-BD59-A6C34878D82A}">
                    <a16:rowId xmlns:a16="http://schemas.microsoft.com/office/drawing/2014/main" val="10008"/>
                  </a:ext>
                </a:extLst>
              </a:tr>
            </a:tbl>
          </a:graphicData>
        </a:graphic>
      </p:graphicFrame>
      <p:sp>
        <p:nvSpPr>
          <p:cNvPr id="923" name="PlaceHolder 1"/>
          <p:cNvSpPr>
            <a:spLocks noGrp="1"/>
          </p:cNvSpPr>
          <p:nvPr>
            <p:ph type="sldNum" idx="118"/>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FE72421B-083D-4071-B234-ACE61345EF02}" type="slidenum">
              <a:rPr lang="en-US"/>
              <a:pPr/>
              <a:t>92</a:t>
            </a:fld>
            <a:endParaRPr lang="es-ES">
              <a:solidFill>
                <a:srgbClr val="000000"/>
              </a:solidFill>
              <a:latin typeface="Times New Roman"/>
            </a:endParaRPr>
          </a:p>
        </p:txBody>
      </p:sp>
      <p:sp>
        <p:nvSpPr>
          <p:cNvPr id="4" name="PlaceHolder 1">
            <a:extLst>
              <a:ext uri="{FF2B5EF4-FFF2-40B4-BE49-F238E27FC236}">
                <a16:creationId xmlns:a16="http://schemas.microsoft.com/office/drawing/2014/main" id="{D70F3ACE-3224-48F2-9F83-A8B9DF60B731}"/>
              </a:ext>
            </a:extLst>
          </p:cNvPr>
          <p:cNvSpPr txBox="1">
            <a:spLocks/>
          </p:cNvSpPr>
          <p:nvPr/>
        </p:nvSpPr>
        <p:spPr>
          <a:xfrm>
            <a:off x="915999" y="609411"/>
            <a:ext cx="10358563" cy="1141568"/>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800" b="1" kern="1200">
                <a:solidFill>
                  <a:srgbClr val="00629B"/>
                </a:solidFill>
                <a:latin typeface="+mj-lt"/>
                <a:ea typeface="+mj-ea"/>
                <a:cs typeface="+mj-cs"/>
              </a:defRPr>
            </a:lvl1pPr>
          </a:lstStyle>
          <a:p>
            <a:pPr algn="ctr">
              <a:tabLst>
                <a:tab pos="0" algn="l"/>
              </a:tabLst>
            </a:pPr>
            <a:r>
              <a:rPr lang="en-US" sz="4532" spc="-1" dirty="0">
                <a:solidFill>
                  <a:srgbClr val="0066A1"/>
                </a:solidFill>
                <a:latin typeface="Calibri"/>
                <a:ea typeface="Calibri"/>
              </a:rPr>
              <a:t>Summary of RRO Actions (1 of 2)</a:t>
            </a:r>
            <a:endParaRPr lang="es-ES" sz="4532" b="0" spc="-1" dirty="0">
              <a:solidFill>
                <a:srgbClr val="000000"/>
              </a:solidFill>
              <a:latin typeface="Arial"/>
            </a:endParaRPr>
          </a:p>
        </p:txBody>
      </p:sp>
    </p:spTree>
    <p:extLst>
      <p:ext uri="{BB962C8B-B14F-4D97-AF65-F5344CB8AC3E}">
        <p14:creationId xmlns:p14="http://schemas.microsoft.com/office/powerpoint/2010/main" val="38894108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4" name="Google Shape;1402;p162"/>
          <p:cNvGraphicFramePr/>
          <p:nvPr/>
        </p:nvGraphicFramePr>
        <p:xfrm>
          <a:off x="594498" y="961623"/>
          <a:ext cx="10971815" cy="4704466"/>
        </p:xfrm>
        <a:graphic>
          <a:graphicData uri="http://schemas.openxmlformats.org/drawingml/2006/table">
            <a:tbl>
              <a:tblPr/>
              <a:tblGrid>
                <a:gridCol w="2214037">
                  <a:extLst>
                    <a:ext uri="{9D8B030D-6E8A-4147-A177-3AD203B41FA5}">
                      <a16:colId xmlns:a16="http://schemas.microsoft.com/office/drawing/2014/main" val="20000"/>
                    </a:ext>
                  </a:extLst>
                </a:gridCol>
                <a:gridCol w="3850332">
                  <a:extLst>
                    <a:ext uri="{9D8B030D-6E8A-4147-A177-3AD203B41FA5}">
                      <a16:colId xmlns:a16="http://schemas.microsoft.com/office/drawing/2014/main" val="20001"/>
                    </a:ext>
                  </a:extLst>
                </a:gridCol>
                <a:gridCol w="1059033">
                  <a:extLst>
                    <a:ext uri="{9D8B030D-6E8A-4147-A177-3AD203B41FA5}">
                      <a16:colId xmlns:a16="http://schemas.microsoft.com/office/drawing/2014/main" val="20002"/>
                    </a:ext>
                  </a:extLst>
                </a:gridCol>
                <a:gridCol w="962583">
                  <a:extLst>
                    <a:ext uri="{9D8B030D-6E8A-4147-A177-3AD203B41FA5}">
                      <a16:colId xmlns:a16="http://schemas.microsoft.com/office/drawing/2014/main" val="20003"/>
                    </a:ext>
                  </a:extLst>
                </a:gridCol>
                <a:gridCol w="866613">
                  <a:extLst>
                    <a:ext uri="{9D8B030D-6E8A-4147-A177-3AD203B41FA5}">
                      <a16:colId xmlns:a16="http://schemas.microsoft.com/office/drawing/2014/main" val="20004"/>
                    </a:ext>
                  </a:extLst>
                </a:gridCol>
                <a:gridCol w="962583">
                  <a:extLst>
                    <a:ext uri="{9D8B030D-6E8A-4147-A177-3AD203B41FA5}">
                      <a16:colId xmlns:a16="http://schemas.microsoft.com/office/drawing/2014/main" val="20005"/>
                    </a:ext>
                  </a:extLst>
                </a:gridCol>
                <a:gridCol w="1056634">
                  <a:extLst>
                    <a:ext uri="{9D8B030D-6E8A-4147-A177-3AD203B41FA5}">
                      <a16:colId xmlns:a16="http://schemas.microsoft.com/office/drawing/2014/main" val="20006"/>
                    </a:ext>
                  </a:extLst>
                </a:gridCol>
              </a:tblGrid>
              <a:tr h="588778">
                <a:tc>
                  <a:txBody>
                    <a:bodyPr/>
                    <a:lstStyle/>
                    <a:p>
                      <a:pPr algn="ctr">
                        <a:lnSpc>
                          <a:spcPct val="115000"/>
                        </a:lnSpc>
                        <a:tabLst>
                          <a:tab pos="0" algn="l"/>
                        </a:tabLst>
                      </a:pPr>
                      <a:r>
                        <a:rPr lang="en-US" sz="1300" b="0" strike="noStrike" spc="-1">
                          <a:solidFill>
                            <a:srgbClr val="000000"/>
                          </a:solidFill>
                          <a:latin typeface="Verdana"/>
                          <a:ea typeface="Verdana"/>
                        </a:rPr>
                        <a:t>To: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You say:</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Interrupt Speaker</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Second Needed</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Debat</a:t>
                      </a:r>
                      <a:br>
                        <a:rPr sz="1300"/>
                      </a:br>
                      <a:r>
                        <a:rPr lang="en-US" sz="1300" b="0" strike="noStrike" spc="-1">
                          <a:solidFill>
                            <a:srgbClr val="000000"/>
                          </a:solidFill>
                          <a:latin typeface="Verdana"/>
                          <a:ea typeface="Verdana"/>
                        </a:rPr>
                        <a:t>~able</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Amend</a:t>
                      </a:r>
                      <a:br>
                        <a:rPr sz="1300"/>
                      </a:br>
                      <a:r>
                        <a:rPr lang="en-US" sz="1300" b="0" strike="noStrike" spc="-1">
                          <a:solidFill>
                            <a:srgbClr val="000000"/>
                          </a:solidFill>
                          <a:latin typeface="Verdana"/>
                          <a:ea typeface="Verdana"/>
                        </a:rPr>
                        <a:t>~able</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Vote Needed</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extLst>
                  <a:ext uri="{0D108BD9-81ED-4DB2-BD59-A6C34878D82A}">
                    <a16:rowId xmlns:a16="http://schemas.microsoft.com/office/drawing/2014/main" val="10000"/>
                  </a:ext>
                </a:extLst>
              </a:tr>
              <a:tr h="530236">
                <a:tc>
                  <a:txBody>
                    <a:bodyPr/>
                    <a:lstStyle/>
                    <a:p>
                      <a:pPr algn="ctr">
                        <a:lnSpc>
                          <a:spcPct val="100000"/>
                        </a:lnSpc>
                        <a:tabLst>
                          <a:tab pos="0" algn="l"/>
                        </a:tabLst>
                      </a:pPr>
                      <a:r>
                        <a:rPr lang="en-US" sz="1300" b="1" strike="noStrike" spc="-1">
                          <a:solidFill>
                            <a:srgbClr val="000000"/>
                          </a:solidFill>
                          <a:latin typeface="Verdana"/>
                          <a:ea typeface="Verdana"/>
                        </a:rPr>
                        <a:t>Object to procedure</a:t>
                      </a:r>
                      <a:r>
                        <a:rPr lang="en-US" sz="1300" b="1"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"Point of order"</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Yes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Chair decides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extLst>
                  <a:ext uri="{0D108BD9-81ED-4DB2-BD59-A6C34878D82A}">
                    <a16:rowId xmlns:a16="http://schemas.microsoft.com/office/drawing/2014/main" val="10001"/>
                  </a:ext>
                </a:extLst>
              </a:tr>
              <a:tr h="327259">
                <a:tc>
                  <a:txBody>
                    <a:bodyPr/>
                    <a:lstStyle/>
                    <a:p>
                      <a:pPr algn="ctr">
                        <a:lnSpc>
                          <a:spcPct val="100000"/>
                        </a:lnSpc>
                        <a:tabLst>
                          <a:tab pos="0" algn="l"/>
                        </a:tabLst>
                      </a:pPr>
                      <a:r>
                        <a:rPr lang="en-US" sz="1300" b="1" strike="noStrike" spc="-1">
                          <a:solidFill>
                            <a:srgbClr val="000000"/>
                          </a:solidFill>
                          <a:latin typeface="Verdana"/>
                          <a:ea typeface="Verdana"/>
                        </a:rPr>
                        <a:t>Request information</a:t>
                      </a:r>
                      <a:r>
                        <a:rPr lang="en-US" sz="1300" b="1"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"Point of information"</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Yes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None</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2"/>
                  </a:ext>
                </a:extLst>
              </a:tr>
              <a:tr h="936191">
                <a:tc>
                  <a:txBody>
                    <a:bodyPr/>
                    <a:lstStyle/>
                    <a:p>
                      <a:pPr algn="ctr">
                        <a:lnSpc>
                          <a:spcPct val="100000"/>
                        </a:lnSpc>
                        <a:tabLst>
                          <a:tab pos="0" algn="l"/>
                        </a:tabLst>
                      </a:pPr>
                      <a:r>
                        <a:rPr lang="en-US" sz="1300" b="1" strike="noStrike" spc="-1">
                          <a:solidFill>
                            <a:srgbClr val="000000"/>
                          </a:solidFill>
                          <a:latin typeface="Verdana"/>
                          <a:ea typeface="Verdana"/>
                        </a:rPr>
                        <a:t>Ask for vote by actual count</a:t>
                      </a:r>
                      <a:r>
                        <a:rPr lang="en-US" sz="1300" b="1"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"I call for a division of the house"</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Must be done before new motion</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None unless someone objects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extLst>
                  <a:ext uri="{0D108BD9-81ED-4DB2-BD59-A6C34878D82A}">
                    <a16:rowId xmlns:a16="http://schemas.microsoft.com/office/drawing/2014/main" val="10003"/>
                  </a:ext>
                </a:extLst>
              </a:tr>
              <a:tr h="530236">
                <a:tc>
                  <a:txBody>
                    <a:bodyPr/>
                    <a:lstStyle/>
                    <a:p>
                      <a:pPr algn="ctr">
                        <a:lnSpc>
                          <a:spcPct val="100000"/>
                        </a:lnSpc>
                        <a:tabLst>
                          <a:tab pos="0" algn="l"/>
                        </a:tabLst>
                      </a:pPr>
                      <a:r>
                        <a:rPr lang="en-US" sz="1300" b="1" strike="noStrike" spc="-1">
                          <a:solidFill>
                            <a:srgbClr val="000000"/>
                          </a:solidFill>
                          <a:latin typeface="Verdana"/>
                          <a:ea typeface="Verdana"/>
                        </a:rPr>
                        <a:t>Object to considering some matter</a:t>
                      </a:r>
                      <a:r>
                        <a:rPr lang="en-US" sz="1300" b="1"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"I object to consideration of this question"</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Yes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2/3</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4"/>
                  </a:ext>
                </a:extLst>
              </a:tr>
              <a:tr h="530236">
                <a:tc>
                  <a:txBody>
                    <a:bodyPr/>
                    <a:lstStyle/>
                    <a:p>
                      <a:pPr algn="ctr">
                        <a:lnSpc>
                          <a:spcPct val="100000"/>
                        </a:lnSpc>
                        <a:tabLst>
                          <a:tab pos="0" algn="l"/>
                        </a:tabLst>
                      </a:pPr>
                      <a:r>
                        <a:rPr lang="en-US" sz="1300" b="1" strike="noStrike" spc="-1">
                          <a:solidFill>
                            <a:srgbClr val="000000"/>
                          </a:solidFill>
                          <a:latin typeface="Verdana"/>
                          <a:ea typeface="Verdana"/>
                        </a:rPr>
                        <a:t>Take up matter previously tabled</a:t>
                      </a:r>
                      <a:r>
                        <a:rPr lang="en-US" sz="1300" b="1"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"I move we take from the table…"</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Yes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Yes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Majority</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extLst>
                  <a:ext uri="{0D108BD9-81ED-4DB2-BD59-A6C34878D82A}">
                    <a16:rowId xmlns:a16="http://schemas.microsoft.com/office/drawing/2014/main" val="10005"/>
                  </a:ext>
                </a:extLst>
              </a:tr>
              <a:tr h="731294">
                <a:tc>
                  <a:txBody>
                    <a:bodyPr/>
                    <a:lstStyle/>
                    <a:p>
                      <a:pPr algn="ctr">
                        <a:lnSpc>
                          <a:spcPct val="100000"/>
                        </a:lnSpc>
                        <a:tabLst>
                          <a:tab pos="0" algn="l"/>
                        </a:tabLst>
                      </a:pPr>
                      <a:r>
                        <a:rPr lang="en-US" sz="1300" b="1" strike="noStrike" spc="-1">
                          <a:solidFill>
                            <a:srgbClr val="000000"/>
                          </a:solidFill>
                          <a:latin typeface="Verdana"/>
                          <a:ea typeface="Verdana"/>
                        </a:rPr>
                        <a:t>Reconsider something</a:t>
                      </a:r>
                      <a:r>
                        <a:rPr lang="en-US" sz="1300" b="1"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"I move we now (or later) reconsider our action relative to…"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Yes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Yes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Same as original motion</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Majority</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6"/>
                  </a:ext>
                </a:extLst>
              </a:tr>
              <a:tr h="530236">
                <a:tc>
                  <a:txBody>
                    <a:bodyPr/>
                    <a:lstStyle/>
                    <a:p>
                      <a:pPr algn="ctr">
                        <a:lnSpc>
                          <a:spcPct val="100000"/>
                        </a:lnSpc>
                        <a:tabLst>
                          <a:tab pos="0" algn="l"/>
                        </a:tabLst>
                      </a:pPr>
                      <a:r>
                        <a:rPr lang="en-US" sz="1300" b="1" strike="noStrike" spc="-1">
                          <a:solidFill>
                            <a:srgbClr val="000000"/>
                          </a:solidFill>
                          <a:latin typeface="Verdana"/>
                          <a:ea typeface="Verdana"/>
                        </a:rPr>
                        <a:t>Vote on a ruling by the Chair</a:t>
                      </a:r>
                      <a:r>
                        <a:rPr lang="en-US" sz="1300" b="1"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"I appeal the Chair’s decision"</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Yes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Yes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Yes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Majority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extLst>
                  <a:ext uri="{0D108BD9-81ED-4DB2-BD59-A6C34878D82A}">
                    <a16:rowId xmlns:a16="http://schemas.microsoft.com/office/drawing/2014/main" val="10007"/>
                  </a:ext>
                </a:extLst>
              </a:tr>
            </a:tbl>
          </a:graphicData>
        </a:graphic>
      </p:graphicFrame>
      <p:sp>
        <p:nvSpPr>
          <p:cNvPr id="925" name="PlaceHolder 1"/>
          <p:cNvSpPr>
            <a:spLocks noGrp="1"/>
          </p:cNvSpPr>
          <p:nvPr>
            <p:ph type="sldNum" idx="119"/>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A3E5647C-A08E-456E-BE76-EA2BD87ADB0B}" type="slidenum">
              <a:rPr lang="en-US"/>
              <a:pPr/>
              <a:t>93</a:t>
            </a:fld>
            <a:endParaRPr lang="es-ES">
              <a:solidFill>
                <a:srgbClr val="000000"/>
              </a:solidFill>
              <a:latin typeface="Times New Roman"/>
            </a:endParaRPr>
          </a:p>
        </p:txBody>
      </p:sp>
      <p:sp>
        <p:nvSpPr>
          <p:cNvPr id="4" name="PlaceHolder 1">
            <a:extLst>
              <a:ext uri="{FF2B5EF4-FFF2-40B4-BE49-F238E27FC236}">
                <a16:creationId xmlns:a16="http://schemas.microsoft.com/office/drawing/2014/main" id="{1F5A76EB-AE4E-4D97-8B78-F338596F139C}"/>
              </a:ext>
            </a:extLst>
          </p:cNvPr>
          <p:cNvSpPr txBox="1">
            <a:spLocks/>
          </p:cNvSpPr>
          <p:nvPr/>
        </p:nvSpPr>
        <p:spPr>
          <a:xfrm>
            <a:off x="916718" y="390839"/>
            <a:ext cx="10358563" cy="1141568"/>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800" b="1" kern="1200">
                <a:solidFill>
                  <a:srgbClr val="00629B"/>
                </a:solidFill>
                <a:latin typeface="+mj-lt"/>
                <a:ea typeface="+mj-ea"/>
                <a:cs typeface="+mj-cs"/>
              </a:defRPr>
            </a:lvl1pPr>
          </a:lstStyle>
          <a:p>
            <a:pPr algn="ctr">
              <a:tabLst>
                <a:tab pos="0" algn="l"/>
              </a:tabLst>
            </a:pPr>
            <a:r>
              <a:rPr lang="en-US" sz="4532" spc="-1" dirty="0">
                <a:solidFill>
                  <a:srgbClr val="0066A1"/>
                </a:solidFill>
                <a:latin typeface="Calibri"/>
                <a:ea typeface="Calibri"/>
              </a:rPr>
              <a:t>Summary of RRO Actions (2 of 2)</a:t>
            </a:r>
            <a:endParaRPr lang="es-ES" sz="4532" b="0" spc="-1" dirty="0">
              <a:solidFill>
                <a:srgbClr val="000000"/>
              </a:solidFill>
              <a:latin typeface="Arial"/>
            </a:endParaRPr>
          </a:p>
        </p:txBody>
      </p:sp>
    </p:spTree>
    <p:extLst>
      <p:ext uri="{BB962C8B-B14F-4D97-AF65-F5344CB8AC3E}">
        <p14:creationId xmlns:p14="http://schemas.microsoft.com/office/powerpoint/2010/main" val="7722928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a:solidFill>
                  <a:srgbClr val="0066A1"/>
                </a:solidFill>
                <a:latin typeface="Calibri"/>
                <a:ea typeface="Calibri"/>
              </a:rPr>
              <a:t>Some common acronyms	      1</a:t>
            </a:r>
            <a:endParaRPr lang="es-ES" sz="4532" b="0" spc="-1">
              <a:solidFill>
                <a:srgbClr val="000000"/>
              </a:solidFill>
              <a:latin typeface="Arial"/>
            </a:endParaRPr>
          </a:p>
        </p:txBody>
      </p:sp>
      <p:sp>
        <p:nvSpPr>
          <p:cNvPr id="976" name="PlaceHolder 2"/>
          <p:cNvSpPr>
            <a:spLocks noGrp="1"/>
          </p:cNvSpPr>
          <p:nvPr>
            <p:ph/>
          </p:nvPr>
        </p:nvSpPr>
        <p:spPr>
          <a:xfrm>
            <a:off x="915999" y="1423720"/>
            <a:ext cx="10758280" cy="4670878"/>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666" spc="-1" dirty="0">
                <a:solidFill>
                  <a:schemeClr val="dk1"/>
                </a:solidFill>
                <a:latin typeface="Calibri"/>
                <a:ea typeface="Calibri"/>
              </a:rPr>
              <a:t>AIEE	: American Institute of Electrical Engineers</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A&amp;R 	: Awards and Recognition</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err="1">
                <a:solidFill>
                  <a:schemeClr val="dk1"/>
                </a:solidFill>
                <a:latin typeface="Calibri"/>
                <a:ea typeface="Calibri"/>
              </a:rPr>
              <a:t>BoD</a:t>
            </a:r>
            <a:r>
              <a:rPr lang="en-US" sz="2666" spc="-1" dirty="0">
                <a:solidFill>
                  <a:schemeClr val="dk1"/>
                </a:solidFill>
                <a:latin typeface="Calibri"/>
                <a:ea typeface="Calibri"/>
              </a:rPr>
              <a:t>	: Board of Directors</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CLE 	: Center for Leadership Excellence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EAB 	: Educational Activities Board</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EPICS 	: Engineering Projects in Community Service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ExCom 	: Executive Committee (in Section or Regions)</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GSM 	: Graduate Student Member</a:t>
            </a:r>
            <a:endParaRPr lang="es-ES" sz="2666" spc="-1" dirty="0">
              <a:solidFill>
                <a:srgbClr val="000000"/>
              </a:solidFill>
              <a:latin typeface="Arial"/>
            </a:endParaRPr>
          </a:p>
        </p:txBody>
      </p:sp>
      <p:sp>
        <p:nvSpPr>
          <p:cNvPr id="977" name="PlaceHolder 3"/>
          <p:cNvSpPr>
            <a:spLocks noGrp="1"/>
          </p:cNvSpPr>
          <p:nvPr>
            <p:ph type="sldNum" idx="132"/>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D5EE4417-4181-444F-ADF4-75E8C54F7A9A}" type="slidenum">
              <a:rPr lang="en-US"/>
              <a:pPr/>
              <a:t>94</a:t>
            </a:fld>
            <a:endParaRPr lang="es-ES">
              <a:solidFill>
                <a:srgbClr val="000000"/>
              </a:solidFill>
              <a:latin typeface="Times New Roman"/>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9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7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7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97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97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tabLst>
                <a:tab pos="0" algn="l"/>
              </a:tabLst>
            </a:pPr>
            <a:r>
              <a:rPr lang="en-US" sz="4532" spc="-1">
                <a:solidFill>
                  <a:srgbClr val="0066A1"/>
                </a:solidFill>
                <a:latin typeface="Calibri"/>
                <a:ea typeface="Calibri"/>
              </a:rPr>
              <a:t>Some common acronyms	      2</a:t>
            </a:r>
            <a:endParaRPr lang="es-ES" sz="4532" b="0" spc="-1">
              <a:solidFill>
                <a:srgbClr val="000000"/>
              </a:solidFill>
              <a:latin typeface="Arial"/>
            </a:endParaRPr>
          </a:p>
        </p:txBody>
      </p:sp>
      <p:sp>
        <p:nvSpPr>
          <p:cNvPr id="979" name="PlaceHolder 2"/>
          <p:cNvSpPr>
            <a:spLocks noGrp="1"/>
          </p:cNvSpPr>
          <p:nvPr>
            <p:ph/>
          </p:nvPr>
        </p:nvSpPr>
        <p:spPr>
          <a:xfrm>
            <a:off x="915999" y="1423720"/>
            <a:ext cx="10358563" cy="4670878"/>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666" spc="-1" dirty="0">
                <a:solidFill>
                  <a:schemeClr val="dk1"/>
                </a:solidFill>
                <a:latin typeface="Calibri"/>
                <a:ea typeface="Calibri"/>
              </a:rPr>
              <a:t>IBP		: IEEE Business Platform	</a:t>
            </a:r>
          </a:p>
          <a:p>
            <a:pPr marL="457291" indent="-457291">
              <a:spcBef>
                <a:spcPts val="533"/>
              </a:spcBef>
              <a:buClr>
                <a:srgbClr val="0066A1"/>
              </a:buClr>
              <a:buFont typeface="Verdana"/>
              <a:buChar char="•"/>
            </a:pPr>
            <a:r>
              <a:rPr lang="en-US" sz="2666" spc="-1" dirty="0">
                <a:solidFill>
                  <a:schemeClr val="dk1"/>
                </a:solidFill>
                <a:latin typeface="Calibri"/>
                <a:ea typeface="Calibri"/>
              </a:rPr>
              <a:t>IEL		: IEEE/IET Electronic Library</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IET		: Institution of Engineering and Technology</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IRE		: Institute of Radio Engineers</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MD 	: Membership Development</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MGA 	: Member and Geographic Activities</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N&amp;A 	: Nominations and Appointments</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NIC	: New Initiative Committee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err="1">
                <a:solidFill>
                  <a:schemeClr val="dk1"/>
                </a:solidFill>
                <a:latin typeface="Calibri"/>
                <a:ea typeface="Calibri"/>
              </a:rPr>
              <a:t>OpCom</a:t>
            </a:r>
            <a:r>
              <a:rPr lang="en-US" sz="2666" spc="-1" dirty="0">
                <a:solidFill>
                  <a:schemeClr val="dk1"/>
                </a:solidFill>
                <a:latin typeface="Calibri"/>
                <a:ea typeface="Calibri"/>
              </a:rPr>
              <a:t> 	: Operating Committee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OU 	: Organizational Unit</a:t>
            </a:r>
            <a:endParaRPr lang="es-ES" sz="2666" spc="-1" dirty="0">
              <a:solidFill>
                <a:srgbClr val="000000"/>
              </a:solidFill>
              <a:latin typeface="Arial"/>
            </a:endParaRPr>
          </a:p>
        </p:txBody>
      </p:sp>
      <p:sp>
        <p:nvSpPr>
          <p:cNvPr id="980" name="PlaceHolder 3"/>
          <p:cNvSpPr>
            <a:spLocks noGrp="1"/>
          </p:cNvSpPr>
          <p:nvPr>
            <p:ph type="sldNum" idx="133"/>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AC19D96F-7602-4D89-BB5D-E76E0B94585E}" type="slidenum">
              <a:rPr lang="en-US"/>
              <a:pPr/>
              <a:t>95</a:t>
            </a:fld>
            <a:endParaRPr lang="es-ES">
              <a:solidFill>
                <a:srgbClr val="000000"/>
              </a:solidFill>
              <a:latin typeface="Times New Roman"/>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9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9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97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97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9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tabLst>
                <a:tab pos="0" algn="l"/>
              </a:tabLst>
            </a:pPr>
            <a:r>
              <a:rPr lang="en-US" sz="4532" spc="-1">
                <a:solidFill>
                  <a:srgbClr val="0066A1"/>
                </a:solidFill>
                <a:latin typeface="Calibri"/>
                <a:ea typeface="Calibri"/>
              </a:rPr>
              <a:t>Some common acronyms	      3</a:t>
            </a:r>
            <a:endParaRPr lang="es-ES" sz="4532" b="0" spc="-1">
              <a:solidFill>
                <a:srgbClr val="000000"/>
              </a:solidFill>
              <a:latin typeface="Arial"/>
            </a:endParaRPr>
          </a:p>
        </p:txBody>
      </p:sp>
      <p:sp>
        <p:nvSpPr>
          <p:cNvPr id="982" name="PlaceHolder 2"/>
          <p:cNvSpPr>
            <a:spLocks noGrp="1"/>
          </p:cNvSpPr>
          <p:nvPr>
            <p:ph/>
          </p:nvPr>
        </p:nvSpPr>
        <p:spPr>
          <a:xfrm>
            <a:off x="915999" y="1423720"/>
            <a:ext cx="11082180" cy="4670878"/>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666" spc="-1" dirty="0">
                <a:solidFill>
                  <a:schemeClr val="dk1"/>
                </a:solidFill>
                <a:latin typeface="Calibri"/>
                <a:ea typeface="Calibri"/>
              </a:rPr>
              <a:t>PA 		: Professional Activities</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PSPB	: Publication Services and Products Board</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RSR 	: Region Student Representative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SA		: Standards Association</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SAC 	: Student Activities (sub)Committee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S/C	: Society/Council</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SPC	: Strategic Planning Committee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SSR 	: Section Student Representative</a:t>
            </a:r>
            <a:endParaRPr lang="es-ES" sz="2666" spc="-1" dirty="0">
              <a:solidFill>
                <a:srgbClr val="000000"/>
              </a:solidFill>
              <a:latin typeface="Arial"/>
            </a:endParaRPr>
          </a:p>
        </p:txBody>
      </p:sp>
      <p:sp>
        <p:nvSpPr>
          <p:cNvPr id="983" name="PlaceHolder 3"/>
          <p:cNvSpPr>
            <a:spLocks noGrp="1"/>
          </p:cNvSpPr>
          <p:nvPr>
            <p:ph type="sldNum" idx="134"/>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EA88EFF0-9702-439D-AA67-4834B46B119A}" type="slidenum">
              <a:rPr lang="en-US"/>
              <a:pPr/>
              <a:t>96</a:t>
            </a:fld>
            <a:endParaRPr lang="es-ES">
              <a:solidFill>
                <a:srgbClr val="000000"/>
              </a:solidFill>
              <a:latin typeface="Times New Roman"/>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9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8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8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98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98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PlaceHolder 1"/>
          <p:cNvSpPr>
            <a:spLocks noGrp="1"/>
          </p:cNvSpPr>
          <p:nvPr>
            <p:ph type="title"/>
          </p:nvPr>
        </p:nvSpPr>
        <p:spPr>
          <a:xfrm>
            <a:off x="915999" y="488969"/>
            <a:ext cx="10358563" cy="1141568"/>
          </a:xfrm>
          <a:prstGeom prst="rect">
            <a:avLst/>
          </a:prstGeom>
          <a:noFill/>
          <a:ln w="0">
            <a:noFill/>
          </a:ln>
        </p:spPr>
        <p:txBody>
          <a:bodyPr lIns="119963" tIns="59981" rIns="119963" bIns="59981" anchor="t">
            <a:noAutofit/>
          </a:bodyPr>
          <a:lstStyle/>
          <a:p>
            <a:pPr>
              <a:tabLst>
                <a:tab pos="0" algn="l"/>
              </a:tabLst>
            </a:pPr>
            <a:r>
              <a:rPr lang="en-US" sz="4532" spc="-1">
                <a:solidFill>
                  <a:srgbClr val="0066A1"/>
                </a:solidFill>
                <a:latin typeface="Calibri"/>
                <a:ea typeface="Calibri"/>
              </a:rPr>
              <a:t>Some common acronyms	      4</a:t>
            </a:r>
            <a:endParaRPr lang="es-ES" sz="4532" b="0" spc="-1">
              <a:solidFill>
                <a:srgbClr val="000000"/>
              </a:solidFill>
              <a:latin typeface="Arial"/>
            </a:endParaRPr>
          </a:p>
        </p:txBody>
      </p:sp>
      <p:sp>
        <p:nvSpPr>
          <p:cNvPr id="985" name="PlaceHolder 2"/>
          <p:cNvSpPr>
            <a:spLocks noGrp="1"/>
          </p:cNvSpPr>
          <p:nvPr>
            <p:ph/>
          </p:nvPr>
        </p:nvSpPr>
        <p:spPr>
          <a:xfrm>
            <a:off x="915999" y="1147326"/>
            <a:ext cx="11071623" cy="4670878"/>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666" spc="-1" dirty="0">
                <a:solidFill>
                  <a:schemeClr val="dk1"/>
                </a:solidFill>
                <a:latin typeface="Calibri"/>
                <a:ea typeface="Calibri"/>
              </a:rPr>
              <a:t>STEM	: Science, Technology, Engineering, Mathematics</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STEP	: Student Transition and Elevation Partnership</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TAB 	: Technical Activities Board</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TCS	: Technical Co-Sponsorship/ed</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TISP 	: Teacher In-Service Program</a:t>
            </a:r>
          </a:p>
          <a:p>
            <a:pPr marL="457291" indent="-457291">
              <a:spcBef>
                <a:spcPts val="533"/>
              </a:spcBef>
              <a:buClr>
                <a:srgbClr val="0066A1"/>
              </a:buClr>
              <a:buFont typeface="Verdana"/>
              <a:buChar char="•"/>
            </a:pPr>
            <a:r>
              <a:rPr lang="en-US" sz="2666" spc="-1" dirty="0">
                <a:solidFill>
                  <a:schemeClr val="dk1"/>
                </a:solidFill>
                <a:latin typeface="Calibri"/>
                <a:ea typeface="Calibri"/>
              </a:rPr>
              <a:t>VC 		: Vice Chair</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VP 		: Vice President</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err="1">
                <a:solidFill>
                  <a:schemeClr val="dk1"/>
                </a:solidFill>
                <a:latin typeface="Calibri"/>
                <a:ea typeface="Calibri"/>
              </a:rPr>
              <a:t>WiE</a:t>
            </a:r>
            <a:r>
              <a:rPr lang="en-US" sz="2666" spc="-1" dirty="0">
                <a:solidFill>
                  <a:schemeClr val="dk1"/>
                </a:solidFill>
                <a:latin typeface="Calibri"/>
                <a:ea typeface="Calibri"/>
              </a:rPr>
              <a:t>	: Women in Engineering</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YP		: Young Professionals</a:t>
            </a:r>
            <a:endParaRPr lang="es-ES" sz="2666" spc="-1" dirty="0">
              <a:solidFill>
                <a:srgbClr val="000000"/>
              </a:solidFill>
              <a:latin typeface="Arial"/>
            </a:endParaRPr>
          </a:p>
          <a:p>
            <a:pPr marL="457291" indent="0">
              <a:spcBef>
                <a:spcPts val="533"/>
              </a:spcBef>
              <a:buNone/>
              <a:tabLst>
                <a:tab pos="0" algn="l"/>
              </a:tabLst>
            </a:pPr>
            <a:endParaRPr lang="es-ES" sz="2666" spc="-1" dirty="0">
              <a:solidFill>
                <a:srgbClr val="000000"/>
              </a:solidFill>
              <a:latin typeface="Arial"/>
            </a:endParaRPr>
          </a:p>
        </p:txBody>
      </p:sp>
      <p:sp>
        <p:nvSpPr>
          <p:cNvPr id="986" name="PlaceHolder 3"/>
          <p:cNvSpPr>
            <a:spLocks noGrp="1"/>
          </p:cNvSpPr>
          <p:nvPr>
            <p:ph type="sldNum" idx="135"/>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F4A83AA1-97A2-47FB-A1AF-668F92310BAE}" type="slidenum">
              <a:rPr lang="en-US"/>
              <a:pPr/>
              <a:t>97</a:t>
            </a:fld>
            <a:endParaRPr lang="es-ES">
              <a:solidFill>
                <a:srgbClr val="000000"/>
              </a:solidFill>
              <a:latin typeface="Times New Roman"/>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9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8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8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98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98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98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985">
                                            <p:txEl>
                                              <p:charRg st="302" end="30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IEEE Bright">
      <a:dk1>
        <a:sysClr val="windowText" lastClr="000000"/>
      </a:dk1>
      <a:lt1>
        <a:sysClr val="window" lastClr="FFFFFF"/>
      </a:lt1>
      <a:dk2>
        <a:srgbClr val="44546A"/>
      </a:dk2>
      <a:lt2>
        <a:srgbClr val="E7E6E6"/>
      </a:lt2>
      <a:accent1>
        <a:srgbClr val="BA0C2F"/>
      </a:accent1>
      <a:accent2>
        <a:srgbClr val="FFA300"/>
      </a:accent2>
      <a:accent3>
        <a:srgbClr val="00843D"/>
      </a:accent3>
      <a:accent4>
        <a:srgbClr val="981D97"/>
      </a:accent4>
      <a:accent5>
        <a:srgbClr val="009CA6"/>
      </a:accent5>
      <a:accent6>
        <a:srgbClr val="00629B"/>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C2024_presentation template" id="{8BCE901A-D5F4-7D4E-8543-1ADBF3A806AE}" vid="{1005ADA3-03A9-AC4D-A15A-FF945BCE6B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SEC2024_presentation template</Template>
  <TotalTime>1665</TotalTime>
  <Words>8342</Words>
  <Application>Microsoft Office PowerPoint</Application>
  <PresentationFormat>Widescreen</PresentationFormat>
  <Paragraphs>1254</Paragraphs>
  <Slides>97</Slides>
  <Notes>68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108" baseType="lpstr">
      <vt:lpstr>Arial</vt:lpstr>
      <vt:lpstr>Calibri</vt:lpstr>
      <vt:lpstr>Helvetica Neue</vt:lpstr>
      <vt:lpstr>Merriweather Sans</vt:lpstr>
      <vt:lpstr>Noto Sans Symbols</vt:lpstr>
      <vt:lpstr>Tahoma</vt:lpstr>
      <vt:lpstr>Times New Roman</vt:lpstr>
      <vt:lpstr>Verdana</vt:lpstr>
      <vt:lpstr>Wingdings</vt:lpstr>
      <vt:lpstr>Office Theme</vt:lpstr>
      <vt:lpstr>Worksheet</vt:lpstr>
      <vt:lpstr>New Volunteer Orientation</vt:lpstr>
      <vt:lpstr>Outline</vt:lpstr>
      <vt:lpstr>Jill Gostin / Cecelia Jankowski</vt:lpstr>
      <vt:lpstr>Overview of IEEE</vt:lpstr>
      <vt:lpstr>What is IEEE?</vt:lpstr>
      <vt:lpstr>PowerPoint Presentation</vt:lpstr>
      <vt:lpstr>IEEE Organization </vt:lpstr>
      <vt:lpstr>IEEE Simplified Structure</vt:lpstr>
      <vt:lpstr>IEEE Leadership </vt:lpstr>
      <vt:lpstr>IEEE Membership by Region</vt:lpstr>
      <vt:lpstr>Membership geographic profile varies by member grade </vt:lpstr>
      <vt:lpstr>IEEE Section – the basic GeoUnit </vt:lpstr>
      <vt:lpstr>IEEE Affinity/Other Groups </vt:lpstr>
      <vt:lpstr>IEEE Quick Facts (1) </vt:lpstr>
      <vt:lpstr>IEEE Quick Facts (2) </vt:lpstr>
      <vt:lpstr>PowerPoint Presentation</vt:lpstr>
      <vt:lpstr>Benefits of membership (1) </vt:lpstr>
      <vt:lpstr>Benefits of membership (2) </vt:lpstr>
      <vt:lpstr>Overview of Member and Geographic Activities (MGA) Board </vt:lpstr>
      <vt:lpstr>IEEE Simplified Structure</vt:lpstr>
      <vt:lpstr>Member and Geographic Activities</vt:lpstr>
      <vt:lpstr>PowerPoint Presentation</vt:lpstr>
      <vt:lpstr>MGA Operations Manual</vt:lpstr>
      <vt:lpstr>2024 MGA Board</vt:lpstr>
      <vt:lpstr>PowerPoint Presentation</vt:lpstr>
      <vt:lpstr>Key MGA Committees Supporting Local Units and Volunteers</vt:lpstr>
      <vt:lpstr>MGA Department (Staff)</vt:lpstr>
      <vt:lpstr>Active Geographic Units as of January 2024 </vt:lpstr>
      <vt:lpstr>Member and Geographic Activities</vt:lpstr>
      <vt:lpstr>Sections Congress</vt:lpstr>
      <vt:lpstr>What is a Local Group?</vt:lpstr>
      <vt:lpstr>Latest developments in Local Groups</vt:lpstr>
      <vt:lpstr>Overview of Region 3 </vt:lpstr>
      <vt:lpstr>Region 3 covers Southeastern US plus Jamaica</vt:lpstr>
      <vt:lpstr>Region 3 Map</vt:lpstr>
      <vt:lpstr>Region 3 Distribution by Grade</vt:lpstr>
      <vt:lpstr>Region 3 Distribution by Gender</vt:lpstr>
      <vt:lpstr>PowerPoint Presentation</vt:lpstr>
      <vt:lpstr>    </vt:lpstr>
      <vt:lpstr>R3 Committees</vt:lpstr>
      <vt:lpstr>R3 Areas</vt:lpstr>
      <vt:lpstr>R3 ExCom and R3 Committee</vt:lpstr>
      <vt:lpstr>What does R3 Committee do? </vt:lpstr>
      <vt:lpstr>A typical R3 committee meeting</vt:lpstr>
      <vt:lpstr>SoutheastCon Sunday: Business Meeting</vt:lpstr>
      <vt:lpstr>Rules of order</vt:lpstr>
      <vt:lpstr>Rules of order in R3 Committee</vt:lpstr>
      <vt:lpstr>Motions</vt:lpstr>
      <vt:lpstr>Running a Section Successfully  </vt:lpstr>
      <vt:lpstr>Section Vitality</vt:lpstr>
      <vt:lpstr>Example Section Volunteer Positions</vt:lpstr>
      <vt:lpstr>What a Section Chair does </vt:lpstr>
      <vt:lpstr>Why and how to report change of Officers  and/or election results?</vt:lpstr>
      <vt:lpstr>Section Finances</vt:lpstr>
      <vt:lpstr>Key Elements of a Successful Election </vt:lpstr>
      <vt:lpstr>PowerPoint Presentation</vt:lpstr>
      <vt:lpstr>Useful links </vt:lpstr>
      <vt:lpstr>Geographic Unit Operations Resources</vt:lpstr>
      <vt:lpstr>Concluding Remarks and Q&amp;A </vt:lpstr>
      <vt:lpstr>Backup / Additional Information</vt:lpstr>
      <vt:lpstr>IEEE Divisions</vt:lpstr>
      <vt:lpstr>PowerPoint Presentation</vt:lpstr>
      <vt:lpstr>Geographic Units (1)</vt:lpstr>
      <vt:lpstr>Geographic Units (2)</vt:lpstr>
      <vt:lpstr>Geographic Units (3)</vt:lpstr>
      <vt:lpstr>IEEE Local Groups</vt:lpstr>
      <vt:lpstr>Key Advantages of a Local Group </vt:lpstr>
      <vt:lpstr>Examples of Local Groups</vt:lpstr>
      <vt:lpstr>49 Current Local Groups across IEEE </vt:lpstr>
      <vt:lpstr>2024-2025 R3 Team (1 of 9)</vt:lpstr>
      <vt:lpstr>2024-2025 R3 Team (2 of 9)</vt:lpstr>
      <vt:lpstr>2024-2025 R3 Team (3 of 9)</vt:lpstr>
      <vt:lpstr>2024-2025 R3 Team (4 of 9)</vt:lpstr>
      <vt:lpstr>2024-2025 R3 Team (5 of 9)</vt:lpstr>
      <vt:lpstr>2024-2025 R3 Team (6 of 9)</vt:lpstr>
      <vt:lpstr>2024-2025 R3 Team (7 of 9)</vt:lpstr>
      <vt:lpstr>2024-2025 R3 Team (8 of 9)</vt:lpstr>
      <vt:lpstr>2024-2025 R3 Team (9 of 9)</vt:lpstr>
      <vt:lpstr>Member Grades (1 of 5) </vt:lpstr>
      <vt:lpstr>Member Grades (2 of 5) </vt:lpstr>
      <vt:lpstr>Member Grades (3 of 5) </vt:lpstr>
      <vt:lpstr>Member Grades (4 of 5) </vt:lpstr>
      <vt:lpstr>Member Grades (5 of 5) </vt:lpstr>
      <vt:lpstr>Your IEEE Membership Dues &amp; Assessments – 2022</vt:lpstr>
      <vt:lpstr>MGA rules for rebate (1)</vt:lpstr>
      <vt:lpstr>MGA rules for rebate (2)</vt:lpstr>
      <vt:lpstr>MGA rules for rebate (3)   </vt:lpstr>
      <vt:lpstr>MGA rules for rebate (4) </vt:lpstr>
      <vt:lpstr>Robert’s Rules of Order (RRO): Origins</vt:lpstr>
      <vt:lpstr>RRO: Main Ideas</vt:lpstr>
      <vt:lpstr>Summary of RRO</vt:lpstr>
      <vt:lpstr>PowerPoint Presentation</vt:lpstr>
      <vt:lpstr>PowerPoint Presentation</vt:lpstr>
      <vt:lpstr>Some common acronyms       1</vt:lpstr>
      <vt:lpstr>Some common acronyms       2</vt:lpstr>
      <vt:lpstr>Some common acronyms       3</vt:lpstr>
      <vt:lpstr>Some common acronyms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Grigorian, Eric</dc:creator>
  <cp:lastModifiedBy>Donohoe, Pat</cp:lastModifiedBy>
  <cp:revision>64</cp:revision>
  <dcterms:created xsi:type="dcterms:W3CDTF">2024-01-28T22:59:39Z</dcterms:created>
  <dcterms:modified xsi:type="dcterms:W3CDTF">2024-03-21T16:51:40Z</dcterms:modified>
</cp:coreProperties>
</file>