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67" r:id="rId2"/>
    <p:sldId id="256" r:id="rId3"/>
    <p:sldId id="257" r:id="rId4"/>
    <p:sldId id="260" r:id="rId5"/>
    <p:sldId id="258" r:id="rId6"/>
    <p:sldId id="259" r:id="rId7"/>
    <p:sldId id="271" r:id="rId8"/>
    <p:sldId id="266" r:id="rId9"/>
    <p:sldId id="265" r:id="rId10"/>
    <p:sldId id="295" r:id="rId11"/>
    <p:sldId id="272" r:id="rId12"/>
    <p:sldId id="296" r:id="rId13"/>
    <p:sldId id="273" r:id="rId14"/>
    <p:sldId id="275" r:id="rId15"/>
    <p:sldId id="276" r:id="rId16"/>
    <p:sldId id="277" r:id="rId17"/>
    <p:sldId id="278" r:id="rId18"/>
    <p:sldId id="279" r:id="rId19"/>
    <p:sldId id="280" r:id="rId20"/>
    <p:sldId id="281" r:id="rId21"/>
    <p:sldId id="283" r:id="rId22"/>
    <p:sldId id="284" r:id="rId23"/>
    <p:sldId id="479" r:id="rId24"/>
    <p:sldId id="473" r:id="rId25"/>
    <p:sldId id="474" r:id="rId26"/>
    <p:sldId id="475" r:id="rId27"/>
    <p:sldId id="359" r:id="rId28"/>
    <p:sldId id="453" r:id="rId29"/>
    <p:sldId id="431" r:id="rId30"/>
    <p:sldId id="465" r:id="rId31"/>
    <p:sldId id="388" r:id="rId32"/>
    <p:sldId id="467" r:id="rId33"/>
    <p:sldId id="469" r:id="rId34"/>
    <p:sldId id="471" r:id="rId35"/>
    <p:sldId id="433" r:id="rId36"/>
    <p:sldId id="472" r:id="rId37"/>
    <p:sldId id="434" r:id="rId38"/>
    <p:sldId id="435" r:id="rId39"/>
    <p:sldId id="441" r:id="rId40"/>
    <p:sldId id="442" r:id="rId41"/>
    <p:sldId id="454" r:id="rId42"/>
    <p:sldId id="455" r:id="rId43"/>
    <p:sldId id="456" r:id="rId44"/>
    <p:sldId id="480" r:id="rId45"/>
    <p:sldId id="478" r:id="rId46"/>
    <p:sldId id="298" r:id="rId47"/>
    <p:sldId id="287" r:id="rId48"/>
    <p:sldId id="294" r:id="rId49"/>
    <p:sldId id="300" r:id="rId50"/>
    <p:sldId id="262" r:id="rId51"/>
    <p:sldId id="263" r:id="rId52"/>
    <p:sldId id="264" r:id="rId53"/>
    <p:sldId id="282" r:id="rId54"/>
    <p:sldId id="285" r:id="rId55"/>
    <p:sldId id="299"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9D"/>
    <a:srgbClr val="E3E8EB"/>
    <a:srgbClr val="DFE3E7"/>
    <a:srgbClr val="E4E9ED"/>
    <a:srgbClr val="002A4E"/>
    <a:srgbClr val="F6BE07"/>
    <a:srgbClr val="0062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55" autoAdjust="0"/>
    <p:restoredTop sz="94660"/>
  </p:normalViewPr>
  <p:slideViewPr>
    <p:cSldViewPr snapToGrid="0">
      <p:cViewPr varScale="1">
        <p:scale>
          <a:sx n="79" d="100"/>
          <a:sy n="79" d="100"/>
        </p:scale>
        <p:origin x="917" y="7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A75556-C536-4B27-B812-A02EA16935C3}" type="datetimeFigureOut">
              <a:rPr lang="en-US" smtClean="0"/>
              <a:t>3/22/2024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711C49-634C-40A4-B611-39B3208BDC72}" type="slidenum">
              <a:rPr lang="en-US" smtClean="0"/>
              <a:t>‹#›</a:t>
            </a:fld>
            <a:endParaRPr lang="en-US"/>
          </a:p>
        </p:txBody>
      </p:sp>
    </p:spTree>
    <p:extLst>
      <p:ext uri="{BB962C8B-B14F-4D97-AF65-F5344CB8AC3E}">
        <p14:creationId xmlns:p14="http://schemas.microsoft.com/office/powerpoint/2010/main" val="2651753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96" name="Google Shape;19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29" name="Google Shape;329;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5980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p>
        </p:txBody>
      </p:sp>
      <p:sp>
        <p:nvSpPr>
          <p:cNvPr id="355" name="Google Shape;35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65" name="Google Shape;365;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p>
        </p:txBody>
      </p:sp>
      <p:sp>
        <p:nvSpPr>
          <p:cNvPr id="376" name="Google Shape;37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p>
        </p:txBody>
      </p:sp>
      <p:sp>
        <p:nvSpPr>
          <p:cNvPr id="386" name="Google Shape;38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p>
        </p:txBody>
      </p:sp>
      <p:sp>
        <p:nvSpPr>
          <p:cNvPr id="397" name="Google Shape;39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p>
        </p:txBody>
      </p:sp>
      <p:sp>
        <p:nvSpPr>
          <p:cNvPr id="418" name="Google Shape;41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03" name="Google Shape;20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p>
        </p:txBody>
      </p:sp>
      <p:sp>
        <p:nvSpPr>
          <p:cNvPr id="438" name="Google Shape;43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p>
        </p:txBody>
      </p:sp>
      <p:sp>
        <p:nvSpPr>
          <p:cNvPr id="450" name="Google Shape;45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34</a:t>
            </a:fld>
            <a:endParaRPr lang="en-US"/>
          </a:p>
        </p:txBody>
      </p:sp>
    </p:spTree>
    <p:extLst>
      <p:ext uri="{BB962C8B-B14F-4D97-AF65-F5344CB8AC3E}">
        <p14:creationId xmlns:p14="http://schemas.microsoft.com/office/powerpoint/2010/main" val="2744016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7901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5529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78" name="Google Shape;47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68" name="Google Shape;26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77" name="Google Shape;27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9:notes"/>
          <p:cNvSpPr>
            <a:spLocks noGrp="1" noRot="1" noChangeAspect="1"/>
          </p:cNvSpPr>
          <p:nvPr>
            <p:ph type="sldImg" idx="2"/>
          </p:nvPr>
        </p:nvSpPr>
        <p:spPr>
          <a:xfrm>
            <a:off x="735013" y="1154113"/>
            <a:ext cx="5540375"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9:notes"/>
          <p:cNvSpPr txBox="1">
            <a:spLocks noGrp="1"/>
          </p:cNvSpPr>
          <p:nvPr>
            <p:ph type="body" idx="1"/>
          </p:nvPr>
        </p:nvSpPr>
        <p:spPr>
          <a:xfrm>
            <a:off x="701041" y="4444865"/>
            <a:ext cx="5608320" cy="3636846"/>
          </a:xfrm>
          <a:prstGeom prst="rect">
            <a:avLst/>
          </a:prstGeom>
          <a:noFill/>
          <a:ln>
            <a:noFill/>
          </a:ln>
        </p:spPr>
        <p:txBody>
          <a:bodyPr spcFirstLastPara="1" wrap="square" lIns="93125" tIns="93125" rIns="93125" bIns="931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288" name="Google Shape;288;p9:notes"/>
          <p:cNvSpPr txBox="1">
            <a:spLocks noGrp="1"/>
          </p:cNvSpPr>
          <p:nvPr>
            <p:ph type="sldNum" idx="12"/>
          </p:nvPr>
        </p:nvSpPr>
        <p:spPr>
          <a:xfrm>
            <a:off x="3970943" y="8772675"/>
            <a:ext cx="3037840" cy="463473"/>
          </a:xfrm>
          <a:prstGeom prst="rect">
            <a:avLst/>
          </a:prstGeom>
          <a:noFill/>
          <a:ln>
            <a:noFill/>
          </a:ln>
        </p:spPr>
        <p:txBody>
          <a:bodyPr spcFirstLastPara="1" wrap="square" lIns="93125" tIns="46525" rIns="93125" bIns="465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52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p>
        </p:txBody>
      </p:sp>
      <p:sp>
        <p:nvSpPr>
          <p:cNvPr id="428" name="Google Shape;42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p>
        </p:txBody>
      </p:sp>
      <p:sp>
        <p:nvSpPr>
          <p:cNvPr id="460" name="Google Shape;46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1815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2" name="Google Shape;212;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12: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20" name="Google Shape;320;p12: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11" name="Google Shape;31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02" name="Google Shape;30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02" name="Google Shape;30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616516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gif"/><Relationship Id="rId7" Type="http://schemas.openxmlformats.org/officeDocument/2006/relationships/image" Target="../media/image10.png"/><Relationship Id="rId2" Type="http://schemas.openxmlformats.org/officeDocument/2006/relationships/image" Target="../media/image5.gif"/><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B2746-9516-4131-A66B-13D41FE5D1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82867A-808D-4B4C-8147-E20DE8F56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613B5D-7A28-4567-9D95-6D56D75EDDEB}"/>
              </a:ext>
            </a:extLst>
          </p:cNvPr>
          <p:cNvSpPr>
            <a:spLocks noGrp="1"/>
          </p:cNvSpPr>
          <p:nvPr>
            <p:ph type="dt" sz="half" idx="10"/>
          </p:nvPr>
        </p:nvSpPr>
        <p:spPr/>
        <p:txBody>
          <a:bodyPr/>
          <a:lstStyle/>
          <a:p>
            <a:fld id="{E6CF6E10-088A-474C-A2BB-26858750F9E5}" type="datetime1">
              <a:rPr lang="en-US" smtClean="0"/>
              <a:t>3/22/2024</a:t>
            </a:fld>
            <a:endParaRPr lang="en-US"/>
          </a:p>
        </p:txBody>
      </p:sp>
      <p:sp>
        <p:nvSpPr>
          <p:cNvPr id="5" name="Footer Placeholder 4">
            <a:extLst>
              <a:ext uri="{FF2B5EF4-FFF2-40B4-BE49-F238E27FC236}">
                <a16:creationId xmlns:a16="http://schemas.microsoft.com/office/drawing/2014/main" id="{925A833A-68CD-471C-8A62-4A93E2B31FD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C0F18A2-42DA-4AF3-B769-DFD694605B03}"/>
              </a:ext>
            </a:extLst>
          </p:cNvPr>
          <p:cNvSpPr>
            <a:spLocks noGrp="1"/>
          </p:cNvSpPr>
          <p:nvPr>
            <p:ph type="sldNum" sz="quarter" idx="12"/>
          </p:nvPr>
        </p:nvSpPr>
        <p:spPr/>
        <p:txBody>
          <a:bodyPr/>
          <a:lstStyle/>
          <a:p>
            <a:fld id="{FE9165D2-D3B6-435C-A2E0-8337FBEE834F}" type="slidenum">
              <a:rPr lang="en-US" smtClean="0"/>
              <a:t>‹#›</a:t>
            </a:fld>
            <a:endParaRPr lang="en-US" dirty="0"/>
          </a:p>
        </p:txBody>
      </p:sp>
      <p:pic>
        <p:nvPicPr>
          <p:cNvPr id="9" name="Picture 8">
            <a:extLst>
              <a:ext uri="{FF2B5EF4-FFF2-40B4-BE49-F238E27FC236}">
                <a16:creationId xmlns:a16="http://schemas.microsoft.com/office/drawing/2014/main" id="{97A59788-7E7E-4BE1-807C-8B58310132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6701" y="213459"/>
            <a:ext cx="1628452" cy="908904"/>
          </a:xfrm>
          <a:prstGeom prst="rect">
            <a:avLst/>
          </a:prstGeom>
        </p:spPr>
      </p:pic>
      <p:pic>
        <p:nvPicPr>
          <p:cNvPr id="10" name="Picture 9">
            <a:extLst>
              <a:ext uri="{FF2B5EF4-FFF2-40B4-BE49-F238E27FC236}">
                <a16:creationId xmlns:a16="http://schemas.microsoft.com/office/drawing/2014/main" id="{E3AE2D5C-9575-4FC5-9F95-1A92088EAEC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09800" y="1366"/>
            <a:ext cx="1405888" cy="1224529"/>
          </a:xfrm>
          <a:prstGeom prst="rect">
            <a:avLst/>
          </a:prstGeom>
        </p:spPr>
      </p:pic>
    </p:spTree>
    <p:extLst>
      <p:ext uri="{BB962C8B-B14F-4D97-AF65-F5344CB8AC3E}">
        <p14:creationId xmlns:p14="http://schemas.microsoft.com/office/powerpoint/2010/main" val="23996762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9DBF9-1070-4D1D-B24A-AC9D4C4B39D5}"/>
              </a:ext>
            </a:extLst>
          </p:cNvPr>
          <p:cNvSpPr>
            <a:spLocks noGrp="1"/>
          </p:cNvSpPr>
          <p:nvPr>
            <p:ph type="title"/>
          </p:nvPr>
        </p:nvSpPr>
        <p:spPr>
          <a:xfrm>
            <a:off x="839788" y="457200"/>
            <a:ext cx="3932237" cy="11430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0785C7-F30C-41C5-B470-AB1FB71145C8}"/>
              </a:ext>
            </a:extLst>
          </p:cNvPr>
          <p:cNvSpPr>
            <a:spLocks noGrp="1"/>
          </p:cNvSpPr>
          <p:nvPr>
            <p:ph type="pic" idx="1"/>
          </p:nvPr>
        </p:nvSpPr>
        <p:spPr>
          <a:xfrm>
            <a:off x="5183188" y="1600200"/>
            <a:ext cx="6172200" cy="470077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FDCA933-8B8C-488C-8599-84327CF05BF2}"/>
              </a:ext>
            </a:extLst>
          </p:cNvPr>
          <p:cNvSpPr>
            <a:spLocks noGrp="1"/>
          </p:cNvSpPr>
          <p:nvPr>
            <p:ph type="body" sz="half" idx="2"/>
          </p:nvPr>
        </p:nvSpPr>
        <p:spPr>
          <a:xfrm>
            <a:off x="839788" y="1600200"/>
            <a:ext cx="3932237" cy="47007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35A62C-4F9F-43DC-8E79-D0E7C60BE11D}"/>
              </a:ext>
            </a:extLst>
          </p:cNvPr>
          <p:cNvSpPr>
            <a:spLocks noGrp="1"/>
          </p:cNvSpPr>
          <p:nvPr>
            <p:ph type="dt" sz="half" idx="10"/>
          </p:nvPr>
        </p:nvSpPr>
        <p:spPr>
          <a:xfrm>
            <a:off x="4867938" y="6356350"/>
            <a:ext cx="2743200" cy="365125"/>
          </a:xfrm>
        </p:spPr>
        <p:txBody>
          <a:bodyPr/>
          <a:lstStyle>
            <a:lvl1pPr algn="ctr">
              <a:defRPr/>
            </a:lvl1pPr>
          </a:lstStyle>
          <a:p>
            <a:fld id="{7F9B0DC5-2C23-46EA-9207-C3334FEAA56E}" type="datetime1">
              <a:rPr lang="en-US" smtClean="0"/>
              <a:pPr/>
              <a:t>3/22/2024</a:t>
            </a:fld>
            <a:endParaRPr lang="en-US"/>
          </a:p>
        </p:txBody>
      </p:sp>
      <p:sp>
        <p:nvSpPr>
          <p:cNvPr id="7" name="Slide Number Placeholder 6">
            <a:extLst>
              <a:ext uri="{FF2B5EF4-FFF2-40B4-BE49-F238E27FC236}">
                <a16:creationId xmlns:a16="http://schemas.microsoft.com/office/drawing/2014/main" id="{F9D4410C-2ADE-4198-AF7C-F1A2A46C3FFA}"/>
              </a:ext>
            </a:extLst>
          </p:cNvPr>
          <p:cNvSpPr>
            <a:spLocks noGrp="1"/>
          </p:cNvSpPr>
          <p:nvPr>
            <p:ph type="sldNum" sz="quarter" idx="12"/>
          </p:nvPr>
        </p:nvSpPr>
        <p:spPr/>
        <p:txBody>
          <a:bodyPr/>
          <a:lstStyle/>
          <a:p>
            <a:fld id="{FE9165D2-D3B6-435C-A2E0-8337FBEE834F}" type="slidenum">
              <a:rPr lang="en-US" smtClean="0"/>
              <a:t>‹#›</a:t>
            </a:fld>
            <a:endParaRPr lang="en-US"/>
          </a:p>
        </p:txBody>
      </p:sp>
      <p:pic>
        <p:nvPicPr>
          <p:cNvPr id="6" name="Picture 5">
            <a:extLst>
              <a:ext uri="{FF2B5EF4-FFF2-40B4-BE49-F238E27FC236}">
                <a16:creationId xmlns:a16="http://schemas.microsoft.com/office/drawing/2014/main" id="{F90D4B8B-7A01-8ECB-55A4-54C519A78DF3}"/>
              </a:ext>
            </a:extLst>
          </p:cNvPr>
          <p:cNvPicPr>
            <a:picLocks noChangeAspect="1"/>
          </p:cNvPicPr>
          <p:nvPr userDrawn="1"/>
        </p:nvPicPr>
        <p:blipFill>
          <a:blip r:embed="rId2"/>
          <a:stretch>
            <a:fillRect/>
          </a:stretch>
        </p:blipFill>
        <p:spPr>
          <a:xfrm>
            <a:off x="10281481" y="332162"/>
            <a:ext cx="1095336" cy="957671"/>
          </a:xfrm>
          <a:prstGeom prst="rect">
            <a:avLst/>
          </a:prstGeom>
        </p:spPr>
      </p:pic>
      <p:pic>
        <p:nvPicPr>
          <p:cNvPr id="10" name="Picture 9">
            <a:extLst>
              <a:ext uri="{FF2B5EF4-FFF2-40B4-BE49-F238E27FC236}">
                <a16:creationId xmlns:a16="http://schemas.microsoft.com/office/drawing/2014/main" id="{4770E9F6-FA5E-4B26-A454-8D366B38AD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81481" y="5850701"/>
            <a:ext cx="1628452" cy="908904"/>
          </a:xfrm>
          <a:prstGeom prst="rect">
            <a:avLst/>
          </a:prstGeom>
        </p:spPr>
      </p:pic>
      <p:pic>
        <p:nvPicPr>
          <p:cNvPr id="11" name="Picture 10">
            <a:extLst>
              <a:ext uri="{FF2B5EF4-FFF2-40B4-BE49-F238E27FC236}">
                <a16:creationId xmlns:a16="http://schemas.microsoft.com/office/drawing/2014/main" id="{B47D0050-DDA1-47F5-B1B0-B43EA69BBE8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52330" y="5652167"/>
            <a:ext cx="1405888" cy="1224529"/>
          </a:xfrm>
          <a:prstGeom prst="rect">
            <a:avLst/>
          </a:prstGeom>
        </p:spPr>
      </p:pic>
    </p:spTree>
    <p:extLst>
      <p:ext uri="{BB962C8B-B14F-4D97-AF65-F5344CB8AC3E}">
        <p14:creationId xmlns:p14="http://schemas.microsoft.com/office/powerpoint/2010/main" val="427055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322 Dark Teal">
  <p:cSld name="Title Slide 322 Dark Teal">
    <p:spTree>
      <p:nvGrpSpPr>
        <p:cNvPr id="1" name="Shape 16"/>
        <p:cNvGrpSpPr/>
        <p:nvPr/>
      </p:nvGrpSpPr>
      <p:grpSpPr>
        <a:xfrm>
          <a:off x="0" y="0"/>
          <a:ext cx="0" cy="0"/>
          <a:chOff x="0" y="0"/>
          <a:chExt cx="0" cy="0"/>
        </a:xfrm>
      </p:grpSpPr>
      <p:pic>
        <p:nvPicPr>
          <p:cNvPr id="17" name="Google Shape;17;p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8" name="Google Shape;18;p2"/>
          <p:cNvPicPr preferRelativeResize="0"/>
          <p:nvPr/>
        </p:nvPicPr>
        <p:blipFill rotWithShape="1">
          <a:blip r:embed="rId3">
            <a:alphaModFix/>
          </a:blip>
          <a:srcRect/>
          <a:stretch/>
        </p:blipFill>
        <p:spPr>
          <a:xfrm>
            <a:off x="0" y="0"/>
            <a:ext cx="12191981" cy="682237"/>
          </a:xfrm>
          <a:prstGeom prst="rect">
            <a:avLst/>
          </a:prstGeom>
          <a:noFill/>
          <a:ln>
            <a:noFill/>
          </a:ln>
        </p:spPr>
      </p:pic>
      <p:pic>
        <p:nvPicPr>
          <p:cNvPr id="19" name="Google Shape;19;p2"/>
          <p:cNvPicPr preferRelativeResize="0"/>
          <p:nvPr/>
        </p:nvPicPr>
        <p:blipFill rotWithShape="1">
          <a:blip r:embed="rId3">
            <a:alphaModFix/>
          </a:blip>
          <a:srcRect/>
          <a:stretch/>
        </p:blipFill>
        <p:spPr>
          <a:xfrm rot="10800000">
            <a:off x="0" y="6175763"/>
            <a:ext cx="12191981" cy="682237"/>
          </a:xfrm>
          <a:prstGeom prst="rect">
            <a:avLst/>
          </a:prstGeom>
          <a:noFill/>
          <a:ln>
            <a:noFill/>
          </a:ln>
        </p:spPr>
      </p:pic>
      <p:sp>
        <p:nvSpPr>
          <p:cNvPr id="20" name="Google Shape;20;p2"/>
          <p:cNvSpPr txBox="1">
            <a:spLocks noGrp="1"/>
          </p:cNvSpPr>
          <p:nvPr>
            <p:ph type="sldNum" idx="12"/>
          </p:nvPr>
        </p:nvSpPr>
        <p:spPr>
          <a:xfrm>
            <a:off x="513762" y="6205392"/>
            <a:ext cx="64887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rgbClr val="0066A1"/>
                </a:solidFill>
                <a:latin typeface="Calibri"/>
                <a:ea typeface="Calibri"/>
                <a:cs typeface="Calibri"/>
                <a:sym typeface="Calibri"/>
              </a:defRPr>
            </a:lvl1pPr>
            <a:lvl2pPr marL="0" lvl="1" indent="0" algn="l">
              <a:spcBef>
                <a:spcPts val="0"/>
              </a:spcBef>
              <a:buNone/>
              <a:defRPr sz="1200" b="0" i="0" u="none" strike="noStrike" cap="none">
                <a:solidFill>
                  <a:srgbClr val="0066A1"/>
                </a:solidFill>
                <a:latin typeface="Calibri"/>
                <a:ea typeface="Calibri"/>
                <a:cs typeface="Calibri"/>
                <a:sym typeface="Calibri"/>
              </a:defRPr>
            </a:lvl2pPr>
            <a:lvl3pPr marL="0" lvl="2" indent="0" algn="l">
              <a:spcBef>
                <a:spcPts val="0"/>
              </a:spcBef>
              <a:buNone/>
              <a:defRPr sz="1200" b="0" i="0" u="none" strike="noStrike" cap="none">
                <a:solidFill>
                  <a:srgbClr val="0066A1"/>
                </a:solidFill>
                <a:latin typeface="Calibri"/>
                <a:ea typeface="Calibri"/>
                <a:cs typeface="Calibri"/>
                <a:sym typeface="Calibri"/>
              </a:defRPr>
            </a:lvl3pPr>
            <a:lvl4pPr marL="0" lvl="3" indent="0" algn="l">
              <a:spcBef>
                <a:spcPts val="0"/>
              </a:spcBef>
              <a:buNone/>
              <a:defRPr sz="1200" b="0" i="0" u="none" strike="noStrike" cap="none">
                <a:solidFill>
                  <a:srgbClr val="0066A1"/>
                </a:solidFill>
                <a:latin typeface="Calibri"/>
                <a:ea typeface="Calibri"/>
                <a:cs typeface="Calibri"/>
                <a:sym typeface="Calibri"/>
              </a:defRPr>
            </a:lvl4pPr>
            <a:lvl5pPr marL="0" lvl="4" indent="0" algn="l">
              <a:spcBef>
                <a:spcPts val="0"/>
              </a:spcBef>
              <a:buNone/>
              <a:defRPr sz="1200" b="0" i="0" u="none" strike="noStrike" cap="none">
                <a:solidFill>
                  <a:srgbClr val="0066A1"/>
                </a:solidFill>
                <a:latin typeface="Calibri"/>
                <a:ea typeface="Calibri"/>
                <a:cs typeface="Calibri"/>
                <a:sym typeface="Calibri"/>
              </a:defRPr>
            </a:lvl5pPr>
            <a:lvl6pPr marL="0" lvl="5" indent="0" algn="l">
              <a:spcBef>
                <a:spcPts val="0"/>
              </a:spcBef>
              <a:buNone/>
              <a:defRPr sz="1200" b="0" i="0" u="none" strike="noStrike" cap="none">
                <a:solidFill>
                  <a:srgbClr val="0066A1"/>
                </a:solidFill>
                <a:latin typeface="Calibri"/>
                <a:ea typeface="Calibri"/>
                <a:cs typeface="Calibri"/>
                <a:sym typeface="Calibri"/>
              </a:defRPr>
            </a:lvl6pPr>
            <a:lvl7pPr marL="0" lvl="6" indent="0" algn="l">
              <a:spcBef>
                <a:spcPts val="0"/>
              </a:spcBef>
              <a:buNone/>
              <a:defRPr sz="1200" b="0" i="0" u="none" strike="noStrike" cap="none">
                <a:solidFill>
                  <a:srgbClr val="0066A1"/>
                </a:solidFill>
                <a:latin typeface="Calibri"/>
                <a:ea typeface="Calibri"/>
                <a:cs typeface="Calibri"/>
                <a:sym typeface="Calibri"/>
              </a:defRPr>
            </a:lvl7pPr>
            <a:lvl8pPr marL="0" lvl="7" indent="0" algn="l">
              <a:spcBef>
                <a:spcPts val="0"/>
              </a:spcBef>
              <a:buNone/>
              <a:defRPr sz="1200" b="0" i="0" u="none" strike="noStrike" cap="none">
                <a:solidFill>
                  <a:srgbClr val="0066A1"/>
                </a:solidFill>
                <a:latin typeface="Calibri"/>
                <a:ea typeface="Calibri"/>
                <a:cs typeface="Calibri"/>
                <a:sym typeface="Calibri"/>
              </a:defRPr>
            </a:lvl8pPr>
            <a:lvl9pPr marL="0" lvl="8" indent="0" algn="l">
              <a:spcBef>
                <a:spcPts val="0"/>
              </a:spcBef>
              <a:buNone/>
              <a:defRPr sz="1200" b="0" i="0" u="none" strike="noStrike" cap="none">
                <a:solidFill>
                  <a:srgbClr val="0066A1"/>
                </a:solidFill>
                <a:latin typeface="Calibri"/>
                <a:ea typeface="Calibri"/>
                <a:cs typeface="Calibri"/>
                <a:sym typeface="Calibri"/>
              </a:defRPr>
            </a:lvl9pPr>
          </a:lstStyle>
          <a:p>
            <a:fld id="{00000000-1234-1234-1234-123412341234}" type="slidenum">
              <a:rPr lang="en-US" smtClean="0"/>
              <a:pPr/>
              <a:t>‹#›</a:t>
            </a:fld>
            <a:endParaRPr lang="en-US"/>
          </a:p>
        </p:txBody>
      </p:sp>
      <p:sp>
        <p:nvSpPr>
          <p:cNvPr id="21" name="Google Shape;21;p2"/>
          <p:cNvSpPr txBox="1">
            <a:spLocks noGrp="1"/>
          </p:cNvSpPr>
          <p:nvPr>
            <p:ph type="ctrTitle"/>
          </p:nvPr>
        </p:nvSpPr>
        <p:spPr>
          <a:xfrm>
            <a:off x="914400" y="4184081"/>
            <a:ext cx="10363200" cy="69731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17277"/>
              </a:buClr>
              <a:buSzPts val="3300"/>
              <a:buFont typeface="Calibri"/>
              <a:buNone/>
              <a:defRPr sz="4400" i="0">
                <a:solidFill>
                  <a:srgbClr val="017277"/>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2"/>
          <p:cNvSpPr txBox="1">
            <a:spLocks noGrp="1"/>
          </p:cNvSpPr>
          <p:nvPr>
            <p:ph type="subTitle" idx="1"/>
          </p:nvPr>
        </p:nvSpPr>
        <p:spPr>
          <a:xfrm>
            <a:off x="914400" y="4973467"/>
            <a:ext cx="10363200" cy="1275747"/>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1000"/>
              </a:spcBef>
              <a:spcAft>
                <a:spcPts val="0"/>
              </a:spcAft>
              <a:buClr>
                <a:srgbClr val="0066A1"/>
              </a:buClr>
              <a:buSzPts val="2100"/>
              <a:buFont typeface="Merriweather Sans"/>
              <a:buNone/>
              <a:defRPr sz="2800" b="1" i="1">
                <a:solidFill>
                  <a:srgbClr val="7F7F7F"/>
                </a:solidFill>
                <a:latin typeface="Calibri"/>
                <a:ea typeface="Calibri"/>
                <a:cs typeface="Calibri"/>
                <a:sym typeface="Calibri"/>
              </a:defRPr>
            </a:lvl1pPr>
            <a:lvl2pPr lvl="1" algn="ctr">
              <a:lnSpc>
                <a:spcPct val="90000"/>
              </a:lnSpc>
              <a:spcBef>
                <a:spcPts val="500"/>
              </a:spcBef>
              <a:spcAft>
                <a:spcPts val="0"/>
              </a:spcAft>
              <a:buSzPts val="1500"/>
              <a:buNone/>
              <a:defRPr sz="2000"/>
            </a:lvl2pPr>
            <a:lvl3pPr lvl="2" algn="ctr">
              <a:lnSpc>
                <a:spcPct val="90000"/>
              </a:lnSpc>
              <a:spcBef>
                <a:spcPts val="500"/>
              </a:spcBef>
              <a:spcAft>
                <a:spcPts val="0"/>
              </a:spcAft>
              <a:buSzPts val="1350"/>
              <a:buNone/>
              <a:defRPr sz="1800"/>
            </a:lvl3pPr>
            <a:lvl4pPr lvl="3" algn="ctr">
              <a:lnSpc>
                <a:spcPct val="90000"/>
              </a:lnSpc>
              <a:spcBef>
                <a:spcPts val="500"/>
              </a:spcBef>
              <a:spcAft>
                <a:spcPts val="0"/>
              </a:spcAft>
              <a:buSzPts val="1200"/>
              <a:buNone/>
              <a:defRPr sz="1600"/>
            </a:lvl4pPr>
            <a:lvl5pPr lvl="4" algn="ctr">
              <a:lnSpc>
                <a:spcPct val="90000"/>
              </a:lnSpc>
              <a:spcBef>
                <a:spcPts val="500"/>
              </a:spcBef>
              <a:spcAft>
                <a:spcPts val="0"/>
              </a:spcAft>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pic>
        <p:nvPicPr>
          <p:cNvPr id="23" name="Google Shape;23;p2"/>
          <p:cNvPicPr preferRelativeResize="0"/>
          <p:nvPr/>
        </p:nvPicPr>
        <p:blipFill rotWithShape="1">
          <a:blip r:embed="rId4">
            <a:alphaModFix/>
          </a:blip>
          <a:srcRect/>
          <a:stretch/>
        </p:blipFill>
        <p:spPr>
          <a:xfrm>
            <a:off x="10563334" y="5730941"/>
            <a:ext cx="1217065" cy="679292"/>
          </a:xfrm>
          <a:prstGeom prst="rect">
            <a:avLst/>
          </a:prstGeom>
          <a:noFill/>
          <a:ln>
            <a:noFill/>
          </a:ln>
        </p:spPr>
      </p:pic>
      <p:pic>
        <p:nvPicPr>
          <p:cNvPr id="24" name="Google Shape;24;p2"/>
          <p:cNvPicPr preferRelativeResize="0"/>
          <p:nvPr/>
        </p:nvPicPr>
        <p:blipFill rotWithShape="1">
          <a:blip r:embed="rId5">
            <a:alphaModFix/>
          </a:blip>
          <a:srcRect/>
          <a:stretch/>
        </p:blipFill>
        <p:spPr>
          <a:xfrm>
            <a:off x="0" y="885188"/>
            <a:ext cx="2438400" cy="2438400"/>
          </a:xfrm>
          <a:prstGeom prst="rect">
            <a:avLst/>
          </a:prstGeom>
          <a:noFill/>
          <a:ln>
            <a:noFill/>
          </a:ln>
        </p:spPr>
      </p:pic>
      <p:pic>
        <p:nvPicPr>
          <p:cNvPr id="25" name="Google Shape;25;p2"/>
          <p:cNvPicPr preferRelativeResize="0"/>
          <p:nvPr/>
        </p:nvPicPr>
        <p:blipFill rotWithShape="1">
          <a:blip r:embed="rId6">
            <a:alphaModFix/>
          </a:blip>
          <a:srcRect/>
          <a:stretch/>
        </p:blipFill>
        <p:spPr>
          <a:xfrm>
            <a:off x="2438400" y="885188"/>
            <a:ext cx="2438400" cy="2438400"/>
          </a:xfrm>
          <a:prstGeom prst="rect">
            <a:avLst/>
          </a:prstGeom>
          <a:noFill/>
          <a:ln>
            <a:noFill/>
          </a:ln>
        </p:spPr>
      </p:pic>
      <p:pic>
        <p:nvPicPr>
          <p:cNvPr id="26" name="Google Shape;26;p2"/>
          <p:cNvPicPr preferRelativeResize="0"/>
          <p:nvPr/>
        </p:nvPicPr>
        <p:blipFill rotWithShape="1">
          <a:blip r:embed="rId7">
            <a:alphaModFix/>
          </a:blip>
          <a:srcRect/>
          <a:stretch/>
        </p:blipFill>
        <p:spPr>
          <a:xfrm>
            <a:off x="4876800" y="885188"/>
            <a:ext cx="2438400" cy="2438400"/>
          </a:xfrm>
          <a:prstGeom prst="rect">
            <a:avLst/>
          </a:prstGeom>
          <a:noFill/>
          <a:ln>
            <a:noFill/>
          </a:ln>
        </p:spPr>
      </p:pic>
      <p:pic>
        <p:nvPicPr>
          <p:cNvPr id="27" name="Google Shape;27;p2"/>
          <p:cNvPicPr preferRelativeResize="0"/>
          <p:nvPr/>
        </p:nvPicPr>
        <p:blipFill rotWithShape="1">
          <a:blip r:embed="rId8">
            <a:alphaModFix/>
          </a:blip>
          <a:srcRect/>
          <a:stretch/>
        </p:blipFill>
        <p:spPr>
          <a:xfrm>
            <a:off x="7315200" y="885188"/>
            <a:ext cx="2438400" cy="2438400"/>
          </a:xfrm>
          <a:prstGeom prst="rect">
            <a:avLst/>
          </a:prstGeom>
          <a:noFill/>
          <a:ln>
            <a:noFill/>
          </a:ln>
        </p:spPr>
      </p:pic>
      <p:pic>
        <p:nvPicPr>
          <p:cNvPr id="28" name="Google Shape;28;p2"/>
          <p:cNvPicPr preferRelativeResize="0"/>
          <p:nvPr/>
        </p:nvPicPr>
        <p:blipFill rotWithShape="1">
          <a:blip r:embed="rId9">
            <a:alphaModFix/>
          </a:blip>
          <a:srcRect/>
          <a:stretch/>
        </p:blipFill>
        <p:spPr>
          <a:xfrm>
            <a:off x="9753600" y="885188"/>
            <a:ext cx="2438400" cy="2438400"/>
          </a:xfrm>
          <a:prstGeom prst="rect">
            <a:avLst/>
          </a:prstGeom>
          <a:noFill/>
          <a:ln>
            <a:noFill/>
          </a:ln>
        </p:spPr>
      </p:pic>
    </p:spTree>
    <p:extLst>
      <p:ext uri="{BB962C8B-B14F-4D97-AF65-F5344CB8AC3E}">
        <p14:creationId xmlns:p14="http://schemas.microsoft.com/office/powerpoint/2010/main" val="1452486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Slide">
  <p:cSld name="Content Slide">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753267" y="712548"/>
            <a:ext cx="10515600" cy="553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17277"/>
              </a:buClr>
              <a:buSzPts val="1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3"/>
          <p:cNvSpPr txBox="1">
            <a:spLocks noGrp="1"/>
          </p:cNvSpPr>
          <p:nvPr>
            <p:ph type="body" idx="1"/>
          </p:nvPr>
        </p:nvSpPr>
        <p:spPr>
          <a:xfrm>
            <a:off x="838200" y="1825626"/>
            <a:ext cx="10515600" cy="3943351"/>
          </a:xfrm>
          <a:prstGeom prst="rect">
            <a:avLst/>
          </a:prstGeom>
          <a:noFill/>
          <a:ln>
            <a:noFill/>
          </a:ln>
        </p:spPr>
        <p:txBody>
          <a:bodyPr spcFirstLastPara="1" wrap="square" lIns="91425" tIns="45700" rIns="91425" bIns="45700" anchor="t" anchorCtr="0">
            <a:noAutofit/>
          </a:bodyPr>
          <a:lstStyle>
            <a:lvl1pPr marL="609585" lvl="0" indent="-457189" algn="l">
              <a:lnSpc>
                <a:spcPct val="90000"/>
              </a:lnSpc>
              <a:spcBef>
                <a:spcPts val="1000"/>
              </a:spcBef>
              <a:spcAft>
                <a:spcPts val="0"/>
              </a:spcAft>
              <a:buSzPts val="1800"/>
              <a:buChar char="▸"/>
              <a:defRPr/>
            </a:lvl1pPr>
            <a:lvl2pPr marL="1219170" lvl="1" indent="-457189" algn="l">
              <a:lnSpc>
                <a:spcPct val="90000"/>
              </a:lnSpc>
              <a:spcBef>
                <a:spcPts val="500"/>
              </a:spcBef>
              <a:spcAft>
                <a:spcPts val="0"/>
              </a:spcAft>
              <a:buSzPts val="1800"/>
              <a:buChar char="-"/>
              <a:defRPr/>
            </a:lvl2pPr>
            <a:lvl3pPr marL="1828754" lvl="2" indent="-457189" algn="l">
              <a:lnSpc>
                <a:spcPct val="90000"/>
              </a:lnSpc>
              <a:spcBef>
                <a:spcPts val="500"/>
              </a:spcBef>
              <a:spcAft>
                <a:spcPts val="0"/>
              </a:spcAft>
              <a:buSzPts val="1800"/>
              <a:buChar char="•"/>
              <a:defRPr/>
            </a:lvl3pPr>
            <a:lvl4pPr marL="2438339" lvl="3" indent="-457189" algn="l">
              <a:lnSpc>
                <a:spcPct val="90000"/>
              </a:lnSpc>
              <a:spcBef>
                <a:spcPts val="500"/>
              </a:spcBef>
              <a:spcAft>
                <a:spcPts val="0"/>
              </a:spcAft>
              <a:buSzPts val="1800"/>
              <a:buChar char="▪"/>
              <a:defRPr/>
            </a:lvl4pPr>
            <a:lvl5pPr marL="3047924" lvl="4" indent="-457189" algn="l">
              <a:lnSpc>
                <a:spcPct val="90000"/>
              </a:lnSpc>
              <a:spcBef>
                <a:spcPts val="500"/>
              </a:spcBef>
              <a:spcAft>
                <a:spcPts val="0"/>
              </a:spcAft>
              <a:buSzPts val="1800"/>
              <a:buChar char="o"/>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32" name="Google Shape;32;p3"/>
          <p:cNvSpPr txBox="1">
            <a:spLocks noGrp="1"/>
          </p:cNvSpPr>
          <p:nvPr>
            <p:ph type="body" idx="2"/>
          </p:nvPr>
        </p:nvSpPr>
        <p:spPr>
          <a:xfrm>
            <a:off x="838200" y="1164257"/>
            <a:ext cx="10515600" cy="356843"/>
          </a:xfrm>
          <a:prstGeom prst="rect">
            <a:avLst/>
          </a:prstGeom>
          <a:noFill/>
          <a:ln>
            <a:noFill/>
          </a:ln>
        </p:spPr>
        <p:txBody>
          <a:bodyPr spcFirstLastPara="1" wrap="square" lIns="91425" tIns="45700" rIns="91425" bIns="45700" anchor="t" anchorCtr="0">
            <a:noAutofit/>
          </a:bodyPr>
          <a:lstStyle>
            <a:lvl1pPr marL="609585" lvl="0" indent="-304792" algn="l">
              <a:lnSpc>
                <a:spcPct val="90000"/>
              </a:lnSpc>
              <a:spcBef>
                <a:spcPts val="1000"/>
              </a:spcBef>
              <a:spcAft>
                <a:spcPts val="0"/>
              </a:spcAft>
              <a:buSzPts val="1800"/>
              <a:buNone/>
              <a:defRPr sz="2400" b="1" i="1">
                <a:solidFill>
                  <a:srgbClr val="7F7F7F"/>
                </a:solidFill>
              </a:defRPr>
            </a:lvl1pPr>
            <a:lvl2pPr marL="1219170" lvl="1" indent="-457189" algn="l">
              <a:lnSpc>
                <a:spcPct val="90000"/>
              </a:lnSpc>
              <a:spcBef>
                <a:spcPts val="500"/>
              </a:spcBef>
              <a:spcAft>
                <a:spcPts val="0"/>
              </a:spcAft>
              <a:buSzPts val="1800"/>
              <a:buChar char="-"/>
              <a:defRPr/>
            </a:lvl2pPr>
            <a:lvl3pPr marL="1828754" lvl="2" indent="-457189" algn="l">
              <a:lnSpc>
                <a:spcPct val="90000"/>
              </a:lnSpc>
              <a:spcBef>
                <a:spcPts val="500"/>
              </a:spcBef>
              <a:spcAft>
                <a:spcPts val="0"/>
              </a:spcAft>
              <a:buSzPts val="1800"/>
              <a:buChar char="•"/>
              <a:defRPr/>
            </a:lvl3pPr>
            <a:lvl4pPr marL="2438339" lvl="3" indent="-457189" algn="l">
              <a:lnSpc>
                <a:spcPct val="90000"/>
              </a:lnSpc>
              <a:spcBef>
                <a:spcPts val="500"/>
              </a:spcBef>
              <a:spcAft>
                <a:spcPts val="0"/>
              </a:spcAft>
              <a:buSzPts val="1800"/>
              <a:buChar char="▪"/>
              <a:defRPr/>
            </a:lvl4pPr>
            <a:lvl5pPr marL="3047924" lvl="4" indent="-457189" algn="l">
              <a:lnSpc>
                <a:spcPct val="90000"/>
              </a:lnSpc>
              <a:spcBef>
                <a:spcPts val="500"/>
              </a:spcBef>
              <a:spcAft>
                <a:spcPts val="0"/>
              </a:spcAft>
              <a:buSzPts val="1800"/>
              <a:buChar char="o"/>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33" name="Google Shape;33;p3"/>
          <p:cNvSpPr txBox="1">
            <a:spLocks noGrp="1"/>
          </p:cNvSpPr>
          <p:nvPr>
            <p:ph type="sldNum" idx="12"/>
          </p:nvPr>
        </p:nvSpPr>
        <p:spPr>
          <a:xfrm>
            <a:off x="185888" y="6301819"/>
            <a:ext cx="567376" cy="444683"/>
          </a:xfrm>
          <a:prstGeom prst="rect">
            <a:avLst/>
          </a:prstGeom>
          <a:noFill/>
          <a:ln>
            <a:noFill/>
          </a:ln>
        </p:spPr>
        <p:txBody>
          <a:bodyPr spcFirstLastPara="1" wrap="square" lIns="91425" tIns="45700" rIns="91425" bIns="45700" anchor="ctr" anchorCtr="0">
            <a:noAutofit/>
          </a:bodyPr>
          <a:lstStyle>
            <a:lvl1pPr marL="0" marR="0" lvl="0" indent="0" algn="l">
              <a:spcBef>
                <a:spcPts val="0"/>
              </a:spcBef>
              <a:spcAft>
                <a:spcPts val="0"/>
              </a:spcAft>
              <a:buClr>
                <a:schemeClr val="lt1"/>
              </a:buClr>
              <a:buSzPts val="800"/>
              <a:buFont typeface="Calibri"/>
              <a:buNone/>
              <a:defRPr sz="1067" b="0" i="0" u="none" strike="noStrike" cap="none">
                <a:solidFill>
                  <a:schemeClr val="lt1"/>
                </a:solidFill>
                <a:latin typeface="Calibri"/>
                <a:ea typeface="Calibri"/>
                <a:cs typeface="Calibri"/>
                <a:sym typeface="Calibri"/>
              </a:defRPr>
            </a:lvl1pPr>
            <a:lvl2pPr marL="0" marR="0" lvl="1" indent="0" algn="l">
              <a:spcBef>
                <a:spcPts val="0"/>
              </a:spcBef>
              <a:spcAft>
                <a:spcPts val="0"/>
              </a:spcAft>
              <a:buClr>
                <a:schemeClr val="lt1"/>
              </a:buClr>
              <a:buSzPts val="800"/>
              <a:buFont typeface="Calibri"/>
              <a:buNone/>
              <a:defRPr sz="1067" b="0" i="0" u="none" strike="noStrike" cap="none">
                <a:solidFill>
                  <a:schemeClr val="lt1"/>
                </a:solidFill>
                <a:latin typeface="Calibri"/>
                <a:ea typeface="Calibri"/>
                <a:cs typeface="Calibri"/>
                <a:sym typeface="Calibri"/>
              </a:defRPr>
            </a:lvl2pPr>
            <a:lvl3pPr marL="0" marR="0" lvl="2" indent="0" algn="l">
              <a:spcBef>
                <a:spcPts val="0"/>
              </a:spcBef>
              <a:spcAft>
                <a:spcPts val="0"/>
              </a:spcAft>
              <a:buClr>
                <a:schemeClr val="lt1"/>
              </a:buClr>
              <a:buSzPts val="800"/>
              <a:buFont typeface="Calibri"/>
              <a:buNone/>
              <a:defRPr sz="1067" b="0" i="0" u="none" strike="noStrike" cap="none">
                <a:solidFill>
                  <a:schemeClr val="lt1"/>
                </a:solidFill>
                <a:latin typeface="Calibri"/>
                <a:ea typeface="Calibri"/>
                <a:cs typeface="Calibri"/>
                <a:sym typeface="Calibri"/>
              </a:defRPr>
            </a:lvl3pPr>
            <a:lvl4pPr marL="0" marR="0" lvl="3" indent="0" algn="l">
              <a:spcBef>
                <a:spcPts val="0"/>
              </a:spcBef>
              <a:spcAft>
                <a:spcPts val="0"/>
              </a:spcAft>
              <a:buClr>
                <a:schemeClr val="lt1"/>
              </a:buClr>
              <a:buSzPts val="800"/>
              <a:buFont typeface="Calibri"/>
              <a:buNone/>
              <a:defRPr sz="1067" b="0" i="0" u="none" strike="noStrike" cap="none">
                <a:solidFill>
                  <a:schemeClr val="lt1"/>
                </a:solidFill>
                <a:latin typeface="Calibri"/>
                <a:ea typeface="Calibri"/>
                <a:cs typeface="Calibri"/>
                <a:sym typeface="Calibri"/>
              </a:defRPr>
            </a:lvl4pPr>
            <a:lvl5pPr marL="0" marR="0" lvl="4" indent="0" algn="l">
              <a:spcBef>
                <a:spcPts val="0"/>
              </a:spcBef>
              <a:spcAft>
                <a:spcPts val="0"/>
              </a:spcAft>
              <a:buClr>
                <a:schemeClr val="lt1"/>
              </a:buClr>
              <a:buSzPts val="800"/>
              <a:buFont typeface="Calibri"/>
              <a:buNone/>
              <a:defRPr sz="1067" b="0" i="0" u="none" strike="noStrike" cap="none">
                <a:solidFill>
                  <a:schemeClr val="lt1"/>
                </a:solidFill>
                <a:latin typeface="Calibri"/>
                <a:ea typeface="Calibri"/>
                <a:cs typeface="Calibri"/>
                <a:sym typeface="Calibri"/>
              </a:defRPr>
            </a:lvl5pPr>
            <a:lvl6pPr marL="0" marR="0" lvl="5" indent="0" algn="l">
              <a:spcBef>
                <a:spcPts val="0"/>
              </a:spcBef>
              <a:spcAft>
                <a:spcPts val="0"/>
              </a:spcAft>
              <a:buClr>
                <a:schemeClr val="lt1"/>
              </a:buClr>
              <a:buSzPts val="800"/>
              <a:buFont typeface="Calibri"/>
              <a:buNone/>
              <a:defRPr sz="1067" b="0" i="0" u="none" strike="noStrike" cap="none">
                <a:solidFill>
                  <a:schemeClr val="lt1"/>
                </a:solidFill>
                <a:latin typeface="Calibri"/>
                <a:ea typeface="Calibri"/>
                <a:cs typeface="Calibri"/>
                <a:sym typeface="Calibri"/>
              </a:defRPr>
            </a:lvl6pPr>
            <a:lvl7pPr marL="0" marR="0" lvl="6" indent="0" algn="l">
              <a:spcBef>
                <a:spcPts val="0"/>
              </a:spcBef>
              <a:spcAft>
                <a:spcPts val="0"/>
              </a:spcAft>
              <a:buClr>
                <a:schemeClr val="lt1"/>
              </a:buClr>
              <a:buSzPts val="800"/>
              <a:buFont typeface="Calibri"/>
              <a:buNone/>
              <a:defRPr sz="1067" b="0" i="0" u="none" strike="noStrike" cap="none">
                <a:solidFill>
                  <a:schemeClr val="lt1"/>
                </a:solidFill>
                <a:latin typeface="Calibri"/>
                <a:ea typeface="Calibri"/>
                <a:cs typeface="Calibri"/>
                <a:sym typeface="Calibri"/>
              </a:defRPr>
            </a:lvl7pPr>
            <a:lvl8pPr marL="0" marR="0" lvl="7" indent="0" algn="l">
              <a:spcBef>
                <a:spcPts val="0"/>
              </a:spcBef>
              <a:spcAft>
                <a:spcPts val="0"/>
              </a:spcAft>
              <a:buClr>
                <a:schemeClr val="lt1"/>
              </a:buClr>
              <a:buSzPts val="800"/>
              <a:buFont typeface="Calibri"/>
              <a:buNone/>
              <a:defRPr sz="1067" b="0" i="0" u="none" strike="noStrike" cap="none">
                <a:solidFill>
                  <a:schemeClr val="lt1"/>
                </a:solidFill>
                <a:latin typeface="Calibri"/>
                <a:ea typeface="Calibri"/>
                <a:cs typeface="Calibri"/>
                <a:sym typeface="Calibri"/>
              </a:defRPr>
            </a:lvl8pPr>
            <a:lvl9pPr marL="0" marR="0" lvl="8" indent="0" algn="l">
              <a:spcBef>
                <a:spcPts val="0"/>
              </a:spcBef>
              <a:spcAft>
                <a:spcPts val="0"/>
              </a:spcAft>
              <a:buClr>
                <a:schemeClr val="lt1"/>
              </a:buClr>
              <a:buSzPts val="800"/>
              <a:buFont typeface="Calibri"/>
              <a:buNone/>
              <a:defRPr sz="1067"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91242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Blank">
  <p:cSld name="Title Only Blank">
    <p:spTree>
      <p:nvGrpSpPr>
        <p:cNvPr id="1" name="Shape 34"/>
        <p:cNvGrpSpPr/>
        <p:nvPr/>
      </p:nvGrpSpPr>
      <p:grpSpPr>
        <a:xfrm>
          <a:off x="0" y="0"/>
          <a:ext cx="0" cy="0"/>
          <a:chOff x="0" y="0"/>
          <a:chExt cx="0" cy="0"/>
        </a:xfrm>
      </p:grpSpPr>
      <p:sp>
        <p:nvSpPr>
          <p:cNvPr id="35" name="Google Shape;35;p4"/>
          <p:cNvSpPr txBox="1">
            <a:spLocks noGrp="1"/>
          </p:cNvSpPr>
          <p:nvPr>
            <p:ph type="title"/>
          </p:nvPr>
        </p:nvSpPr>
        <p:spPr>
          <a:xfrm>
            <a:off x="838200" y="556181"/>
            <a:ext cx="105156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17277"/>
              </a:buClr>
              <a:buSzPts val="2550"/>
              <a:buFont typeface="Calibri"/>
              <a:buNone/>
              <a:defRPr>
                <a:solidFill>
                  <a:srgbClr val="017277"/>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
          <p:cNvSpPr txBox="1">
            <a:spLocks noGrp="1"/>
          </p:cNvSpPr>
          <p:nvPr>
            <p:ph type="body" idx="1"/>
          </p:nvPr>
        </p:nvSpPr>
        <p:spPr>
          <a:xfrm>
            <a:off x="838200" y="1825626"/>
            <a:ext cx="10515600" cy="3943351"/>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SzPts val="1800"/>
              <a:buChar char="▸"/>
              <a:defRPr/>
            </a:lvl1pPr>
            <a:lvl2pPr marL="1219170" lvl="1" indent="-457189" algn="l">
              <a:lnSpc>
                <a:spcPct val="90000"/>
              </a:lnSpc>
              <a:spcBef>
                <a:spcPts val="500"/>
              </a:spcBef>
              <a:spcAft>
                <a:spcPts val="0"/>
              </a:spcAft>
              <a:buSzPts val="1800"/>
              <a:buChar char="-"/>
              <a:defRPr/>
            </a:lvl2pPr>
            <a:lvl3pPr marL="1828754" lvl="2" indent="-457189" algn="l">
              <a:lnSpc>
                <a:spcPct val="90000"/>
              </a:lnSpc>
              <a:spcBef>
                <a:spcPts val="500"/>
              </a:spcBef>
              <a:spcAft>
                <a:spcPts val="0"/>
              </a:spcAft>
              <a:buSzPts val="1800"/>
              <a:buChar char="•"/>
              <a:defRPr/>
            </a:lvl3pPr>
            <a:lvl4pPr marL="2438339" lvl="3" indent="-457189" algn="l">
              <a:lnSpc>
                <a:spcPct val="90000"/>
              </a:lnSpc>
              <a:spcBef>
                <a:spcPts val="500"/>
              </a:spcBef>
              <a:spcAft>
                <a:spcPts val="0"/>
              </a:spcAft>
              <a:buSzPts val="1800"/>
              <a:buChar char="▪"/>
              <a:defRPr/>
            </a:lvl4pPr>
            <a:lvl5pPr marL="3047924" lvl="4" indent="-457189" algn="l">
              <a:lnSpc>
                <a:spcPct val="90000"/>
              </a:lnSpc>
              <a:spcBef>
                <a:spcPts val="500"/>
              </a:spcBef>
              <a:spcAft>
                <a:spcPts val="0"/>
              </a:spcAft>
              <a:buSzPts val="1800"/>
              <a:buChar char="o"/>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37" name="Google Shape;37;p4"/>
          <p:cNvSpPr txBox="1">
            <a:spLocks noGrp="1"/>
          </p:cNvSpPr>
          <p:nvPr>
            <p:ph type="sldNum" idx="12"/>
          </p:nvPr>
        </p:nvSpPr>
        <p:spPr>
          <a:xfrm>
            <a:off x="513762" y="6205392"/>
            <a:ext cx="64887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a:p>
        </p:txBody>
      </p:sp>
      <p:sp>
        <p:nvSpPr>
          <p:cNvPr id="38" name="Google Shape;38;p4"/>
          <p:cNvSpPr txBox="1">
            <a:spLocks noGrp="1"/>
          </p:cNvSpPr>
          <p:nvPr>
            <p:ph type="body" idx="2"/>
          </p:nvPr>
        </p:nvSpPr>
        <p:spPr>
          <a:xfrm>
            <a:off x="838200" y="1106197"/>
            <a:ext cx="10515600" cy="356843"/>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SzPts val="1800"/>
              <a:buNone/>
              <a:defRPr sz="2400" b="1" i="1">
                <a:solidFill>
                  <a:srgbClr val="7F7F7F"/>
                </a:solidFill>
              </a:defRPr>
            </a:lvl1pPr>
            <a:lvl2pPr marL="1219170" lvl="1" indent="-457189" algn="l">
              <a:lnSpc>
                <a:spcPct val="90000"/>
              </a:lnSpc>
              <a:spcBef>
                <a:spcPts val="500"/>
              </a:spcBef>
              <a:spcAft>
                <a:spcPts val="0"/>
              </a:spcAft>
              <a:buSzPts val="1800"/>
              <a:buChar char="-"/>
              <a:defRPr/>
            </a:lvl2pPr>
            <a:lvl3pPr marL="1828754" lvl="2" indent="-457189" algn="l">
              <a:lnSpc>
                <a:spcPct val="90000"/>
              </a:lnSpc>
              <a:spcBef>
                <a:spcPts val="500"/>
              </a:spcBef>
              <a:spcAft>
                <a:spcPts val="0"/>
              </a:spcAft>
              <a:buSzPts val="1800"/>
              <a:buChar char="•"/>
              <a:defRPr/>
            </a:lvl3pPr>
            <a:lvl4pPr marL="2438339" lvl="3" indent="-457189" algn="l">
              <a:lnSpc>
                <a:spcPct val="90000"/>
              </a:lnSpc>
              <a:spcBef>
                <a:spcPts val="500"/>
              </a:spcBef>
              <a:spcAft>
                <a:spcPts val="0"/>
              </a:spcAft>
              <a:buSzPts val="1800"/>
              <a:buChar char="▪"/>
              <a:defRPr/>
            </a:lvl4pPr>
            <a:lvl5pPr marL="3047924" lvl="4" indent="-457189" algn="l">
              <a:lnSpc>
                <a:spcPct val="90000"/>
              </a:lnSpc>
              <a:spcBef>
                <a:spcPts val="500"/>
              </a:spcBef>
              <a:spcAft>
                <a:spcPts val="0"/>
              </a:spcAft>
              <a:buSzPts val="1800"/>
              <a:buChar char="o"/>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85062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39"/>
        <p:cNvGrpSpPr/>
        <p:nvPr/>
      </p:nvGrpSpPr>
      <p:grpSpPr>
        <a:xfrm>
          <a:off x="0" y="0"/>
          <a:ext cx="0" cy="0"/>
          <a:chOff x="0" y="0"/>
          <a:chExt cx="0" cy="0"/>
        </a:xfrm>
      </p:grpSpPr>
      <p:sp>
        <p:nvSpPr>
          <p:cNvPr id="40" name="Google Shape;40;p5"/>
          <p:cNvSpPr txBox="1">
            <a:spLocks noGrp="1"/>
          </p:cNvSpPr>
          <p:nvPr>
            <p:ph type="sldNum" idx="12"/>
          </p:nvPr>
        </p:nvSpPr>
        <p:spPr>
          <a:xfrm>
            <a:off x="376387" y="6205392"/>
            <a:ext cx="64887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spcAft>
                <a:spcPts val="0"/>
              </a:spcAft>
              <a:buClr>
                <a:srgbClr val="0066A1"/>
              </a:buClr>
              <a:buSzPts val="900"/>
              <a:buFont typeface="Calibri"/>
              <a:buNone/>
              <a:defRPr sz="1200">
                <a:solidFill>
                  <a:srgbClr val="0066A1"/>
                </a:solidFill>
                <a:latin typeface="Calibri"/>
                <a:ea typeface="Calibri"/>
                <a:cs typeface="Calibri"/>
                <a:sym typeface="Calibri"/>
              </a:defRPr>
            </a:lvl1pPr>
            <a:lvl2pPr marL="0" marR="0" lvl="1" indent="0" algn="l">
              <a:spcBef>
                <a:spcPts val="0"/>
              </a:spcBef>
              <a:spcAft>
                <a:spcPts val="0"/>
              </a:spcAft>
              <a:buClr>
                <a:srgbClr val="0066A1"/>
              </a:buClr>
              <a:buSzPts val="900"/>
              <a:buFont typeface="Calibri"/>
              <a:buNone/>
              <a:defRPr sz="1200">
                <a:solidFill>
                  <a:srgbClr val="0066A1"/>
                </a:solidFill>
                <a:latin typeface="Calibri"/>
                <a:ea typeface="Calibri"/>
                <a:cs typeface="Calibri"/>
                <a:sym typeface="Calibri"/>
              </a:defRPr>
            </a:lvl2pPr>
            <a:lvl3pPr marL="0" marR="0" lvl="2" indent="0" algn="l">
              <a:spcBef>
                <a:spcPts val="0"/>
              </a:spcBef>
              <a:spcAft>
                <a:spcPts val="0"/>
              </a:spcAft>
              <a:buClr>
                <a:srgbClr val="0066A1"/>
              </a:buClr>
              <a:buSzPts val="900"/>
              <a:buFont typeface="Calibri"/>
              <a:buNone/>
              <a:defRPr sz="1200">
                <a:solidFill>
                  <a:srgbClr val="0066A1"/>
                </a:solidFill>
                <a:latin typeface="Calibri"/>
                <a:ea typeface="Calibri"/>
                <a:cs typeface="Calibri"/>
                <a:sym typeface="Calibri"/>
              </a:defRPr>
            </a:lvl3pPr>
            <a:lvl4pPr marL="0" marR="0" lvl="3" indent="0" algn="l">
              <a:spcBef>
                <a:spcPts val="0"/>
              </a:spcBef>
              <a:spcAft>
                <a:spcPts val="0"/>
              </a:spcAft>
              <a:buClr>
                <a:srgbClr val="0066A1"/>
              </a:buClr>
              <a:buSzPts val="900"/>
              <a:buFont typeface="Calibri"/>
              <a:buNone/>
              <a:defRPr sz="1200">
                <a:solidFill>
                  <a:srgbClr val="0066A1"/>
                </a:solidFill>
                <a:latin typeface="Calibri"/>
                <a:ea typeface="Calibri"/>
                <a:cs typeface="Calibri"/>
                <a:sym typeface="Calibri"/>
              </a:defRPr>
            </a:lvl4pPr>
            <a:lvl5pPr marL="0" marR="0" lvl="4" indent="0" algn="l">
              <a:spcBef>
                <a:spcPts val="0"/>
              </a:spcBef>
              <a:spcAft>
                <a:spcPts val="0"/>
              </a:spcAft>
              <a:buClr>
                <a:srgbClr val="0066A1"/>
              </a:buClr>
              <a:buSzPts val="900"/>
              <a:buFont typeface="Calibri"/>
              <a:buNone/>
              <a:defRPr sz="1200">
                <a:solidFill>
                  <a:srgbClr val="0066A1"/>
                </a:solidFill>
                <a:latin typeface="Calibri"/>
                <a:ea typeface="Calibri"/>
                <a:cs typeface="Calibri"/>
                <a:sym typeface="Calibri"/>
              </a:defRPr>
            </a:lvl5pPr>
            <a:lvl6pPr marL="0" marR="0" lvl="5" indent="0" algn="l">
              <a:spcBef>
                <a:spcPts val="0"/>
              </a:spcBef>
              <a:spcAft>
                <a:spcPts val="0"/>
              </a:spcAft>
              <a:buClr>
                <a:srgbClr val="0066A1"/>
              </a:buClr>
              <a:buSzPts val="900"/>
              <a:buFont typeface="Calibri"/>
              <a:buNone/>
              <a:defRPr sz="1200">
                <a:solidFill>
                  <a:srgbClr val="0066A1"/>
                </a:solidFill>
                <a:latin typeface="Calibri"/>
                <a:ea typeface="Calibri"/>
                <a:cs typeface="Calibri"/>
                <a:sym typeface="Calibri"/>
              </a:defRPr>
            </a:lvl6pPr>
            <a:lvl7pPr marL="0" marR="0" lvl="6" indent="0" algn="l">
              <a:spcBef>
                <a:spcPts val="0"/>
              </a:spcBef>
              <a:spcAft>
                <a:spcPts val="0"/>
              </a:spcAft>
              <a:buClr>
                <a:srgbClr val="0066A1"/>
              </a:buClr>
              <a:buSzPts val="900"/>
              <a:buFont typeface="Calibri"/>
              <a:buNone/>
              <a:defRPr sz="1200">
                <a:solidFill>
                  <a:srgbClr val="0066A1"/>
                </a:solidFill>
                <a:latin typeface="Calibri"/>
                <a:ea typeface="Calibri"/>
                <a:cs typeface="Calibri"/>
                <a:sym typeface="Calibri"/>
              </a:defRPr>
            </a:lvl7pPr>
            <a:lvl8pPr marL="0" marR="0" lvl="7" indent="0" algn="l">
              <a:spcBef>
                <a:spcPts val="0"/>
              </a:spcBef>
              <a:spcAft>
                <a:spcPts val="0"/>
              </a:spcAft>
              <a:buClr>
                <a:srgbClr val="0066A1"/>
              </a:buClr>
              <a:buSzPts val="900"/>
              <a:buFont typeface="Calibri"/>
              <a:buNone/>
              <a:defRPr sz="1200">
                <a:solidFill>
                  <a:srgbClr val="0066A1"/>
                </a:solidFill>
                <a:latin typeface="Calibri"/>
                <a:ea typeface="Calibri"/>
                <a:cs typeface="Calibri"/>
                <a:sym typeface="Calibri"/>
              </a:defRPr>
            </a:lvl8pPr>
            <a:lvl9pPr marL="0" marR="0" lvl="8" indent="0" algn="l">
              <a:spcBef>
                <a:spcPts val="0"/>
              </a:spcBef>
              <a:spcAft>
                <a:spcPts val="0"/>
              </a:spcAft>
              <a:buClr>
                <a:srgbClr val="0066A1"/>
              </a:buClr>
              <a:buSzPts val="900"/>
              <a:buFont typeface="Calibri"/>
              <a:buNone/>
              <a:defRPr sz="1200">
                <a:solidFill>
                  <a:srgbClr val="0066A1"/>
                </a:solidFill>
                <a:latin typeface="Calibri"/>
                <a:ea typeface="Calibri"/>
                <a:cs typeface="Calibri"/>
                <a:sym typeface="Calibri"/>
              </a:defRPr>
            </a:lvl9pPr>
          </a:lstStyle>
          <a:p>
            <a:fld id="{00000000-1234-1234-1234-123412341234}" type="slidenum">
              <a:rPr lang="en-US" smtClean="0"/>
              <a:pPr/>
              <a:t>‹#›</a:t>
            </a:fld>
            <a:endParaRPr lang="en-US"/>
          </a:p>
        </p:txBody>
      </p:sp>
      <p:sp>
        <p:nvSpPr>
          <p:cNvPr id="41" name="Google Shape;41;p5"/>
          <p:cNvSpPr txBox="1">
            <a:spLocks noGrp="1"/>
          </p:cNvSpPr>
          <p:nvPr>
            <p:ph type="title"/>
          </p:nvPr>
        </p:nvSpPr>
        <p:spPr>
          <a:xfrm>
            <a:off x="376385" y="327534"/>
            <a:ext cx="11544949" cy="567559"/>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rgbClr val="0066A1"/>
              </a:buClr>
              <a:buSzPts val="2550"/>
              <a:buFont typeface="Calibri"/>
              <a:buNone/>
              <a:defRPr sz="3400" b="1" i="0" u="none" strike="noStrike" cap="none">
                <a:solidFill>
                  <a:srgbClr val="0066A1"/>
                </a:solidFill>
                <a:latin typeface="Calibri"/>
                <a:ea typeface="Calibri"/>
                <a:cs typeface="Calibri"/>
                <a:sym typeface="Calibri"/>
              </a:defRPr>
            </a:lvl1pPr>
            <a:lvl2pPr lvl="1">
              <a:spcBef>
                <a:spcPts val="0"/>
              </a:spcBef>
              <a:spcAft>
                <a:spcPts val="0"/>
              </a:spcAft>
              <a:buSzPts val="1400"/>
              <a:buNone/>
              <a:defRPr sz="2400"/>
            </a:lvl2pPr>
            <a:lvl3pPr lvl="2">
              <a:spcBef>
                <a:spcPts val="0"/>
              </a:spcBef>
              <a:spcAft>
                <a:spcPts val="0"/>
              </a:spcAft>
              <a:buSzPts val="1400"/>
              <a:buNone/>
              <a:defRPr sz="2400"/>
            </a:lvl3pPr>
            <a:lvl4pPr lvl="3">
              <a:spcBef>
                <a:spcPts val="0"/>
              </a:spcBef>
              <a:spcAft>
                <a:spcPts val="0"/>
              </a:spcAft>
              <a:buSzPts val="1400"/>
              <a:buNone/>
              <a:defRPr sz="2400"/>
            </a:lvl4pPr>
            <a:lvl5pPr lvl="4">
              <a:spcBef>
                <a:spcPts val="0"/>
              </a:spcBef>
              <a:spcAft>
                <a:spcPts val="0"/>
              </a:spcAft>
              <a:buSzPts val="1400"/>
              <a:buNone/>
              <a:defRPr sz="2400"/>
            </a:lvl5pPr>
            <a:lvl6pPr lvl="5">
              <a:spcBef>
                <a:spcPts val="0"/>
              </a:spcBef>
              <a:spcAft>
                <a:spcPts val="0"/>
              </a:spcAft>
              <a:buSzPts val="1400"/>
              <a:buNone/>
              <a:defRPr sz="2400"/>
            </a:lvl6pPr>
            <a:lvl7pPr lvl="6">
              <a:spcBef>
                <a:spcPts val="0"/>
              </a:spcBef>
              <a:spcAft>
                <a:spcPts val="0"/>
              </a:spcAft>
              <a:buSzPts val="1400"/>
              <a:buNone/>
              <a:defRPr sz="2400"/>
            </a:lvl7pPr>
            <a:lvl8pPr lvl="7">
              <a:spcBef>
                <a:spcPts val="0"/>
              </a:spcBef>
              <a:spcAft>
                <a:spcPts val="0"/>
              </a:spcAft>
              <a:buSzPts val="1400"/>
              <a:buNone/>
              <a:defRPr sz="2400"/>
            </a:lvl8pPr>
            <a:lvl9pPr lvl="8">
              <a:spcBef>
                <a:spcPts val="0"/>
              </a:spcBef>
              <a:spcAft>
                <a:spcPts val="0"/>
              </a:spcAft>
              <a:buSzPts val="1400"/>
              <a:buNone/>
              <a:defRPr sz="2400"/>
            </a:lvl9pPr>
          </a:lstStyle>
          <a:p>
            <a:endParaRPr/>
          </a:p>
        </p:txBody>
      </p:sp>
      <p:sp>
        <p:nvSpPr>
          <p:cNvPr id="42" name="Google Shape;42;p5"/>
          <p:cNvSpPr txBox="1">
            <a:spLocks noGrp="1"/>
          </p:cNvSpPr>
          <p:nvPr>
            <p:ph type="body" idx="1"/>
          </p:nvPr>
        </p:nvSpPr>
        <p:spPr>
          <a:xfrm>
            <a:off x="376384" y="947716"/>
            <a:ext cx="11544951" cy="439736"/>
          </a:xfrm>
          <a:prstGeom prst="rect">
            <a:avLst/>
          </a:prstGeom>
          <a:noFill/>
          <a:ln>
            <a:noFill/>
          </a:ln>
        </p:spPr>
        <p:txBody>
          <a:bodyPr spcFirstLastPara="1" wrap="square" lIns="91425" tIns="45700" rIns="91425" bIns="45700" anchor="t" anchorCtr="0">
            <a:noAutofit/>
          </a:bodyPr>
          <a:lstStyle>
            <a:lvl1pPr marL="609585" lvl="0" indent="-304792" algn="l">
              <a:lnSpc>
                <a:spcPct val="90000"/>
              </a:lnSpc>
              <a:spcBef>
                <a:spcPts val="1000"/>
              </a:spcBef>
              <a:spcAft>
                <a:spcPts val="0"/>
              </a:spcAft>
              <a:buSzPts val="1800"/>
              <a:buNone/>
              <a:defRPr sz="2400" b="1" i="1">
                <a:solidFill>
                  <a:srgbClr val="7F7F7F"/>
                </a:solidFill>
              </a:defRPr>
            </a:lvl1pPr>
            <a:lvl2pPr marL="1219170" lvl="1" indent="-457189" algn="l">
              <a:lnSpc>
                <a:spcPct val="90000"/>
              </a:lnSpc>
              <a:spcBef>
                <a:spcPts val="500"/>
              </a:spcBef>
              <a:spcAft>
                <a:spcPts val="0"/>
              </a:spcAft>
              <a:buSzPts val="1800"/>
              <a:buChar char="-"/>
              <a:defRPr/>
            </a:lvl2pPr>
            <a:lvl3pPr marL="1828754" lvl="2" indent="-457189" algn="l">
              <a:lnSpc>
                <a:spcPct val="90000"/>
              </a:lnSpc>
              <a:spcBef>
                <a:spcPts val="500"/>
              </a:spcBef>
              <a:spcAft>
                <a:spcPts val="0"/>
              </a:spcAft>
              <a:buSzPts val="1800"/>
              <a:buChar char="•"/>
              <a:defRPr/>
            </a:lvl3pPr>
            <a:lvl4pPr marL="2438339" lvl="3" indent="-457189" algn="l">
              <a:lnSpc>
                <a:spcPct val="90000"/>
              </a:lnSpc>
              <a:spcBef>
                <a:spcPts val="500"/>
              </a:spcBef>
              <a:spcAft>
                <a:spcPts val="0"/>
              </a:spcAft>
              <a:buSzPts val="1800"/>
              <a:buChar char="▪"/>
              <a:defRPr/>
            </a:lvl4pPr>
            <a:lvl5pPr marL="3047924" lvl="4" indent="-457189" algn="l">
              <a:lnSpc>
                <a:spcPct val="90000"/>
              </a:lnSpc>
              <a:spcBef>
                <a:spcPts val="500"/>
              </a:spcBef>
              <a:spcAft>
                <a:spcPts val="0"/>
              </a:spcAft>
              <a:buSzPts val="1800"/>
              <a:buChar char="o"/>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65127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838200" y="556181"/>
            <a:ext cx="10515600" cy="553336"/>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rgbClr val="0066A1"/>
              </a:buClr>
              <a:buSzPts val="2550"/>
              <a:buFont typeface="Arial"/>
              <a:buNone/>
              <a:defRPr sz="3400" b="1" i="0" u="none" strike="noStrike" cap="none">
                <a:solidFill>
                  <a:srgbClr val="0066A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49" name="Google Shape;49;p7"/>
          <p:cNvSpPr txBox="1">
            <a:spLocks noGrp="1"/>
          </p:cNvSpPr>
          <p:nvPr>
            <p:ph type="body" idx="1"/>
          </p:nvPr>
        </p:nvSpPr>
        <p:spPr>
          <a:xfrm>
            <a:off x="6172200" y="3807094"/>
            <a:ext cx="5181600" cy="1811281"/>
          </a:xfrm>
          <a:prstGeom prst="rect">
            <a:avLst/>
          </a:prstGeom>
          <a:noFill/>
          <a:ln>
            <a:noFill/>
          </a:ln>
        </p:spPr>
        <p:txBody>
          <a:bodyPr spcFirstLastPara="1" wrap="square" lIns="91425" tIns="91425" rIns="91425" bIns="91425" anchor="t" anchorCtr="0">
            <a:noAutofit/>
          </a:bodyPr>
          <a:lstStyle>
            <a:lvl1pPr marL="609585" marR="0" lvl="0" indent="-304792" algn="l">
              <a:lnSpc>
                <a:spcPct val="90000"/>
              </a:lnSpc>
              <a:spcBef>
                <a:spcPts val="1000"/>
              </a:spcBef>
              <a:spcAft>
                <a:spcPts val="0"/>
              </a:spcAft>
              <a:buClr>
                <a:srgbClr val="0066A1"/>
              </a:buClr>
              <a:buSzPts val="900"/>
              <a:buFont typeface="Arial"/>
              <a:buNone/>
              <a:defRPr sz="1200" b="0" i="1" u="none" strike="noStrike" cap="none">
                <a:solidFill>
                  <a:schemeClr val="dk1"/>
                </a:solidFill>
                <a:latin typeface="Arial"/>
                <a:ea typeface="Arial"/>
                <a:cs typeface="Arial"/>
                <a:sym typeface="Arial"/>
              </a:defRPr>
            </a:lvl1pPr>
            <a:lvl2pPr marL="1219170" marR="0" lvl="1" indent="-419090" algn="l">
              <a:lnSpc>
                <a:spcPct val="90000"/>
              </a:lnSpc>
              <a:spcBef>
                <a:spcPts val="500"/>
              </a:spcBef>
              <a:spcAft>
                <a:spcPts val="0"/>
              </a:spcAft>
              <a:buClr>
                <a:srgbClr val="0066A1"/>
              </a:buClr>
              <a:buSzPts val="1350"/>
              <a:buFont typeface="Arial"/>
              <a:buChar char="-"/>
              <a:defRPr sz="1800" b="0" i="0" u="none" strike="noStrike" cap="none">
                <a:solidFill>
                  <a:schemeClr val="dk1"/>
                </a:solidFill>
                <a:latin typeface="Arial"/>
                <a:ea typeface="Arial"/>
                <a:cs typeface="Arial"/>
                <a:sym typeface="Arial"/>
              </a:defRPr>
            </a:lvl2pPr>
            <a:lvl3pPr marL="1828754" marR="0" lvl="2" indent="-419090" algn="l">
              <a:lnSpc>
                <a:spcPct val="90000"/>
              </a:lnSpc>
              <a:spcBef>
                <a:spcPts val="500"/>
              </a:spcBef>
              <a:spcAft>
                <a:spcPts val="0"/>
              </a:spcAft>
              <a:buClr>
                <a:srgbClr val="0066A1"/>
              </a:buClr>
              <a:buSzPts val="1350"/>
              <a:buFont typeface="Arial"/>
              <a:buChar char="•"/>
              <a:defRPr sz="1800" b="0" i="0" u="none" strike="noStrike" cap="none">
                <a:solidFill>
                  <a:schemeClr val="dk1"/>
                </a:solidFill>
                <a:latin typeface="Arial"/>
                <a:ea typeface="Arial"/>
                <a:cs typeface="Arial"/>
                <a:sym typeface="Arial"/>
              </a:defRPr>
            </a:lvl3pPr>
            <a:lvl4pPr marL="2438339" marR="0" lvl="3" indent="-419090" algn="l">
              <a:lnSpc>
                <a:spcPct val="90000"/>
              </a:lnSpc>
              <a:spcBef>
                <a:spcPts val="500"/>
              </a:spcBef>
              <a:spcAft>
                <a:spcPts val="0"/>
              </a:spcAft>
              <a:buClr>
                <a:srgbClr val="0066A1"/>
              </a:buClr>
              <a:buSzPts val="1350"/>
              <a:buFont typeface="Noto Sans Symbols"/>
              <a:buChar char="▪"/>
              <a:defRPr sz="1800" b="0" i="0" u="none" strike="noStrike" cap="none">
                <a:solidFill>
                  <a:schemeClr val="dk1"/>
                </a:solidFill>
                <a:latin typeface="Arial"/>
                <a:ea typeface="Arial"/>
                <a:cs typeface="Arial"/>
                <a:sym typeface="Arial"/>
              </a:defRPr>
            </a:lvl4pPr>
            <a:lvl5pPr marL="3047924" marR="0" lvl="4" indent="-419090" algn="l">
              <a:lnSpc>
                <a:spcPct val="90000"/>
              </a:lnSpc>
              <a:spcBef>
                <a:spcPts val="500"/>
              </a:spcBef>
              <a:spcAft>
                <a:spcPts val="0"/>
              </a:spcAft>
              <a:buClr>
                <a:srgbClr val="0066A1"/>
              </a:buClr>
              <a:buSzPts val="1350"/>
              <a:buFont typeface="Courier New"/>
              <a:buChar char="o"/>
              <a:defRPr sz="1800" b="0" i="0" u="none" strike="noStrike" cap="none">
                <a:solidFill>
                  <a:schemeClr val="dk1"/>
                </a:solidFill>
                <a:latin typeface="Arial"/>
                <a:ea typeface="Arial"/>
                <a:cs typeface="Arial"/>
                <a:sym typeface="Arial"/>
              </a:defRPr>
            </a:lvl5pPr>
            <a:lvl6pPr marL="3657509" marR="0" lvl="5" indent="-41909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6pPr>
            <a:lvl7pPr marL="4267093" marR="0" lvl="6" indent="-41909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7pPr>
            <a:lvl8pPr marL="4876678" marR="0" lvl="7" indent="-41909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8pPr>
            <a:lvl9pPr marL="5486263" marR="0" lvl="8" indent="-41909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0" name="Google Shape;50;p7"/>
          <p:cNvSpPr txBox="1">
            <a:spLocks noGrp="1"/>
          </p:cNvSpPr>
          <p:nvPr>
            <p:ph type="body" idx="2"/>
          </p:nvPr>
        </p:nvSpPr>
        <p:spPr>
          <a:xfrm>
            <a:off x="838200" y="1825626"/>
            <a:ext cx="5181600" cy="1833361"/>
          </a:xfrm>
          <a:prstGeom prst="rect">
            <a:avLst/>
          </a:prstGeom>
          <a:noFill/>
          <a:ln>
            <a:noFill/>
          </a:ln>
        </p:spPr>
        <p:txBody>
          <a:bodyPr spcFirstLastPara="1" wrap="square" lIns="91425" tIns="91425" rIns="91425" bIns="91425" anchor="t" anchorCtr="0">
            <a:noAutofit/>
          </a:bodyPr>
          <a:lstStyle>
            <a:lvl1pPr marL="609585" marR="0" lvl="0" indent="-444489" algn="l">
              <a:lnSpc>
                <a:spcPct val="90000"/>
              </a:lnSpc>
              <a:spcBef>
                <a:spcPts val="1000"/>
              </a:spcBef>
              <a:spcAft>
                <a:spcPts val="0"/>
              </a:spcAft>
              <a:buClr>
                <a:srgbClr val="0066A1"/>
              </a:buClr>
              <a:buSzPts val="1650"/>
              <a:buFont typeface="Arial"/>
              <a:buChar char="▸"/>
              <a:defRPr sz="2200" b="0" i="0" u="none" strike="noStrike" cap="none">
                <a:solidFill>
                  <a:schemeClr val="dk1"/>
                </a:solidFill>
                <a:latin typeface="Arial"/>
                <a:ea typeface="Arial"/>
                <a:cs typeface="Arial"/>
                <a:sym typeface="Arial"/>
              </a:defRPr>
            </a:lvl1pPr>
            <a:lvl2pPr marL="1219170" marR="0" lvl="1" indent="-419090" algn="l">
              <a:lnSpc>
                <a:spcPct val="90000"/>
              </a:lnSpc>
              <a:spcBef>
                <a:spcPts val="500"/>
              </a:spcBef>
              <a:spcAft>
                <a:spcPts val="0"/>
              </a:spcAft>
              <a:buClr>
                <a:srgbClr val="0066A1"/>
              </a:buClr>
              <a:buSzPts val="1350"/>
              <a:buFont typeface="Arial"/>
              <a:buChar char="-"/>
              <a:defRPr sz="1800" b="0" i="0" u="none" strike="noStrike" cap="none">
                <a:solidFill>
                  <a:schemeClr val="dk1"/>
                </a:solidFill>
                <a:latin typeface="Arial"/>
                <a:ea typeface="Arial"/>
                <a:cs typeface="Arial"/>
                <a:sym typeface="Arial"/>
              </a:defRPr>
            </a:lvl2pPr>
            <a:lvl3pPr marL="1828754" marR="0" lvl="2" indent="-419090" algn="l">
              <a:lnSpc>
                <a:spcPct val="90000"/>
              </a:lnSpc>
              <a:spcBef>
                <a:spcPts val="500"/>
              </a:spcBef>
              <a:spcAft>
                <a:spcPts val="0"/>
              </a:spcAft>
              <a:buClr>
                <a:srgbClr val="0066A1"/>
              </a:buClr>
              <a:buSzPts val="1350"/>
              <a:buFont typeface="Arial"/>
              <a:buChar char="•"/>
              <a:defRPr sz="1800" b="0" i="0" u="none" strike="noStrike" cap="none">
                <a:solidFill>
                  <a:schemeClr val="dk1"/>
                </a:solidFill>
                <a:latin typeface="Arial"/>
                <a:ea typeface="Arial"/>
                <a:cs typeface="Arial"/>
                <a:sym typeface="Arial"/>
              </a:defRPr>
            </a:lvl3pPr>
            <a:lvl4pPr marL="2438339" marR="0" lvl="3" indent="-419090" algn="l">
              <a:lnSpc>
                <a:spcPct val="90000"/>
              </a:lnSpc>
              <a:spcBef>
                <a:spcPts val="500"/>
              </a:spcBef>
              <a:spcAft>
                <a:spcPts val="0"/>
              </a:spcAft>
              <a:buClr>
                <a:srgbClr val="0066A1"/>
              </a:buClr>
              <a:buSzPts val="1350"/>
              <a:buFont typeface="Noto Sans Symbols"/>
              <a:buChar char="▪"/>
              <a:defRPr sz="1800" b="0" i="0" u="none" strike="noStrike" cap="none">
                <a:solidFill>
                  <a:schemeClr val="dk1"/>
                </a:solidFill>
                <a:latin typeface="Arial"/>
                <a:ea typeface="Arial"/>
                <a:cs typeface="Arial"/>
                <a:sym typeface="Arial"/>
              </a:defRPr>
            </a:lvl4pPr>
            <a:lvl5pPr marL="3047924" marR="0" lvl="4" indent="-419090" algn="l">
              <a:lnSpc>
                <a:spcPct val="90000"/>
              </a:lnSpc>
              <a:spcBef>
                <a:spcPts val="500"/>
              </a:spcBef>
              <a:spcAft>
                <a:spcPts val="0"/>
              </a:spcAft>
              <a:buClr>
                <a:srgbClr val="0066A1"/>
              </a:buClr>
              <a:buSzPts val="1350"/>
              <a:buFont typeface="Courier New"/>
              <a:buChar char="o"/>
              <a:defRPr sz="1800" b="0" i="0" u="none" strike="noStrike" cap="none">
                <a:solidFill>
                  <a:schemeClr val="dk1"/>
                </a:solidFill>
                <a:latin typeface="Arial"/>
                <a:ea typeface="Arial"/>
                <a:cs typeface="Arial"/>
                <a:sym typeface="Arial"/>
              </a:defRPr>
            </a:lvl5pPr>
            <a:lvl6pPr marL="3657509" marR="0" lvl="5" indent="-41909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6pPr>
            <a:lvl7pPr marL="4267093" marR="0" lvl="6" indent="-41909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7pPr>
            <a:lvl8pPr marL="4876678" marR="0" lvl="7" indent="-41909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8pPr>
            <a:lvl9pPr marL="5486263" marR="0" lvl="8" indent="-41909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1" name="Google Shape;51;p7"/>
          <p:cNvSpPr txBox="1">
            <a:spLocks noGrp="1"/>
          </p:cNvSpPr>
          <p:nvPr>
            <p:ph type="body" idx="3"/>
          </p:nvPr>
        </p:nvSpPr>
        <p:spPr>
          <a:xfrm>
            <a:off x="6172200" y="1847706"/>
            <a:ext cx="5181600" cy="1811281"/>
          </a:xfrm>
          <a:prstGeom prst="rect">
            <a:avLst/>
          </a:prstGeom>
          <a:noFill/>
          <a:ln>
            <a:noFill/>
          </a:ln>
        </p:spPr>
        <p:txBody>
          <a:bodyPr spcFirstLastPara="1" wrap="square" lIns="91425" tIns="91425" rIns="91425" bIns="91425" anchor="t" anchorCtr="0">
            <a:noAutofit/>
          </a:bodyPr>
          <a:lstStyle>
            <a:lvl1pPr marL="609585" marR="0" lvl="0" indent="-304792" algn="l">
              <a:lnSpc>
                <a:spcPct val="90000"/>
              </a:lnSpc>
              <a:spcBef>
                <a:spcPts val="1000"/>
              </a:spcBef>
              <a:spcAft>
                <a:spcPts val="0"/>
              </a:spcAft>
              <a:buClr>
                <a:srgbClr val="0066A1"/>
              </a:buClr>
              <a:buSzPts val="900"/>
              <a:buFont typeface="Arial"/>
              <a:buNone/>
              <a:defRPr sz="1200" b="0" i="1" u="none" strike="noStrike" cap="none">
                <a:solidFill>
                  <a:schemeClr val="dk1"/>
                </a:solidFill>
                <a:latin typeface="Arial"/>
                <a:ea typeface="Arial"/>
                <a:cs typeface="Arial"/>
                <a:sym typeface="Arial"/>
              </a:defRPr>
            </a:lvl1pPr>
            <a:lvl2pPr marL="1219170" marR="0" lvl="1" indent="-419090" algn="l">
              <a:lnSpc>
                <a:spcPct val="90000"/>
              </a:lnSpc>
              <a:spcBef>
                <a:spcPts val="500"/>
              </a:spcBef>
              <a:spcAft>
                <a:spcPts val="0"/>
              </a:spcAft>
              <a:buClr>
                <a:srgbClr val="0066A1"/>
              </a:buClr>
              <a:buSzPts val="1350"/>
              <a:buFont typeface="Arial"/>
              <a:buChar char="-"/>
              <a:defRPr sz="1800" b="0" i="0" u="none" strike="noStrike" cap="none">
                <a:solidFill>
                  <a:schemeClr val="dk1"/>
                </a:solidFill>
                <a:latin typeface="Arial"/>
                <a:ea typeface="Arial"/>
                <a:cs typeface="Arial"/>
                <a:sym typeface="Arial"/>
              </a:defRPr>
            </a:lvl2pPr>
            <a:lvl3pPr marL="1828754" marR="0" lvl="2" indent="-419090" algn="l">
              <a:lnSpc>
                <a:spcPct val="90000"/>
              </a:lnSpc>
              <a:spcBef>
                <a:spcPts val="500"/>
              </a:spcBef>
              <a:spcAft>
                <a:spcPts val="0"/>
              </a:spcAft>
              <a:buClr>
                <a:srgbClr val="0066A1"/>
              </a:buClr>
              <a:buSzPts val="1350"/>
              <a:buFont typeface="Arial"/>
              <a:buChar char="•"/>
              <a:defRPr sz="1800" b="0" i="0" u="none" strike="noStrike" cap="none">
                <a:solidFill>
                  <a:schemeClr val="dk1"/>
                </a:solidFill>
                <a:latin typeface="Arial"/>
                <a:ea typeface="Arial"/>
                <a:cs typeface="Arial"/>
                <a:sym typeface="Arial"/>
              </a:defRPr>
            </a:lvl3pPr>
            <a:lvl4pPr marL="2438339" marR="0" lvl="3" indent="-419090" algn="l">
              <a:lnSpc>
                <a:spcPct val="90000"/>
              </a:lnSpc>
              <a:spcBef>
                <a:spcPts val="500"/>
              </a:spcBef>
              <a:spcAft>
                <a:spcPts val="0"/>
              </a:spcAft>
              <a:buClr>
                <a:srgbClr val="0066A1"/>
              </a:buClr>
              <a:buSzPts val="1350"/>
              <a:buFont typeface="Noto Sans Symbols"/>
              <a:buChar char="▪"/>
              <a:defRPr sz="1800" b="0" i="0" u="none" strike="noStrike" cap="none">
                <a:solidFill>
                  <a:schemeClr val="dk1"/>
                </a:solidFill>
                <a:latin typeface="Arial"/>
                <a:ea typeface="Arial"/>
                <a:cs typeface="Arial"/>
                <a:sym typeface="Arial"/>
              </a:defRPr>
            </a:lvl4pPr>
            <a:lvl5pPr marL="3047924" marR="0" lvl="4" indent="-419090" algn="l">
              <a:lnSpc>
                <a:spcPct val="90000"/>
              </a:lnSpc>
              <a:spcBef>
                <a:spcPts val="500"/>
              </a:spcBef>
              <a:spcAft>
                <a:spcPts val="0"/>
              </a:spcAft>
              <a:buClr>
                <a:srgbClr val="0066A1"/>
              </a:buClr>
              <a:buSzPts val="1350"/>
              <a:buFont typeface="Courier New"/>
              <a:buChar char="o"/>
              <a:defRPr sz="1800" b="0" i="0" u="none" strike="noStrike" cap="none">
                <a:solidFill>
                  <a:schemeClr val="dk1"/>
                </a:solidFill>
                <a:latin typeface="Arial"/>
                <a:ea typeface="Arial"/>
                <a:cs typeface="Arial"/>
                <a:sym typeface="Arial"/>
              </a:defRPr>
            </a:lvl5pPr>
            <a:lvl6pPr marL="3657509" marR="0" lvl="5" indent="-41909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6pPr>
            <a:lvl7pPr marL="4267093" marR="0" lvl="6" indent="-41909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7pPr>
            <a:lvl8pPr marL="4876678" marR="0" lvl="7" indent="-41909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8pPr>
            <a:lvl9pPr marL="5486263" marR="0" lvl="8" indent="-41909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2" name="Google Shape;52;p7"/>
          <p:cNvSpPr txBox="1">
            <a:spLocks noGrp="1"/>
          </p:cNvSpPr>
          <p:nvPr>
            <p:ph type="body" idx="4"/>
          </p:nvPr>
        </p:nvSpPr>
        <p:spPr>
          <a:xfrm>
            <a:off x="838200" y="3807094"/>
            <a:ext cx="5181600" cy="1811281"/>
          </a:xfrm>
          <a:prstGeom prst="rect">
            <a:avLst/>
          </a:prstGeom>
          <a:noFill/>
          <a:ln>
            <a:noFill/>
          </a:ln>
        </p:spPr>
        <p:txBody>
          <a:bodyPr spcFirstLastPara="1" wrap="square" lIns="91425" tIns="91425" rIns="91425" bIns="91425" anchor="t" anchorCtr="0">
            <a:noAutofit/>
          </a:bodyPr>
          <a:lstStyle>
            <a:lvl1pPr marL="609585" marR="0" lvl="0" indent="-304792" algn="l">
              <a:lnSpc>
                <a:spcPct val="90000"/>
              </a:lnSpc>
              <a:spcBef>
                <a:spcPts val="1000"/>
              </a:spcBef>
              <a:spcAft>
                <a:spcPts val="0"/>
              </a:spcAft>
              <a:buClr>
                <a:srgbClr val="0066A1"/>
              </a:buClr>
              <a:buSzPts val="900"/>
              <a:buFont typeface="Arial"/>
              <a:buNone/>
              <a:defRPr sz="1200" b="0" i="1" u="none" strike="noStrike" cap="none">
                <a:solidFill>
                  <a:schemeClr val="dk1"/>
                </a:solidFill>
                <a:latin typeface="Arial"/>
                <a:ea typeface="Arial"/>
                <a:cs typeface="Arial"/>
                <a:sym typeface="Arial"/>
              </a:defRPr>
            </a:lvl1pPr>
            <a:lvl2pPr marL="1219170" marR="0" lvl="1" indent="-419090" algn="l">
              <a:lnSpc>
                <a:spcPct val="90000"/>
              </a:lnSpc>
              <a:spcBef>
                <a:spcPts val="500"/>
              </a:spcBef>
              <a:spcAft>
                <a:spcPts val="0"/>
              </a:spcAft>
              <a:buClr>
                <a:srgbClr val="0066A1"/>
              </a:buClr>
              <a:buSzPts val="1350"/>
              <a:buFont typeface="Arial"/>
              <a:buChar char="-"/>
              <a:defRPr sz="1800" b="0" i="0" u="none" strike="noStrike" cap="none">
                <a:solidFill>
                  <a:schemeClr val="dk1"/>
                </a:solidFill>
                <a:latin typeface="Arial"/>
                <a:ea typeface="Arial"/>
                <a:cs typeface="Arial"/>
                <a:sym typeface="Arial"/>
              </a:defRPr>
            </a:lvl2pPr>
            <a:lvl3pPr marL="1828754" marR="0" lvl="2" indent="-419090" algn="l">
              <a:lnSpc>
                <a:spcPct val="90000"/>
              </a:lnSpc>
              <a:spcBef>
                <a:spcPts val="500"/>
              </a:spcBef>
              <a:spcAft>
                <a:spcPts val="0"/>
              </a:spcAft>
              <a:buClr>
                <a:srgbClr val="0066A1"/>
              </a:buClr>
              <a:buSzPts val="1350"/>
              <a:buFont typeface="Arial"/>
              <a:buChar char="•"/>
              <a:defRPr sz="1800" b="0" i="0" u="none" strike="noStrike" cap="none">
                <a:solidFill>
                  <a:schemeClr val="dk1"/>
                </a:solidFill>
                <a:latin typeface="Arial"/>
                <a:ea typeface="Arial"/>
                <a:cs typeface="Arial"/>
                <a:sym typeface="Arial"/>
              </a:defRPr>
            </a:lvl3pPr>
            <a:lvl4pPr marL="2438339" marR="0" lvl="3" indent="-419090" algn="l">
              <a:lnSpc>
                <a:spcPct val="90000"/>
              </a:lnSpc>
              <a:spcBef>
                <a:spcPts val="500"/>
              </a:spcBef>
              <a:spcAft>
                <a:spcPts val="0"/>
              </a:spcAft>
              <a:buClr>
                <a:srgbClr val="0066A1"/>
              </a:buClr>
              <a:buSzPts val="1350"/>
              <a:buFont typeface="Noto Sans Symbols"/>
              <a:buChar char="▪"/>
              <a:defRPr sz="1800" b="0" i="0" u="none" strike="noStrike" cap="none">
                <a:solidFill>
                  <a:schemeClr val="dk1"/>
                </a:solidFill>
                <a:latin typeface="Arial"/>
                <a:ea typeface="Arial"/>
                <a:cs typeface="Arial"/>
                <a:sym typeface="Arial"/>
              </a:defRPr>
            </a:lvl4pPr>
            <a:lvl5pPr marL="3047924" marR="0" lvl="4" indent="-419090" algn="l">
              <a:lnSpc>
                <a:spcPct val="90000"/>
              </a:lnSpc>
              <a:spcBef>
                <a:spcPts val="500"/>
              </a:spcBef>
              <a:spcAft>
                <a:spcPts val="0"/>
              </a:spcAft>
              <a:buClr>
                <a:srgbClr val="0066A1"/>
              </a:buClr>
              <a:buSzPts val="1350"/>
              <a:buFont typeface="Courier New"/>
              <a:buChar char="o"/>
              <a:defRPr sz="1800" b="0" i="0" u="none" strike="noStrike" cap="none">
                <a:solidFill>
                  <a:schemeClr val="dk1"/>
                </a:solidFill>
                <a:latin typeface="Arial"/>
                <a:ea typeface="Arial"/>
                <a:cs typeface="Arial"/>
                <a:sym typeface="Arial"/>
              </a:defRPr>
            </a:lvl5pPr>
            <a:lvl6pPr marL="3657509" marR="0" lvl="5" indent="-41909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6pPr>
            <a:lvl7pPr marL="4267093" marR="0" lvl="6" indent="-41909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7pPr>
            <a:lvl8pPr marL="4876678" marR="0" lvl="7" indent="-41909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8pPr>
            <a:lvl9pPr marL="5486263" marR="0" lvl="8" indent="-41909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3" name="Google Shape;53;p7"/>
          <p:cNvSpPr txBox="1">
            <a:spLocks noGrp="1"/>
          </p:cNvSpPr>
          <p:nvPr>
            <p:ph type="sldNum" idx="12"/>
          </p:nvPr>
        </p:nvSpPr>
        <p:spPr>
          <a:xfrm>
            <a:off x="513762" y="6205392"/>
            <a:ext cx="648879"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1200" b="0" i="0" u="none" strike="noStrike" cap="none">
                <a:solidFill>
                  <a:srgbClr val="0066A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1200" b="0" i="0" u="none" strike="noStrike" cap="none">
                <a:solidFill>
                  <a:srgbClr val="0066A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1200" b="0" i="0" u="none" strike="noStrike" cap="none">
                <a:solidFill>
                  <a:srgbClr val="0066A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1200" b="0" i="0" u="none" strike="noStrike" cap="none">
                <a:solidFill>
                  <a:srgbClr val="0066A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1200" b="0" i="0" u="none" strike="noStrike" cap="none">
                <a:solidFill>
                  <a:srgbClr val="0066A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1200" b="0" i="0" u="none" strike="noStrike" cap="none">
                <a:solidFill>
                  <a:srgbClr val="0066A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1200" b="0" i="0" u="none" strike="noStrike" cap="none">
                <a:solidFill>
                  <a:srgbClr val="0066A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1200" b="0" i="0" u="none" strike="noStrike" cap="none">
                <a:solidFill>
                  <a:srgbClr val="0066A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1200" b="0" i="0" u="none" strike="noStrike" cap="none">
                <a:solidFill>
                  <a:srgbClr val="0066A1"/>
                </a:solidFill>
                <a:latin typeface="Arial"/>
                <a:ea typeface="Arial"/>
                <a:cs typeface="Arial"/>
                <a:sym typeface="Arial"/>
              </a:defRPr>
            </a:lvl9pPr>
          </a:lstStyle>
          <a:p>
            <a:fld id="{00000000-1234-1234-1234-123412341234}" type="slidenum">
              <a:rPr lang="en-US" smtClean="0"/>
              <a:pPr/>
              <a:t>‹#›</a:t>
            </a:fld>
            <a:endParaRPr lang="en-US"/>
          </a:p>
        </p:txBody>
      </p:sp>
      <p:sp>
        <p:nvSpPr>
          <p:cNvPr id="54" name="Google Shape;54;p7"/>
          <p:cNvSpPr txBox="1">
            <a:spLocks noGrp="1"/>
          </p:cNvSpPr>
          <p:nvPr>
            <p:ph type="body" idx="5"/>
          </p:nvPr>
        </p:nvSpPr>
        <p:spPr>
          <a:xfrm>
            <a:off x="838200" y="1106197"/>
            <a:ext cx="10515600" cy="356843"/>
          </a:xfrm>
          <a:prstGeom prst="rect">
            <a:avLst/>
          </a:prstGeom>
          <a:noFill/>
          <a:ln>
            <a:noFill/>
          </a:ln>
        </p:spPr>
        <p:txBody>
          <a:bodyPr spcFirstLastPara="1" wrap="square" lIns="91425" tIns="91425" rIns="91425" bIns="91425" anchor="t" anchorCtr="0">
            <a:noAutofit/>
          </a:bodyPr>
          <a:lstStyle>
            <a:lvl1pPr marL="609585" marR="0" lvl="0" indent="-304792" algn="l">
              <a:lnSpc>
                <a:spcPct val="90000"/>
              </a:lnSpc>
              <a:spcBef>
                <a:spcPts val="1000"/>
              </a:spcBef>
              <a:spcAft>
                <a:spcPts val="0"/>
              </a:spcAft>
              <a:buClr>
                <a:srgbClr val="0066A1"/>
              </a:buClr>
              <a:buSzPts val="1800"/>
              <a:buFont typeface="Arial"/>
              <a:buNone/>
              <a:defRPr sz="2400" b="1" i="1" u="none" strike="noStrike" cap="none">
                <a:solidFill>
                  <a:srgbClr val="7F7F7F"/>
                </a:solidFill>
                <a:latin typeface="Arial"/>
                <a:ea typeface="Arial"/>
                <a:cs typeface="Arial"/>
                <a:sym typeface="Arial"/>
              </a:defRPr>
            </a:lvl1pPr>
            <a:lvl2pPr marL="1219170" marR="0" lvl="1" indent="-419090" algn="l">
              <a:lnSpc>
                <a:spcPct val="90000"/>
              </a:lnSpc>
              <a:spcBef>
                <a:spcPts val="500"/>
              </a:spcBef>
              <a:spcAft>
                <a:spcPts val="0"/>
              </a:spcAft>
              <a:buClr>
                <a:srgbClr val="0066A1"/>
              </a:buClr>
              <a:buSzPts val="1350"/>
              <a:buFont typeface="Arial"/>
              <a:buChar char="-"/>
              <a:defRPr sz="1800" b="0" i="0" u="none" strike="noStrike" cap="none">
                <a:solidFill>
                  <a:schemeClr val="dk1"/>
                </a:solidFill>
                <a:latin typeface="Arial"/>
                <a:ea typeface="Arial"/>
                <a:cs typeface="Arial"/>
                <a:sym typeface="Arial"/>
              </a:defRPr>
            </a:lvl2pPr>
            <a:lvl3pPr marL="1828754" marR="0" lvl="2" indent="-419090" algn="l">
              <a:lnSpc>
                <a:spcPct val="90000"/>
              </a:lnSpc>
              <a:spcBef>
                <a:spcPts val="500"/>
              </a:spcBef>
              <a:spcAft>
                <a:spcPts val="0"/>
              </a:spcAft>
              <a:buClr>
                <a:srgbClr val="0066A1"/>
              </a:buClr>
              <a:buSzPts val="1350"/>
              <a:buFont typeface="Arial"/>
              <a:buChar char="•"/>
              <a:defRPr sz="1800" b="0" i="0" u="none" strike="noStrike" cap="none">
                <a:solidFill>
                  <a:schemeClr val="dk1"/>
                </a:solidFill>
                <a:latin typeface="Arial"/>
                <a:ea typeface="Arial"/>
                <a:cs typeface="Arial"/>
                <a:sym typeface="Arial"/>
              </a:defRPr>
            </a:lvl3pPr>
            <a:lvl4pPr marL="2438339" marR="0" lvl="3" indent="-419090" algn="l">
              <a:lnSpc>
                <a:spcPct val="90000"/>
              </a:lnSpc>
              <a:spcBef>
                <a:spcPts val="500"/>
              </a:spcBef>
              <a:spcAft>
                <a:spcPts val="0"/>
              </a:spcAft>
              <a:buClr>
                <a:srgbClr val="0066A1"/>
              </a:buClr>
              <a:buSzPts val="1350"/>
              <a:buFont typeface="Noto Sans Symbols"/>
              <a:buChar char="▪"/>
              <a:defRPr sz="1800" b="0" i="0" u="none" strike="noStrike" cap="none">
                <a:solidFill>
                  <a:schemeClr val="dk1"/>
                </a:solidFill>
                <a:latin typeface="Arial"/>
                <a:ea typeface="Arial"/>
                <a:cs typeface="Arial"/>
                <a:sym typeface="Arial"/>
              </a:defRPr>
            </a:lvl4pPr>
            <a:lvl5pPr marL="3047924" marR="0" lvl="4" indent="-419090" algn="l">
              <a:lnSpc>
                <a:spcPct val="90000"/>
              </a:lnSpc>
              <a:spcBef>
                <a:spcPts val="500"/>
              </a:spcBef>
              <a:spcAft>
                <a:spcPts val="0"/>
              </a:spcAft>
              <a:buClr>
                <a:srgbClr val="0066A1"/>
              </a:buClr>
              <a:buSzPts val="1350"/>
              <a:buFont typeface="Courier New"/>
              <a:buChar char="o"/>
              <a:defRPr sz="1800" b="0" i="0" u="none" strike="noStrike" cap="none">
                <a:solidFill>
                  <a:schemeClr val="dk1"/>
                </a:solidFill>
                <a:latin typeface="Arial"/>
                <a:ea typeface="Arial"/>
                <a:cs typeface="Arial"/>
                <a:sym typeface="Arial"/>
              </a:defRPr>
            </a:lvl5pPr>
            <a:lvl6pPr marL="3657509" marR="0" lvl="5" indent="-41909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6pPr>
            <a:lvl7pPr marL="4267093" marR="0" lvl="6" indent="-41909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7pPr>
            <a:lvl8pPr marL="4876678" marR="0" lvl="7" indent="-41909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8pPr>
            <a:lvl9pPr marL="5486263" marR="0" lvl="8" indent="-41909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35221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Blank 1">
  <p:cSld name="Title Only Blank 1">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365760" y="556181"/>
            <a:ext cx="10515600" cy="553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
          <p:cNvSpPr txBox="1">
            <a:spLocks noGrp="1"/>
          </p:cNvSpPr>
          <p:nvPr>
            <p:ph type="body" idx="1"/>
          </p:nvPr>
        </p:nvSpPr>
        <p:spPr>
          <a:xfrm>
            <a:off x="365760" y="1192307"/>
            <a:ext cx="10515600" cy="4576800"/>
          </a:xfrm>
          <a:prstGeom prst="rect">
            <a:avLst/>
          </a:prstGeom>
          <a:noFill/>
          <a:ln>
            <a:noFill/>
          </a:ln>
        </p:spPr>
        <p:txBody>
          <a:bodyPr spcFirstLastPara="1" wrap="square" lIns="91425" tIns="45700" rIns="91425" bIns="45700" anchor="t" anchorCtr="0">
            <a:noAutofit/>
          </a:bodyPr>
          <a:lstStyle>
            <a:lvl1pPr marL="609585" lvl="0" indent="-444489" algn="l">
              <a:lnSpc>
                <a:spcPct val="90000"/>
              </a:lnSpc>
              <a:spcBef>
                <a:spcPts val="1000"/>
              </a:spcBef>
              <a:spcAft>
                <a:spcPts val="0"/>
              </a:spcAft>
              <a:buSzPts val="1650"/>
              <a:buChar char="▸"/>
              <a:defRPr/>
            </a:lvl1pPr>
            <a:lvl2pPr marL="1219170" lvl="1" indent="-419090" algn="l">
              <a:lnSpc>
                <a:spcPct val="90000"/>
              </a:lnSpc>
              <a:spcBef>
                <a:spcPts val="500"/>
              </a:spcBef>
              <a:spcAft>
                <a:spcPts val="0"/>
              </a:spcAft>
              <a:buSzPts val="1350"/>
              <a:buChar char="-"/>
              <a:defRPr/>
            </a:lvl2pPr>
            <a:lvl3pPr marL="1828754" lvl="2" indent="-419090" algn="l">
              <a:lnSpc>
                <a:spcPct val="90000"/>
              </a:lnSpc>
              <a:spcBef>
                <a:spcPts val="500"/>
              </a:spcBef>
              <a:spcAft>
                <a:spcPts val="0"/>
              </a:spcAft>
              <a:buSzPts val="1350"/>
              <a:buChar char="•"/>
              <a:defRPr/>
            </a:lvl3pPr>
            <a:lvl4pPr marL="2438339" lvl="3" indent="-419090" algn="l">
              <a:lnSpc>
                <a:spcPct val="90000"/>
              </a:lnSpc>
              <a:spcBef>
                <a:spcPts val="500"/>
              </a:spcBef>
              <a:spcAft>
                <a:spcPts val="0"/>
              </a:spcAft>
              <a:buSzPts val="1350"/>
              <a:buChar char="▪"/>
              <a:defRPr/>
            </a:lvl4pPr>
            <a:lvl5pPr marL="3047924" lvl="4" indent="-419090" algn="l">
              <a:lnSpc>
                <a:spcPct val="90000"/>
              </a:lnSpc>
              <a:spcBef>
                <a:spcPts val="500"/>
              </a:spcBef>
              <a:spcAft>
                <a:spcPts val="0"/>
              </a:spcAft>
              <a:buSzPts val="1350"/>
              <a:buChar char="o"/>
              <a:defRPr/>
            </a:lvl5pPr>
            <a:lvl6pPr marL="3657509" lvl="5" indent="-419090" algn="l">
              <a:lnSpc>
                <a:spcPct val="90000"/>
              </a:lnSpc>
              <a:spcBef>
                <a:spcPts val="500"/>
              </a:spcBef>
              <a:spcAft>
                <a:spcPts val="0"/>
              </a:spcAft>
              <a:buClr>
                <a:schemeClr val="dk1"/>
              </a:buClr>
              <a:buSzPts val="1350"/>
              <a:buChar char="•"/>
              <a:defRPr/>
            </a:lvl6pPr>
            <a:lvl7pPr marL="4267093" lvl="6" indent="-419090" algn="l">
              <a:lnSpc>
                <a:spcPct val="90000"/>
              </a:lnSpc>
              <a:spcBef>
                <a:spcPts val="500"/>
              </a:spcBef>
              <a:spcAft>
                <a:spcPts val="0"/>
              </a:spcAft>
              <a:buClr>
                <a:schemeClr val="dk1"/>
              </a:buClr>
              <a:buSzPts val="1350"/>
              <a:buChar char="•"/>
              <a:defRPr/>
            </a:lvl7pPr>
            <a:lvl8pPr marL="4876678" lvl="7" indent="-419090" algn="l">
              <a:lnSpc>
                <a:spcPct val="90000"/>
              </a:lnSpc>
              <a:spcBef>
                <a:spcPts val="500"/>
              </a:spcBef>
              <a:spcAft>
                <a:spcPts val="0"/>
              </a:spcAft>
              <a:buClr>
                <a:schemeClr val="dk1"/>
              </a:buClr>
              <a:buSzPts val="1350"/>
              <a:buChar char="•"/>
              <a:defRPr/>
            </a:lvl8pPr>
            <a:lvl9pPr marL="5486263" lvl="8" indent="-419090" algn="l">
              <a:lnSpc>
                <a:spcPct val="90000"/>
              </a:lnSpc>
              <a:spcBef>
                <a:spcPts val="500"/>
              </a:spcBef>
              <a:spcAft>
                <a:spcPts val="0"/>
              </a:spcAft>
              <a:buClr>
                <a:schemeClr val="dk1"/>
              </a:buClr>
              <a:buSzPts val="1350"/>
              <a:buChar char="•"/>
              <a:defRPr/>
            </a:lvl9pPr>
          </a:lstStyle>
          <a:p>
            <a:endParaRPr/>
          </a:p>
        </p:txBody>
      </p:sp>
      <p:sp>
        <p:nvSpPr>
          <p:cNvPr id="58" name="Google Shape;58;p8"/>
          <p:cNvSpPr txBox="1">
            <a:spLocks noGrp="1"/>
          </p:cNvSpPr>
          <p:nvPr>
            <p:ph type="sldNum" idx="12"/>
          </p:nvPr>
        </p:nvSpPr>
        <p:spPr>
          <a:xfrm>
            <a:off x="513763" y="6205392"/>
            <a:ext cx="648800" cy="3652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66A1"/>
              </a:buClr>
              <a:buSzPts val="900"/>
              <a:buFont typeface="Calibri"/>
              <a:buNone/>
              <a:defRPr sz="1200"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66A1"/>
              </a:buClr>
              <a:buSzPts val="900"/>
              <a:buFont typeface="Calibri"/>
              <a:buNone/>
              <a:defRPr sz="1200"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66A1"/>
              </a:buClr>
              <a:buSzPts val="900"/>
              <a:buFont typeface="Calibri"/>
              <a:buNone/>
              <a:defRPr sz="1200"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66A1"/>
              </a:buClr>
              <a:buSzPts val="900"/>
              <a:buFont typeface="Calibri"/>
              <a:buNone/>
              <a:defRPr sz="1200"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66A1"/>
              </a:buClr>
              <a:buSzPts val="900"/>
              <a:buFont typeface="Calibri"/>
              <a:buNone/>
              <a:defRPr sz="1200"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66A1"/>
              </a:buClr>
              <a:buSzPts val="900"/>
              <a:buFont typeface="Calibri"/>
              <a:buNone/>
              <a:defRPr sz="1200"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66A1"/>
              </a:buClr>
              <a:buSzPts val="900"/>
              <a:buFont typeface="Calibri"/>
              <a:buNone/>
              <a:defRPr sz="1200"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66A1"/>
              </a:buClr>
              <a:buSzPts val="900"/>
              <a:buFont typeface="Calibri"/>
              <a:buNone/>
              <a:defRPr sz="1200"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66A1"/>
              </a:buClr>
              <a:buSzPts val="900"/>
              <a:buFont typeface="Calibri"/>
              <a:buNone/>
              <a:defRPr sz="1200" b="0" i="0" u="none" strike="noStrike" cap="none">
                <a:solidFill>
                  <a:srgbClr val="0066A1"/>
                </a:solidFill>
                <a:latin typeface="Calibri"/>
                <a:ea typeface="Calibri"/>
                <a:cs typeface="Calibri"/>
                <a:sym typeface="Calibri"/>
              </a:defRPr>
            </a:lvl9pPr>
          </a:lstStyle>
          <a:p>
            <a:fld id="{00000000-1234-1234-1234-123412341234}" type="slidenum">
              <a:rPr lang="en-US" smtClean="0"/>
              <a:pPr/>
              <a:t>‹#›</a:t>
            </a:fld>
            <a:endParaRPr lang="en-US"/>
          </a:p>
        </p:txBody>
      </p:sp>
      <p:sp>
        <p:nvSpPr>
          <p:cNvPr id="59" name="Google Shape;59;p8"/>
          <p:cNvSpPr txBox="1"/>
          <p:nvPr/>
        </p:nvSpPr>
        <p:spPr>
          <a:xfrm>
            <a:off x="487680" y="6500091"/>
            <a:ext cx="2350400" cy="461624"/>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1400">
                <a:solidFill>
                  <a:srgbClr val="FFFFFF"/>
                </a:solidFill>
                <a:latin typeface="Calibri"/>
                <a:ea typeface="Calibri"/>
                <a:cs typeface="Calibri"/>
                <a:sym typeface="Calibri"/>
              </a:rPr>
              <a:t>IEEE PROPRIETARY</a:t>
            </a:r>
            <a:endParaRPr sz="14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881767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F8AA4-672F-4E6B-A8DF-43E43537C3B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519B63-9B50-4AE3-8E69-59AF4CE8B49C}"/>
              </a:ext>
            </a:extLst>
          </p:cNvPr>
          <p:cNvSpPr>
            <a:spLocks noGrp="1"/>
          </p:cNvSpPr>
          <p:nvPr>
            <p:ph idx="1"/>
          </p:nvPr>
        </p:nvSpPr>
        <p:spPr>
          <a:xfrm>
            <a:off x="838200" y="1371598"/>
            <a:ext cx="10515600" cy="4933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DFE146CA-3223-49D8-8A04-78A4B0BAE014}"/>
              </a:ext>
            </a:extLst>
          </p:cNvPr>
          <p:cNvSpPr>
            <a:spLocks noGrp="1"/>
          </p:cNvSpPr>
          <p:nvPr>
            <p:ph type="sldNum" sz="quarter" idx="12"/>
          </p:nvPr>
        </p:nvSpPr>
        <p:spPr/>
        <p:txBody>
          <a:bodyPr/>
          <a:lstStyle/>
          <a:p>
            <a:fld id="{FE9165D2-D3B6-435C-A2E0-8337FBEE834F}" type="slidenum">
              <a:rPr lang="en-US" smtClean="0"/>
              <a:t>‹#›</a:t>
            </a:fld>
            <a:endParaRPr lang="en-US"/>
          </a:p>
        </p:txBody>
      </p:sp>
      <p:cxnSp>
        <p:nvCxnSpPr>
          <p:cNvPr id="9" name="Straight Connector 8">
            <a:extLst>
              <a:ext uri="{FF2B5EF4-FFF2-40B4-BE49-F238E27FC236}">
                <a16:creationId xmlns:a16="http://schemas.microsoft.com/office/drawing/2014/main" id="{5A9B48D5-747D-4432-BC9A-3C77664234B5}"/>
              </a:ext>
            </a:extLst>
          </p:cNvPr>
          <p:cNvCxnSpPr/>
          <p:nvPr userDrawn="1"/>
        </p:nvCxnSpPr>
        <p:spPr>
          <a:xfrm>
            <a:off x="838200" y="1330716"/>
            <a:ext cx="10515599" cy="0"/>
          </a:xfrm>
          <a:prstGeom prst="line">
            <a:avLst/>
          </a:prstGeom>
          <a:ln>
            <a:solidFill>
              <a:srgbClr val="F6BE0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2F50DCF-F4CB-4F07-B7CD-C0CCBFA74266}"/>
              </a:ext>
            </a:extLst>
          </p:cNvPr>
          <p:cNvPicPr>
            <a:picLocks noChangeAspect="1"/>
          </p:cNvPicPr>
          <p:nvPr userDrawn="1"/>
        </p:nvPicPr>
        <p:blipFill>
          <a:blip r:embed="rId2"/>
          <a:stretch>
            <a:fillRect/>
          </a:stretch>
        </p:blipFill>
        <p:spPr>
          <a:xfrm>
            <a:off x="10281481" y="303586"/>
            <a:ext cx="1095336" cy="957671"/>
          </a:xfrm>
          <a:prstGeom prst="rect">
            <a:avLst/>
          </a:prstGeom>
        </p:spPr>
      </p:pic>
      <p:pic>
        <p:nvPicPr>
          <p:cNvPr id="10" name="Picture 9">
            <a:extLst>
              <a:ext uri="{FF2B5EF4-FFF2-40B4-BE49-F238E27FC236}">
                <a16:creationId xmlns:a16="http://schemas.microsoft.com/office/drawing/2014/main" id="{10B5F19B-9159-48B6-8D3A-235A1EA0A1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81481" y="5850701"/>
            <a:ext cx="1628452" cy="908904"/>
          </a:xfrm>
          <a:prstGeom prst="rect">
            <a:avLst/>
          </a:prstGeom>
        </p:spPr>
      </p:pic>
      <p:pic>
        <p:nvPicPr>
          <p:cNvPr id="11" name="Picture 10">
            <a:extLst>
              <a:ext uri="{FF2B5EF4-FFF2-40B4-BE49-F238E27FC236}">
                <a16:creationId xmlns:a16="http://schemas.microsoft.com/office/drawing/2014/main" id="{FAF6EE1E-E6DE-4167-A966-26C6F2CCBE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52330" y="5652167"/>
            <a:ext cx="1405888" cy="1224529"/>
          </a:xfrm>
          <a:prstGeom prst="rect">
            <a:avLst/>
          </a:prstGeom>
        </p:spPr>
      </p:pic>
    </p:spTree>
    <p:extLst>
      <p:ext uri="{BB962C8B-B14F-4D97-AF65-F5344CB8AC3E}">
        <p14:creationId xmlns:p14="http://schemas.microsoft.com/office/powerpoint/2010/main" val="2545846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F5EA7-C868-490E-B23A-318ECA48A7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72C6D4-09FA-4CB4-BBE1-0C9A335D3E35}"/>
              </a:ext>
            </a:extLst>
          </p:cNvPr>
          <p:cNvSpPr>
            <a:spLocks noGrp="1"/>
          </p:cNvSpPr>
          <p:nvPr>
            <p:ph type="body" idx="1"/>
          </p:nvPr>
        </p:nvSpPr>
        <p:spPr>
          <a:xfrm>
            <a:off x="831850" y="456247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84D455-26D7-488B-82F6-553A3A7ADEC2}"/>
              </a:ext>
            </a:extLst>
          </p:cNvPr>
          <p:cNvSpPr>
            <a:spLocks noGrp="1"/>
          </p:cNvSpPr>
          <p:nvPr>
            <p:ph type="dt" sz="half" idx="10"/>
          </p:nvPr>
        </p:nvSpPr>
        <p:spPr>
          <a:xfrm>
            <a:off x="4979580" y="6356350"/>
            <a:ext cx="2743200" cy="365125"/>
          </a:xfrm>
        </p:spPr>
        <p:txBody>
          <a:bodyPr/>
          <a:lstStyle>
            <a:lvl1pPr algn="ctr">
              <a:defRPr/>
            </a:lvl1pPr>
          </a:lstStyle>
          <a:p>
            <a:fld id="{3ADABA23-1EE7-4FF7-81E1-1C903E520C5D}" type="datetime1">
              <a:rPr lang="en-US" smtClean="0"/>
              <a:pPr/>
              <a:t>3/22/2024</a:t>
            </a:fld>
            <a:endParaRPr lang="en-US"/>
          </a:p>
        </p:txBody>
      </p:sp>
      <p:sp>
        <p:nvSpPr>
          <p:cNvPr id="6" name="Slide Number Placeholder 5">
            <a:extLst>
              <a:ext uri="{FF2B5EF4-FFF2-40B4-BE49-F238E27FC236}">
                <a16:creationId xmlns:a16="http://schemas.microsoft.com/office/drawing/2014/main" id="{8D2F5C34-085F-499C-8F57-D2607BD49276}"/>
              </a:ext>
            </a:extLst>
          </p:cNvPr>
          <p:cNvSpPr>
            <a:spLocks noGrp="1"/>
          </p:cNvSpPr>
          <p:nvPr>
            <p:ph type="sldNum" sz="quarter" idx="12"/>
          </p:nvPr>
        </p:nvSpPr>
        <p:spPr/>
        <p:txBody>
          <a:bodyPr/>
          <a:lstStyle/>
          <a:p>
            <a:fld id="{FE9165D2-D3B6-435C-A2E0-8337FBEE834F}" type="slidenum">
              <a:rPr lang="en-US" smtClean="0"/>
              <a:t>‹#›</a:t>
            </a:fld>
            <a:endParaRPr lang="en-US"/>
          </a:p>
        </p:txBody>
      </p:sp>
      <p:pic>
        <p:nvPicPr>
          <p:cNvPr id="10" name="Picture 9">
            <a:extLst>
              <a:ext uri="{FF2B5EF4-FFF2-40B4-BE49-F238E27FC236}">
                <a16:creationId xmlns:a16="http://schemas.microsoft.com/office/drawing/2014/main" id="{29352316-4A36-4DCD-8BEF-80FF909BC3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1481" y="5850701"/>
            <a:ext cx="1628452" cy="908904"/>
          </a:xfrm>
          <a:prstGeom prst="rect">
            <a:avLst/>
          </a:prstGeom>
        </p:spPr>
      </p:pic>
      <p:pic>
        <p:nvPicPr>
          <p:cNvPr id="11" name="Picture 10">
            <a:extLst>
              <a:ext uri="{FF2B5EF4-FFF2-40B4-BE49-F238E27FC236}">
                <a16:creationId xmlns:a16="http://schemas.microsoft.com/office/drawing/2014/main" id="{0AA0505E-2EBD-4C8A-93AE-08DAA23EA1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2330" y="5652167"/>
            <a:ext cx="1405888" cy="1224529"/>
          </a:xfrm>
          <a:prstGeom prst="rect">
            <a:avLst/>
          </a:prstGeom>
        </p:spPr>
      </p:pic>
    </p:spTree>
    <p:extLst>
      <p:ext uri="{BB962C8B-B14F-4D97-AF65-F5344CB8AC3E}">
        <p14:creationId xmlns:p14="http://schemas.microsoft.com/office/powerpoint/2010/main" val="1321132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8E7D5-A79C-4556-83E8-6B58CFF10B0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05A1758-89B2-45B0-8905-D8E64D78AFA4}"/>
              </a:ext>
            </a:extLst>
          </p:cNvPr>
          <p:cNvSpPr>
            <a:spLocks noGrp="1"/>
          </p:cNvSpPr>
          <p:nvPr>
            <p:ph sz="half" idx="1"/>
          </p:nvPr>
        </p:nvSpPr>
        <p:spPr>
          <a:xfrm>
            <a:off x="838200" y="1371600"/>
            <a:ext cx="5181600" cy="4933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0545AE-17DA-4C71-83F1-F155B735E45C}"/>
              </a:ext>
            </a:extLst>
          </p:cNvPr>
          <p:cNvSpPr>
            <a:spLocks noGrp="1"/>
          </p:cNvSpPr>
          <p:nvPr>
            <p:ph sz="half" idx="2"/>
          </p:nvPr>
        </p:nvSpPr>
        <p:spPr>
          <a:xfrm>
            <a:off x="6172200" y="1371600"/>
            <a:ext cx="5181600" cy="4933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08DFCAE-B36C-4702-A2EF-1529D21F20B3}"/>
              </a:ext>
            </a:extLst>
          </p:cNvPr>
          <p:cNvSpPr>
            <a:spLocks noGrp="1"/>
          </p:cNvSpPr>
          <p:nvPr>
            <p:ph type="dt" sz="half" idx="10"/>
          </p:nvPr>
        </p:nvSpPr>
        <p:spPr>
          <a:xfrm>
            <a:off x="4862623" y="6328116"/>
            <a:ext cx="2743200" cy="365125"/>
          </a:xfrm>
        </p:spPr>
        <p:txBody>
          <a:bodyPr/>
          <a:lstStyle>
            <a:lvl1pPr algn="ctr">
              <a:defRPr/>
            </a:lvl1pPr>
          </a:lstStyle>
          <a:p>
            <a:fld id="{EBFD83CA-F91E-4889-B6AB-2E0D3BB037F7}" type="datetime1">
              <a:rPr lang="en-US" smtClean="0"/>
              <a:pPr/>
              <a:t>3/22/2024</a:t>
            </a:fld>
            <a:endParaRPr lang="en-US"/>
          </a:p>
        </p:txBody>
      </p:sp>
      <p:sp>
        <p:nvSpPr>
          <p:cNvPr id="7" name="Slide Number Placeholder 6">
            <a:extLst>
              <a:ext uri="{FF2B5EF4-FFF2-40B4-BE49-F238E27FC236}">
                <a16:creationId xmlns:a16="http://schemas.microsoft.com/office/drawing/2014/main" id="{9F82323D-EC91-44B4-8D19-93D7E79087F3}"/>
              </a:ext>
            </a:extLst>
          </p:cNvPr>
          <p:cNvSpPr>
            <a:spLocks noGrp="1"/>
          </p:cNvSpPr>
          <p:nvPr>
            <p:ph type="sldNum" sz="quarter" idx="12"/>
          </p:nvPr>
        </p:nvSpPr>
        <p:spPr/>
        <p:txBody>
          <a:bodyPr/>
          <a:lstStyle/>
          <a:p>
            <a:fld id="{FE9165D2-D3B6-435C-A2E0-8337FBEE834F}" type="slidenum">
              <a:rPr lang="en-US" smtClean="0"/>
              <a:t>‹#›</a:t>
            </a:fld>
            <a:endParaRPr lang="en-US"/>
          </a:p>
        </p:txBody>
      </p:sp>
      <p:cxnSp>
        <p:nvCxnSpPr>
          <p:cNvPr id="12" name="Straight Connector 11">
            <a:extLst>
              <a:ext uri="{FF2B5EF4-FFF2-40B4-BE49-F238E27FC236}">
                <a16:creationId xmlns:a16="http://schemas.microsoft.com/office/drawing/2014/main" id="{F4099521-FBD7-45D2-92CB-9A69E9D0E48F}"/>
              </a:ext>
            </a:extLst>
          </p:cNvPr>
          <p:cNvCxnSpPr/>
          <p:nvPr userDrawn="1"/>
        </p:nvCxnSpPr>
        <p:spPr>
          <a:xfrm>
            <a:off x="838200" y="1330716"/>
            <a:ext cx="10515599" cy="0"/>
          </a:xfrm>
          <a:prstGeom prst="line">
            <a:avLst/>
          </a:prstGeom>
          <a:ln>
            <a:solidFill>
              <a:srgbClr val="F6BE0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5806D80-C007-2055-7074-13E2C560C0B3}"/>
              </a:ext>
            </a:extLst>
          </p:cNvPr>
          <p:cNvPicPr>
            <a:picLocks noChangeAspect="1"/>
          </p:cNvPicPr>
          <p:nvPr userDrawn="1"/>
        </p:nvPicPr>
        <p:blipFill>
          <a:blip r:embed="rId2"/>
          <a:stretch>
            <a:fillRect/>
          </a:stretch>
        </p:blipFill>
        <p:spPr>
          <a:xfrm>
            <a:off x="10281481" y="332162"/>
            <a:ext cx="1095336" cy="957671"/>
          </a:xfrm>
          <a:prstGeom prst="rect">
            <a:avLst/>
          </a:prstGeom>
        </p:spPr>
      </p:pic>
      <p:pic>
        <p:nvPicPr>
          <p:cNvPr id="10" name="Picture 9">
            <a:extLst>
              <a:ext uri="{FF2B5EF4-FFF2-40B4-BE49-F238E27FC236}">
                <a16:creationId xmlns:a16="http://schemas.microsoft.com/office/drawing/2014/main" id="{FAAE1901-43D2-4F3A-9275-4921C6B1F0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81481" y="5850701"/>
            <a:ext cx="1628452" cy="908904"/>
          </a:xfrm>
          <a:prstGeom prst="rect">
            <a:avLst/>
          </a:prstGeom>
        </p:spPr>
      </p:pic>
      <p:pic>
        <p:nvPicPr>
          <p:cNvPr id="11" name="Picture 10">
            <a:extLst>
              <a:ext uri="{FF2B5EF4-FFF2-40B4-BE49-F238E27FC236}">
                <a16:creationId xmlns:a16="http://schemas.microsoft.com/office/drawing/2014/main" id="{A28F877E-7CE9-418A-9691-BCA97252F9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52330" y="5652167"/>
            <a:ext cx="1405888" cy="1224529"/>
          </a:xfrm>
          <a:prstGeom prst="rect">
            <a:avLst/>
          </a:prstGeom>
        </p:spPr>
      </p:pic>
    </p:spTree>
    <p:extLst>
      <p:ext uri="{BB962C8B-B14F-4D97-AF65-F5344CB8AC3E}">
        <p14:creationId xmlns:p14="http://schemas.microsoft.com/office/powerpoint/2010/main" val="3133897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48815-F4F7-410A-B2E9-DC60AECEA7F6}"/>
              </a:ext>
            </a:extLst>
          </p:cNvPr>
          <p:cNvSpPr>
            <a:spLocks noGrp="1"/>
          </p:cNvSpPr>
          <p:nvPr>
            <p:ph type="title"/>
          </p:nvPr>
        </p:nvSpPr>
        <p:spPr>
          <a:xfrm>
            <a:off x="839788" y="365125"/>
            <a:ext cx="9378868" cy="91440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28E8B4D-A7F8-4D7E-8944-717B7F947DED}"/>
              </a:ext>
            </a:extLst>
          </p:cNvPr>
          <p:cNvSpPr>
            <a:spLocks noGrp="1"/>
          </p:cNvSpPr>
          <p:nvPr>
            <p:ph type="body" idx="1"/>
          </p:nvPr>
        </p:nvSpPr>
        <p:spPr>
          <a:xfrm>
            <a:off x="839788" y="1371600"/>
            <a:ext cx="5157787" cy="6858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04F3D9-108D-4DEB-AF00-C0FD453C3809}"/>
              </a:ext>
            </a:extLst>
          </p:cNvPr>
          <p:cNvSpPr>
            <a:spLocks noGrp="1"/>
          </p:cNvSpPr>
          <p:nvPr>
            <p:ph sz="half" idx="2"/>
          </p:nvPr>
        </p:nvSpPr>
        <p:spPr>
          <a:xfrm>
            <a:off x="839788" y="2057399"/>
            <a:ext cx="5157787" cy="42477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266C876-8A3A-4A74-92FE-1D89B100A36A}"/>
              </a:ext>
            </a:extLst>
          </p:cNvPr>
          <p:cNvSpPr>
            <a:spLocks noGrp="1"/>
          </p:cNvSpPr>
          <p:nvPr>
            <p:ph type="body" sz="quarter" idx="3"/>
          </p:nvPr>
        </p:nvSpPr>
        <p:spPr>
          <a:xfrm>
            <a:off x="6172200" y="1371600"/>
            <a:ext cx="5183188" cy="6858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481145-5C02-4A69-A774-4E2700B064D3}"/>
              </a:ext>
            </a:extLst>
          </p:cNvPr>
          <p:cNvSpPr>
            <a:spLocks noGrp="1"/>
          </p:cNvSpPr>
          <p:nvPr>
            <p:ph sz="quarter" idx="4"/>
          </p:nvPr>
        </p:nvSpPr>
        <p:spPr>
          <a:xfrm>
            <a:off x="6172200" y="2057401"/>
            <a:ext cx="5183188" cy="4247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5054ACE-E1D0-4EEA-AF0A-122B4714A63C}"/>
              </a:ext>
            </a:extLst>
          </p:cNvPr>
          <p:cNvSpPr>
            <a:spLocks noGrp="1"/>
          </p:cNvSpPr>
          <p:nvPr>
            <p:ph type="dt" sz="half" idx="10"/>
          </p:nvPr>
        </p:nvSpPr>
        <p:spPr>
          <a:xfrm>
            <a:off x="4724399" y="6414829"/>
            <a:ext cx="2743200" cy="365125"/>
          </a:xfrm>
        </p:spPr>
        <p:txBody>
          <a:bodyPr/>
          <a:lstStyle>
            <a:lvl1pPr algn="ctr">
              <a:defRPr/>
            </a:lvl1pPr>
          </a:lstStyle>
          <a:p>
            <a:fld id="{52C753F6-1C0C-417A-BC3A-636F67AE8E6A}" type="datetime1">
              <a:rPr lang="en-US" smtClean="0"/>
              <a:pPr/>
              <a:t>3/22/2024</a:t>
            </a:fld>
            <a:endParaRPr lang="en-US"/>
          </a:p>
        </p:txBody>
      </p:sp>
      <p:sp>
        <p:nvSpPr>
          <p:cNvPr id="9" name="Slide Number Placeholder 8">
            <a:extLst>
              <a:ext uri="{FF2B5EF4-FFF2-40B4-BE49-F238E27FC236}">
                <a16:creationId xmlns:a16="http://schemas.microsoft.com/office/drawing/2014/main" id="{642189F4-B00A-47ED-B6B7-2B915226DDCA}"/>
              </a:ext>
            </a:extLst>
          </p:cNvPr>
          <p:cNvSpPr>
            <a:spLocks noGrp="1"/>
          </p:cNvSpPr>
          <p:nvPr>
            <p:ph type="sldNum" sz="quarter" idx="12"/>
          </p:nvPr>
        </p:nvSpPr>
        <p:spPr/>
        <p:txBody>
          <a:bodyPr/>
          <a:lstStyle/>
          <a:p>
            <a:fld id="{FE9165D2-D3B6-435C-A2E0-8337FBEE834F}" type="slidenum">
              <a:rPr lang="en-US" smtClean="0"/>
              <a:t>‹#›</a:t>
            </a:fld>
            <a:endParaRPr lang="en-US"/>
          </a:p>
        </p:txBody>
      </p:sp>
      <p:cxnSp>
        <p:nvCxnSpPr>
          <p:cNvPr id="13" name="Straight Connector 12">
            <a:extLst>
              <a:ext uri="{FF2B5EF4-FFF2-40B4-BE49-F238E27FC236}">
                <a16:creationId xmlns:a16="http://schemas.microsoft.com/office/drawing/2014/main" id="{01D2F6C1-58C9-4282-9125-E7D07A790849}"/>
              </a:ext>
            </a:extLst>
          </p:cNvPr>
          <p:cNvCxnSpPr/>
          <p:nvPr userDrawn="1"/>
        </p:nvCxnSpPr>
        <p:spPr>
          <a:xfrm>
            <a:off x="838200" y="1330716"/>
            <a:ext cx="10515599" cy="0"/>
          </a:xfrm>
          <a:prstGeom prst="line">
            <a:avLst/>
          </a:prstGeom>
          <a:ln>
            <a:solidFill>
              <a:srgbClr val="F6BE07"/>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3E20D10-B618-AAFD-B71B-77214DD6116C}"/>
              </a:ext>
            </a:extLst>
          </p:cNvPr>
          <p:cNvPicPr>
            <a:picLocks noChangeAspect="1"/>
          </p:cNvPicPr>
          <p:nvPr userDrawn="1"/>
        </p:nvPicPr>
        <p:blipFill>
          <a:blip r:embed="rId2"/>
          <a:stretch>
            <a:fillRect/>
          </a:stretch>
        </p:blipFill>
        <p:spPr>
          <a:xfrm>
            <a:off x="10281481" y="332162"/>
            <a:ext cx="1095336" cy="957671"/>
          </a:xfrm>
          <a:prstGeom prst="rect">
            <a:avLst/>
          </a:prstGeom>
        </p:spPr>
      </p:pic>
      <p:pic>
        <p:nvPicPr>
          <p:cNvPr id="12" name="Picture 11">
            <a:extLst>
              <a:ext uri="{FF2B5EF4-FFF2-40B4-BE49-F238E27FC236}">
                <a16:creationId xmlns:a16="http://schemas.microsoft.com/office/drawing/2014/main" id="{C34923EF-5F62-4EA8-B71C-CE03F5438D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81481" y="5850701"/>
            <a:ext cx="1628452" cy="908904"/>
          </a:xfrm>
          <a:prstGeom prst="rect">
            <a:avLst/>
          </a:prstGeom>
        </p:spPr>
      </p:pic>
      <p:pic>
        <p:nvPicPr>
          <p:cNvPr id="14" name="Picture 13">
            <a:extLst>
              <a:ext uri="{FF2B5EF4-FFF2-40B4-BE49-F238E27FC236}">
                <a16:creationId xmlns:a16="http://schemas.microsoft.com/office/drawing/2014/main" id="{B3DC849D-3365-42CF-A6C1-F474790E24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52330" y="5652167"/>
            <a:ext cx="1405888" cy="1224529"/>
          </a:xfrm>
          <a:prstGeom prst="rect">
            <a:avLst/>
          </a:prstGeom>
        </p:spPr>
      </p:pic>
    </p:spTree>
    <p:extLst>
      <p:ext uri="{BB962C8B-B14F-4D97-AF65-F5344CB8AC3E}">
        <p14:creationId xmlns:p14="http://schemas.microsoft.com/office/powerpoint/2010/main" val="1590123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975E2-5FDD-49C2-817D-1582EE837C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B27A49-99F5-42F1-8613-6F7A554A6A78}"/>
              </a:ext>
            </a:extLst>
          </p:cNvPr>
          <p:cNvSpPr>
            <a:spLocks noGrp="1"/>
          </p:cNvSpPr>
          <p:nvPr>
            <p:ph type="dt" sz="half" idx="10"/>
          </p:nvPr>
        </p:nvSpPr>
        <p:spPr>
          <a:xfrm>
            <a:off x="4671236" y="6356350"/>
            <a:ext cx="2743200" cy="365125"/>
          </a:xfrm>
        </p:spPr>
        <p:txBody>
          <a:bodyPr/>
          <a:lstStyle>
            <a:lvl1pPr algn="ctr">
              <a:defRPr/>
            </a:lvl1pPr>
          </a:lstStyle>
          <a:p>
            <a:fld id="{F3641CA9-E3AA-4498-AC10-74A73C18C207}" type="datetime1">
              <a:rPr lang="en-US" smtClean="0"/>
              <a:pPr/>
              <a:t>3/22/2024</a:t>
            </a:fld>
            <a:endParaRPr lang="en-US" dirty="0"/>
          </a:p>
        </p:txBody>
      </p:sp>
      <p:sp>
        <p:nvSpPr>
          <p:cNvPr id="5" name="Slide Number Placeholder 4">
            <a:extLst>
              <a:ext uri="{FF2B5EF4-FFF2-40B4-BE49-F238E27FC236}">
                <a16:creationId xmlns:a16="http://schemas.microsoft.com/office/drawing/2014/main" id="{4D2F6ADD-9DB3-4E49-AC87-A9AA8F0AA580}"/>
              </a:ext>
            </a:extLst>
          </p:cNvPr>
          <p:cNvSpPr>
            <a:spLocks noGrp="1"/>
          </p:cNvSpPr>
          <p:nvPr>
            <p:ph type="sldNum" sz="quarter" idx="12"/>
          </p:nvPr>
        </p:nvSpPr>
        <p:spPr/>
        <p:txBody>
          <a:bodyPr/>
          <a:lstStyle/>
          <a:p>
            <a:fld id="{FE9165D2-D3B6-435C-A2E0-8337FBEE834F}" type="slidenum">
              <a:rPr lang="en-US" smtClean="0"/>
              <a:t>‹#›</a:t>
            </a:fld>
            <a:endParaRPr lang="en-US"/>
          </a:p>
        </p:txBody>
      </p:sp>
      <p:cxnSp>
        <p:nvCxnSpPr>
          <p:cNvPr id="10" name="Straight Connector 9">
            <a:extLst>
              <a:ext uri="{FF2B5EF4-FFF2-40B4-BE49-F238E27FC236}">
                <a16:creationId xmlns:a16="http://schemas.microsoft.com/office/drawing/2014/main" id="{FB60EE1F-EA91-4806-AA4C-FE3A89BBD870}"/>
              </a:ext>
            </a:extLst>
          </p:cNvPr>
          <p:cNvCxnSpPr/>
          <p:nvPr userDrawn="1"/>
        </p:nvCxnSpPr>
        <p:spPr>
          <a:xfrm>
            <a:off x="838200" y="1330716"/>
            <a:ext cx="10515599" cy="0"/>
          </a:xfrm>
          <a:prstGeom prst="line">
            <a:avLst/>
          </a:prstGeom>
          <a:ln>
            <a:solidFill>
              <a:srgbClr val="F6BE07"/>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490283F-240E-4AE1-9F80-A0B7FDF796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1481" y="5850701"/>
            <a:ext cx="1628452" cy="908904"/>
          </a:xfrm>
          <a:prstGeom prst="rect">
            <a:avLst/>
          </a:prstGeom>
        </p:spPr>
      </p:pic>
      <p:pic>
        <p:nvPicPr>
          <p:cNvPr id="9" name="Picture 8">
            <a:extLst>
              <a:ext uri="{FF2B5EF4-FFF2-40B4-BE49-F238E27FC236}">
                <a16:creationId xmlns:a16="http://schemas.microsoft.com/office/drawing/2014/main" id="{51696B16-E789-47B9-864F-DE761F6A73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2330" y="5652167"/>
            <a:ext cx="1405888" cy="1224529"/>
          </a:xfrm>
          <a:prstGeom prst="rect">
            <a:avLst/>
          </a:prstGeom>
        </p:spPr>
      </p:pic>
    </p:spTree>
    <p:extLst>
      <p:ext uri="{BB962C8B-B14F-4D97-AF65-F5344CB8AC3E}">
        <p14:creationId xmlns:p14="http://schemas.microsoft.com/office/powerpoint/2010/main" val="1941386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DDC535-01AF-40DF-BCF9-1333BDA51ACC}"/>
              </a:ext>
            </a:extLst>
          </p:cNvPr>
          <p:cNvSpPr>
            <a:spLocks noGrp="1"/>
          </p:cNvSpPr>
          <p:nvPr>
            <p:ph type="dt" sz="half" idx="10"/>
          </p:nvPr>
        </p:nvSpPr>
        <p:spPr>
          <a:xfrm>
            <a:off x="4623390" y="6356350"/>
            <a:ext cx="2743200" cy="365125"/>
          </a:xfrm>
        </p:spPr>
        <p:txBody>
          <a:bodyPr/>
          <a:lstStyle>
            <a:lvl1pPr algn="ctr">
              <a:defRPr/>
            </a:lvl1pPr>
          </a:lstStyle>
          <a:p>
            <a:fld id="{E9D43D7C-EB68-4353-A5C8-0CD4D58E9116}" type="datetime1">
              <a:rPr lang="en-US" smtClean="0"/>
              <a:pPr/>
              <a:t>3/22/2024</a:t>
            </a:fld>
            <a:endParaRPr lang="en-US"/>
          </a:p>
        </p:txBody>
      </p:sp>
      <p:sp>
        <p:nvSpPr>
          <p:cNvPr id="4" name="Slide Number Placeholder 3">
            <a:extLst>
              <a:ext uri="{FF2B5EF4-FFF2-40B4-BE49-F238E27FC236}">
                <a16:creationId xmlns:a16="http://schemas.microsoft.com/office/drawing/2014/main" id="{16AA9725-E942-4015-9756-AB4AEA7B2182}"/>
              </a:ext>
            </a:extLst>
          </p:cNvPr>
          <p:cNvSpPr>
            <a:spLocks noGrp="1"/>
          </p:cNvSpPr>
          <p:nvPr>
            <p:ph type="sldNum" sz="quarter" idx="12"/>
          </p:nvPr>
        </p:nvSpPr>
        <p:spPr/>
        <p:txBody>
          <a:bodyPr/>
          <a:lstStyle/>
          <a:p>
            <a:fld id="{FE9165D2-D3B6-435C-A2E0-8337FBEE834F}" type="slidenum">
              <a:rPr lang="en-US" smtClean="0"/>
              <a:t>‹#›</a:t>
            </a:fld>
            <a:endParaRPr lang="en-US"/>
          </a:p>
        </p:txBody>
      </p:sp>
      <p:pic>
        <p:nvPicPr>
          <p:cNvPr id="3" name="Picture 2">
            <a:extLst>
              <a:ext uri="{FF2B5EF4-FFF2-40B4-BE49-F238E27FC236}">
                <a16:creationId xmlns:a16="http://schemas.microsoft.com/office/drawing/2014/main" id="{657FF365-1939-365F-6CEB-E11108DD69A3}"/>
              </a:ext>
            </a:extLst>
          </p:cNvPr>
          <p:cNvPicPr>
            <a:picLocks noChangeAspect="1"/>
          </p:cNvPicPr>
          <p:nvPr userDrawn="1"/>
        </p:nvPicPr>
        <p:blipFill>
          <a:blip r:embed="rId2"/>
          <a:stretch>
            <a:fillRect/>
          </a:stretch>
        </p:blipFill>
        <p:spPr>
          <a:xfrm>
            <a:off x="10281481" y="332162"/>
            <a:ext cx="1095336" cy="957671"/>
          </a:xfrm>
          <a:prstGeom prst="rect">
            <a:avLst/>
          </a:prstGeom>
        </p:spPr>
      </p:pic>
      <p:pic>
        <p:nvPicPr>
          <p:cNvPr id="7" name="Picture 6">
            <a:extLst>
              <a:ext uri="{FF2B5EF4-FFF2-40B4-BE49-F238E27FC236}">
                <a16:creationId xmlns:a16="http://schemas.microsoft.com/office/drawing/2014/main" id="{84439596-7566-4AE3-8DD6-6FE5ED8CCB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81481" y="5850701"/>
            <a:ext cx="1628452" cy="908904"/>
          </a:xfrm>
          <a:prstGeom prst="rect">
            <a:avLst/>
          </a:prstGeom>
        </p:spPr>
      </p:pic>
      <p:pic>
        <p:nvPicPr>
          <p:cNvPr id="8" name="Picture 7">
            <a:extLst>
              <a:ext uri="{FF2B5EF4-FFF2-40B4-BE49-F238E27FC236}">
                <a16:creationId xmlns:a16="http://schemas.microsoft.com/office/drawing/2014/main" id="{499DBFD9-76DD-4159-B3B8-2B20399961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52330" y="5652167"/>
            <a:ext cx="1405888" cy="1224529"/>
          </a:xfrm>
          <a:prstGeom prst="rect">
            <a:avLst/>
          </a:prstGeom>
        </p:spPr>
      </p:pic>
    </p:spTree>
    <p:extLst>
      <p:ext uri="{BB962C8B-B14F-4D97-AF65-F5344CB8AC3E}">
        <p14:creationId xmlns:p14="http://schemas.microsoft.com/office/powerpoint/2010/main" val="1346081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 No Logo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DDC535-01AF-40DF-BCF9-1333BDA51ACC}"/>
              </a:ext>
            </a:extLst>
          </p:cNvPr>
          <p:cNvSpPr>
            <a:spLocks noGrp="1"/>
          </p:cNvSpPr>
          <p:nvPr>
            <p:ph type="dt" sz="half" idx="10"/>
          </p:nvPr>
        </p:nvSpPr>
        <p:spPr/>
        <p:txBody>
          <a:bodyPr/>
          <a:lstStyle/>
          <a:p>
            <a:fld id="{E9D43D7C-EB68-4353-A5C8-0CD4D58E9116}" type="datetime1">
              <a:rPr lang="en-US" smtClean="0"/>
              <a:t>3/22/2024</a:t>
            </a:fld>
            <a:endParaRPr lang="en-US"/>
          </a:p>
        </p:txBody>
      </p:sp>
      <p:sp>
        <p:nvSpPr>
          <p:cNvPr id="4" name="Slide Number Placeholder 3">
            <a:extLst>
              <a:ext uri="{FF2B5EF4-FFF2-40B4-BE49-F238E27FC236}">
                <a16:creationId xmlns:a16="http://schemas.microsoft.com/office/drawing/2014/main" id="{16AA9725-E942-4015-9756-AB4AEA7B2182}"/>
              </a:ext>
            </a:extLst>
          </p:cNvPr>
          <p:cNvSpPr>
            <a:spLocks noGrp="1"/>
          </p:cNvSpPr>
          <p:nvPr>
            <p:ph type="sldNum" sz="quarter" idx="12"/>
          </p:nvPr>
        </p:nvSpPr>
        <p:spPr/>
        <p:txBody>
          <a:bodyPr/>
          <a:lstStyle/>
          <a:p>
            <a:fld id="{FE9165D2-D3B6-435C-A2E0-8337FBEE834F}" type="slidenum">
              <a:rPr lang="en-US" smtClean="0"/>
              <a:t>‹#›</a:t>
            </a:fld>
            <a:endParaRPr lang="en-US"/>
          </a:p>
        </p:txBody>
      </p:sp>
    </p:spTree>
    <p:extLst>
      <p:ext uri="{BB962C8B-B14F-4D97-AF65-F5344CB8AC3E}">
        <p14:creationId xmlns:p14="http://schemas.microsoft.com/office/powerpoint/2010/main" val="87052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3DF11-B347-4596-B6C5-B0574BC41388}"/>
              </a:ext>
            </a:extLst>
          </p:cNvPr>
          <p:cNvSpPr>
            <a:spLocks noGrp="1"/>
          </p:cNvSpPr>
          <p:nvPr>
            <p:ph type="title"/>
          </p:nvPr>
        </p:nvSpPr>
        <p:spPr>
          <a:xfrm>
            <a:off x="839788" y="457200"/>
            <a:ext cx="3932237" cy="114300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7E475C10-DD34-4E31-95BD-ADA20108953A}"/>
              </a:ext>
            </a:extLst>
          </p:cNvPr>
          <p:cNvSpPr>
            <a:spLocks noGrp="1"/>
          </p:cNvSpPr>
          <p:nvPr>
            <p:ph type="body" sz="half" idx="2"/>
          </p:nvPr>
        </p:nvSpPr>
        <p:spPr>
          <a:xfrm>
            <a:off x="839788" y="1600200"/>
            <a:ext cx="3932237" cy="47007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C72760-94C0-4F07-9F7B-07C186A40940}"/>
              </a:ext>
            </a:extLst>
          </p:cNvPr>
          <p:cNvSpPr>
            <a:spLocks noGrp="1"/>
          </p:cNvSpPr>
          <p:nvPr>
            <p:ph type="dt" sz="half" idx="10"/>
          </p:nvPr>
        </p:nvSpPr>
        <p:spPr>
          <a:xfrm>
            <a:off x="5091222" y="6358048"/>
            <a:ext cx="2743200" cy="365125"/>
          </a:xfrm>
        </p:spPr>
        <p:txBody>
          <a:bodyPr/>
          <a:lstStyle>
            <a:lvl1pPr algn="ctr">
              <a:defRPr/>
            </a:lvl1pPr>
          </a:lstStyle>
          <a:p>
            <a:fld id="{623B2362-B003-4262-AB00-599FB7FA1887}" type="datetime1">
              <a:rPr lang="en-US" smtClean="0"/>
              <a:pPr/>
              <a:t>3/22/2024</a:t>
            </a:fld>
            <a:endParaRPr lang="en-US"/>
          </a:p>
        </p:txBody>
      </p:sp>
      <p:sp>
        <p:nvSpPr>
          <p:cNvPr id="7" name="Slide Number Placeholder 6">
            <a:extLst>
              <a:ext uri="{FF2B5EF4-FFF2-40B4-BE49-F238E27FC236}">
                <a16:creationId xmlns:a16="http://schemas.microsoft.com/office/drawing/2014/main" id="{795B5755-8F0F-4329-B2EE-F1842085A610}"/>
              </a:ext>
            </a:extLst>
          </p:cNvPr>
          <p:cNvSpPr>
            <a:spLocks noGrp="1"/>
          </p:cNvSpPr>
          <p:nvPr>
            <p:ph type="sldNum" sz="quarter" idx="12"/>
          </p:nvPr>
        </p:nvSpPr>
        <p:spPr/>
        <p:txBody>
          <a:bodyPr/>
          <a:lstStyle/>
          <a:p>
            <a:fld id="{FE9165D2-D3B6-435C-A2E0-8337FBEE834F}" type="slidenum">
              <a:rPr lang="en-US" smtClean="0"/>
              <a:t>‹#›</a:t>
            </a:fld>
            <a:endParaRPr lang="en-US"/>
          </a:p>
        </p:txBody>
      </p:sp>
      <p:sp>
        <p:nvSpPr>
          <p:cNvPr id="3" name="Content Placeholder 2">
            <a:extLst>
              <a:ext uri="{FF2B5EF4-FFF2-40B4-BE49-F238E27FC236}">
                <a16:creationId xmlns:a16="http://schemas.microsoft.com/office/drawing/2014/main" id="{022CC31A-9B29-4A49-9312-701F95A75F83}"/>
              </a:ext>
            </a:extLst>
          </p:cNvPr>
          <p:cNvSpPr>
            <a:spLocks noGrp="1"/>
          </p:cNvSpPr>
          <p:nvPr>
            <p:ph idx="1"/>
          </p:nvPr>
        </p:nvSpPr>
        <p:spPr>
          <a:xfrm>
            <a:off x="5183188" y="1600199"/>
            <a:ext cx="6172200" cy="470077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C7A2075A-FC4F-C35C-5C6E-0FBC8F67FE1A}"/>
              </a:ext>
            </a:extLst>
          </p:cNvPr>
          <p:cNvPicPr>
            <a:picLocks noChangeAspect="1"/>
          </p:cNvPicPr>
          <p:nvPr userDrawn="1"/>
        </p:nvPicPr>
        <p:blipFill>
          <a:blip r:embed="rId2"/>
          <a:stretch>
            <a:fillRect/>
          </a:stretch>
        </p:blipFill>
        <p:spPr>
          <a:xfrm>
            <a:off x="10281481" y="332162"/>
            <a:ext cx="1095336" cy="957671"/>
          </a:xfrm>
          <a:prstGeom prst="rect">
            <a:avLst/>
          </a:prstGeom>
        </p:spPr>
      </p:pic>
      <p:pic>
        <p:nvPicPr>
          <p:cNvPr id="12" name="Picture 11">
            <a:extLst>
              <a:ext uri="{FF2B5EF4-FFF2-40B4-BE49-F238E27FC236}">
                <a16:creationId xmlns:a16="http://schemas.microsoft.com/office/drawing/2014/main" id="{86E958DD-90D0-4B62-A086-FFF4CAA220F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81481" y="5850701"/>
            <a:ext cx="1628452" cy="908904"/>
          </a:xfrm>
          <a:prstGeom prst="rect">
            <a:avLst/>
          </a:prstGeom>
        </p:spPr>
      </p:pic>
      <p:pic>
        <p:nvPicPr>
          <p:cNvPr id="13" name="Picture 12">
            <a:extLst>
              <a:ext uri="{FF2B5EF4-FFF2-40B4-BE49-F238E27FC236}">
                <a16:creationId xmlns:a16="http://schemas.microsoft.com/office/drawing/2014/main" id="{956BFC98-96CD-4075-A1A6-6B13671956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52330" y="5652167"/>
            <a:ext cx="1405888" cy="1224529"/>
          </a:xfrm>
          <a:prstGeom prst="rect">
            <a:avLst/>
          </a:prstGeom>
        </p:spPr>
      </p:pic>
    </p:spTree>
    <p:extLst>
      <p:ext uri="{BB962C8B-B14F-4D97-AF65-F5344CB8AC3E}">
        <p14:creationId xmlns:p14="http://schemas.microsoft.com/office/powerpoint/2010/main" val="1212122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A66D23-FCC2-4FC3-9AE9-8E3E1A47EDDB}"/>
              </a:ext>
            </a:extLst>
          </p:cNvPr>
          <p:cNvSpPr>
            <a:spLocks noGrp="1"/>
          </p:cNvSpPr>
          <p:nvPr>
            <p:ph type="title"/>
          </p:nvPr>
        </p:nvSpPr>
        <p:spPr>
          <a:xfrm>
            <a:off x="838200" y="365125"/>
            <a:ext cx="9380456" cy="9144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24CED0-24BC-47BC-A404-5DD31B44DED2}"/>
              </a:ext>
            </a:extLst>
          </p:cNvPr>
          <p:cNvSpPr>
            <a:spLocks noGrp="1"/>
          </p:cNvSpPr>
          <p:nvPr>
            <p:ph type="body" idx="1"/>
          </p:nvPr>
        </p:nvSpPr>
        <p:spPr>
          <a:xfrm>
            <a:off x="838200" y="1371600"/>
            <a:ext cx="10515600" cy="49377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7141762-9D66-4C7A-9CA8-2639E87AE914}"/>
              </a:ext>
            </a:extLst>
          </p:cNvPr>
          <p:cNvSpPr>
            <a:spLocks noGrp="1"/>
          </p:cNvSpPr>
          <p:nvPr>
            <p:ph type="dt" sz="half" idx="2"/>
          </p:nvPr>
        </p:nvSpPr>
        <p:spPr>
          <a:xfrm>
            <a:off x="8610599"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9E9083D1-6D31-4A34-9FB3-2BA837F6CB85}" type="datetime1">
              <a:rPr lang="en-US" smtClean="0"/>
              <a:t>3/22/2024</a:t>
            </a:fld>
            <a:endParaRPr lang="en-US" dirty="0"/>
          </a:p>
        </p:txBody>
      </p:sp>
      <p:sp>
        <p:nvSpPr>
          <p:cNvPr id="6" name="Slide Number Placeholder 5">
            <a:extLst>
              <a:ext uri="{FF2B5EF4-FFF2-40B4-BE49-F238E27FC236}">
                <a16:creationId xmlns:a16="http://schemas.microsoft.com/office/drawing/2014/main" id="{4685F490-C0E0-4090-A63F-CC14194A338F}"/>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ctr">
              <a:defRPr sz="1200">
                <a:solidFill>
                  <a:schemeClr val="tx1"/>
                </a:solidFill>
              </a:defRPr>
            </a:lvl1pPr>
          </a:lstStyle>
          <a:p>
            <a:pPr algn="l"/>
            <a:fld id="{FE9165D2-D3B6-435C-A2E0-8337FBEE834F}" type="slidenum">
              <a:rPr lang="en-US" smtClean="0"/>
              <a:pPr algn="l"/>
              <a:t>‹#›</a:t>
            </a:fld>
            <a:endParaRPr lang="en-US" dirty="0"/>
          </a:p>
        </p:txBody>
      </p:sp>
    </p:spTree>
    <p:extLst>
      <p:ext uri="{BB962C8B-B14F-4D97-AF65-F5344CB8AC3E}">
        <p14:creationId xmlns:p14="http://schemas.microsoft.com/office/powerpoint/2010/main" val="668267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8" r:id="rId8"/>
    <p:sldLayoutId id="2147483656" r:id="rId9"/>
    <p:sldLayoutId id="2147483657" r:id="rId10"/>
    <p:sldLayoutId id="2147483659" r:id="rId11"/>
    <p:sldLayoutId id="2147483660" r:id="rId12"/>
    <p:sldLayoutId id="2147483661" r:id="rId13"/>
    <p:sldLayoutId id="2147483662" r:id="rId14"/>
    <p:sldLayoutId id="2147483663" r:id="rId15"/>
    <p:sldLayoutId id="2147483664" r:id="rId16"/>
  </p:sldLayoutIdLst>
  <p:hf sldNum="0" hdr="0" dt="0"/>
  <p:txStyles>
    <p:titleStyle>
      <a:lvl1pPr algn="l" defTabSz="914400" rtl="0" eaLnBrk="1" latinLnBrk="0" hangingPunct="1">
        <a:lnSpc>
          <a:spcPct val="90000"/>
        </a:lnSpc>
        <a:spcBef>
          <a:spcPct val="0"/>
        </a:spcBef>
        <a:buNone/>
        <a:defRPr sz="4800" b="1" kern="1200">
          <a:solidFill>
            <a:srgbClr val="00629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vTools.ieee.or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officers.vtools.ieee.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site.ieee.org/vtools/automatic-access-information/"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engage.vtools.ieee.or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enotice.vtools.ieee.or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hyperlink" Target="https://events.vtools.ieee.or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hyperlink" Target="https://vtools.vtools.ieee.or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hyperlink" Target="nominations.vtools.ieee.or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officers.vtools.ieee.or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hyperlink" Target="https://voting.vtools.ieee.or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hyperlink" Target="https://webinabox.vtools.ieee.or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ieee.org/oua"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ieee.org/ieee-data-access-and-use-policy.html"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g"/><Relationship Id="rId7" Type="http://schemas.openxmlformats.org/officeDocument/2006/relationships/image" Target="../media/image17.png"/><Relationship Id="rId12"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g"/><Relationship Id="rId10" Type="http://schemas.openxmlformats.org/officeDocument/2006/relationships/image" Target="../media/image20.png"/><Relationship Id="rId4" Type="http://schemas.openxmlformats.org/officeDocument/2006/relationships/image" Target="../media/image14.jpg"/><Relationship Id="rId9"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s://tblanalytics.ieee.org/#/site/IEEE/projects/62"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ieee.org/cle" TargetMode="External"/><Relationship Id="rId5" Type="http://schemas.openxmlformats.org/officeDocument/2006/relationships/hyperlink" Target="rosters.ieee.org" TargetMode="External"/><Relationship Id="rId4" Type="http://schemas.openxmlformats.org/officeDocument/2006/relationships/hyperlink" Target="http://ieee.org/stats"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ieee.org/mv"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ewh.ieee.org"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hyperlink" Target="https://sbr.vtools.ieee.org/"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hyperlink" Target="https://xtreme.vtools.ieee.org/"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E6EDB-0477-2ADB-78BE-CF139FC129D3}"/>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A20537DC-833D-D49C-EC88-B8C300EDA39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35817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5" name="Google Shape;305;p39"/>
          <p:cNvSpPr txBox="1">
            <a:spLocks noGrp="1"/>
          </p:cNvSpPr>
          <p:nvPr>
            <p:ph type="sldNum" sz="quarter" idx="12"/>
          </p:nvPr>
        </p:nvSpPr>
        <p:spPr>
          <a:prstGeom prst="rect">
            <a:avLst/>
          </a:prstGeom>
          <a:noFill/>
          <a:ln>
            <a:noFill/>
          </a:ln>
        </p:spPr>
        <p:txBody>
          <a:bodyPr spcFirstLastPara="1" vert="horz" wrap="square" lIns="121900" tIns="60933" rIns="121900" bIns="60933" rtlCol="0" anchor="ctr" anchorCtr="0">
            <a:noAutofit/>
          </a:bodyPr>
          <a:lstStyle/>
          <a:p>
            <a:pPr>
              <a:buClr>
                <a:srgbClr val="0066A1"/>
              </a:buClr>
              <a:buSzPts val="900"/>
            </a:pPr>
            <a:fld id="{00000000-1234-1234-1234-123412341234}" type="slidenum">
              <a:rPr lang="en-US"/>
              <a:pPr>
                <a:buClr>
                  <a:srgbClr val="0066A1"/>
                </a:buClr>
                <a:buSzPts val="900"/>
              </a:pPr>
              <a:t>10</a:t>
            </a:fld>
            <a:endParaRPr/>
          </a:p>
        </p:txBody>
      </p:sp>
      <p:pic>
        <p:nvPicPr>
          <p:cNvPr id="3" name="Picture 2">
            <a:extLst>
              <a:ext uri="{FF2B5EF4-FFF2-40B4-BE49-F238E27FC236}">
                <a16:creationId xmlns:a16="http://schemas.microsoft.com/office/drawing/2014/main" id="{0D3D5B6A-A72F-9FD4-0AFB-C0D609CAFE1D}"/>
              </a:ext>
            </a:extLst>
          </p:cNvPr>
          <p:cNvPicPr>
            <a:picLocks noChangeAspect="1"/>
          </p:cNvPicPr>
          <p:nvPr/>
        </p:nvPicPr>
        <p:blipFill>
          <a:blip r:embed="rId3"/>
          <a:stretch>
            <a:fillRect/>
          </a:stretch>
        </p:blipFill>
        <p:spPr>
          <a:xfrm>
            <a:off x="790283" y="136525"/>
            <a:ext cx="10611433" cy="6755083"/>
          </a:xfrm>
          <a:prstGeom prst="rect">
            <a:avLst/>
          </a:prstGeom>
        </p:spPr>
      </p:pic>
    </p:spTree>
    <p:extLst>
      <p:ext uri="{BB962C8B-B14F-4D97-AF65-F5344CB8AC3E}">
        <p14:creationId xmlns:p14="http://schemas.microsoft.com/office/powerpoint/2010/main" val="2748138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2"/>
          <p:cNvSpPr txBox="1">
            <a:spLocks noGrp="1"/>
          </p:cNvSpPr>
          <p:nvPr>
            <p:ph type="title"/>
          </p:nvPr>
        </p:nvSpPr>
        <p:spPr>
          <a:xfrm>
            <a:off x="831851" y="3262831"/>
            <a:ext cx="10515600" cy="827759"/>
          </a:xfrm>
          <a:prstGeom prst="rect">
            <a:avLst/>
          </a:prstGeom>
          <a:noFill/>
          <a:ln>
            <a:noFill/>
          </a:ln>
        </p:spPr>
        <p:txBody>
          <a:bodyPr spcFirstLastPara="1" vert="horz" wrap="square" lIns="121900" tIns="60933" rIns="121900" bIns="60933" rtlCol="0" anchor="b" anchorCtr="0">
            <a:normAutofit fontScale="90000"/>
          </a:bodyPr>
          <a:lstStyle/>
          <a:p>
            <a:pPr>
              <a:spcBef>
                <a:spcPts val="0"/>
              </a:spcBef>
              <a:buClr>
                <a:srgbClr val="017277"/>
              </a:buClr>
              <a:buSzPts val="3300"/>
            </a:pPr>
            <a:r>
              <a:rPr lang="en-US" dirty="0"/>
              <a:t>Tools For Sections</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4"/>
          <p:cNvSpPr txBox="1">
            <a:spLocks noGrp="1"/>
          </p:cNvSpPr>
          <p:nvPr>
            <p:ph type="title"/>
          </p:nvPr>
        </p:nvSpPr>
        <p:spPr/>
        <p:txBody>
          <a:bodyPr/>
          <a:lstStyle/>
          <a:p>
            <a:r>
              <a:rPr lang="en-US" dirty="0"/>
              <a:t>Tools</a:t>
            </a:r>
          </a:p>
        </p:txBody>
      </p:sp>
      <p:sp>
        <p:nvSpPr>
          <p:cNvPr id="347" name="Google Shape;347;p44"/>
          <p:cNvSpPr txBox="1">
            <a:spLocks noGrp="1"/>
          </p:cNvSpPr>
          <p:nvPr>
            <p:ph idx="1"/>
          </p:nvPr>
        </p:nvSpPr>
        <p:spPr/>
        <p:txBody>
          <a:bodyPr/>
          <a:lstStyle/>
          <a:p>
            <a:r>
              <a:rPr lang="en-US" dirty="0"/>
              <a:t>10 vTools Applications – </a:t>
            </a:r>
            <a:r>
              <a:rPr lang="en-US" sz="2400" dirty="0">
                <a:hlinkClick r:id="rId3" action="ppaction://hlinkfile"/>
              </a:rPr>
              <a:t>vTools.ieee.org</a:t>
            </a:r>
            <a:endParaRPr lang="en-US" dirty="0"/>
          </a:p>
          <a:p>
            <a:pPr lvl="1"/>
            <a:r>
              <a:rPr lang="en-US" b="1" dirty="0"/>
              <a:t>Engage</a:t>
            </a:r>
          </a:p>
          <a:p>
            <a:pPr lvl="1"/>
            <a:r>
              <a:rPr lang="en-US" b="1" dirty="0"/>
              <a:t>eNotice</a:t>
            </a:r>
          </a:p>
          <a:p>
            <a:pPr lvl="1"/>
            <a:r>
              <a:rPr lang="en-US" b="1" dirty="0"/>
              <a:t>Events</a:t>
            </a:r>
          </a:p>
          <a:p>
            <a:pPr lvl="1"/>
            <a:r>
              <a:rPr lang="en-US" b="1" dirty="0"/>
              <a:t>Local Groups</a:t>
            </a:r>
          </a:p>
          <a:p>
            <a:pPr lvl="1"/>
            <a:r>
              <a:rPr lang="en-US" b="1" dirty="0"/>
              <a:t>Nominations</a:t>
            </a:r>
          </a:p>
          <a:p>
            <a:pPr lvl="1"/>
            <a:r>
              <a:rPr lang="en-US" b="1" dirty="0"/>
              <a:t>Officer Reporting</a:t>
            </a:r>
          </a:p>
          <a:p>
            <a:pPr lvl="1"/>
            <a:r>
              <a:rPr lang="en-US" b="1" dirty="0"/>
              <a:t>Voting</a:t>
            </a:r>
          </a:p>
          <a:p>
            <a:pPr lvl="1"/>
            <a:r>
              <a:rPr lang="en-US" b="1" dirty="0" err="1"/>
              <a:t>WebInABox</a:t>
            </a:r>
            <a:endParaRPr lang="en-US" b="1" dirty="0"/>
          </a:p>
          <a:p>
            <a:pPr lvl="1"/>
            <a:endParaRPr lang="en-US" dirty="0"/>
          </a:p>
          <a:p>
            <a:pPr lvl="1"/>
            <a:r>
              <a:rPr lang="en-US" dirty="0"/>
              <a:t>Student Branch Reporting</a:t>
            </a:r>
          </a:p>
          <a:p>
            <a:pPr lvl="1"/>
            <a:r>
              <a:rPr lang="en-US" dirty="0"/>
              <a:t>Xtreme Registration</a:t>
            </a:r>
          </a:p>
          <a:p>
            <a:pPr lvl="1"/>
            <a:endParaRPr lang="en-US" dirty="0"/>
          </a:p>
        </p:txBody>
      </p:sp>
      <p:sp>
        <p:nvSpPr>
          <p:cNvPr id="349" name="Google Shape;349;p44"/>
          <p:cNvSpPr txBox="1">
            <a:spLocks noGrp="1"/>
          </p:cNvSpPr>
          <p:nvPr>
            <p:ph type="sldNum" sz="quarter" idx="12"/>
          </p:nvPr>
        </p:nvSpPr>
        <p:spPr/>
        <p:txBody>
          <a:bodyPr/>
          <a:lstStyle/>
          <a:p>
            <a:fld id="{00000000-1234-1234-1234-123412341234}" type="slidenum">
              <a:rPr lang="en-US"/>
              <a:pPr/>
              <a:t>12</a:t>
            </a:fld>
            <a:endParaRPr lang="en-US"/>
          </a:p>
        </p:txBody>
      </p:sp>
    </p:spTree>
    <p:extLst>
      <p:ext uri="{BB962C8B-B14F-4D97-AF65-F5344CB8AC3E}">
        <p14:creationId xmlns:p14="http://schemas.microsoft.com/office/powerpoint/2010/main" val="993347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3"/>
          <p:cNvSpPr txBox="1">
            <a:spLocks noGrp="1"/>
          </p:cNvSpPr>
          <p:nvPr>
            <p:ph type="title"/>
          </p:nvPr>
        </p:nvSpPr>
        <p:spPr/>
        <p:txBody>
          <a:bodyPr/>
          <a:lstStyle/>
          <a:p>
            <a:r>
              <a:rPr lang="en-US" dirty="0"/>
              <a:t>vTools.ieee.org</a:t>
            </a:r>
          </a:p>
        </p:txBody>
      </p:sp>
      <p:sp>
        <p:nvSpPr>
          <p:cNvPr id="339" name="Google Shape;339;p43"/>
          <p:cNvSpPr txBox="1">
            <a:spLocks noGrp="1"/>
          </p:cNvSpPr>
          <p:nvPr>
            <p:ph type="sldNum" sz="quarter" idx="12"/>
          </p:nvPr>
        </p:nvSpPr>
        <p:spPr/>
        <p:txBody>
          <a:bodyPr/>
          <a:lstStyle/>
          <a:p>
            <a:fld id="{00000000-1234-1234-1234-123412341234}" type="slidenum">
              <a:rPr lang="en-US"/>
              <a:pPr/>
              <a:t>13</a:t>
            </a:fld>
            <a:endParaRPr lang="en-US"/>
          </a:p>
        </p:txBody>
      </p:sp>
      <p:pic>
        <p:nvPicPr>
          <p:cNvPr id="340" name="Google Shape;340;p43"/>
          <p:cNvPicPr preferRelativeResize="0"/>
          <p:nvPr/>
        </p:nvPicPr>
        <p:blipFill rotWithShape="1">
          <a:blip r:embed="rId3">
            <a:alphaModFix/>
          </a:blip>
          <a:srcRect/>
          <a:stretch/>
        </p:blipFill>
        <p:spPr>
          <a:xfrm>
            <a:off x="1282733" y="1396971"/>
            <a:ext cx="7327869" cy="52133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5"/>
          <p:cNvSpPr txBox="1">
            <a:spLocks noGrp="1"/>
          </p:cNvSpPr>
          <p:nvPr>
            <p:ph type="title"/>
          </p:nvPr>
        </p:nvSpPr>
        <p:spPr/>
        <p:txBody>
          <a:bodyPr/>
          <a:lstStyle/>
          <a:p>
            <a:r>
              <a:rPr lang="en-US" dirty="0"/>
              <a:t>vTools - </a:t>
            </a:r>
            <a:r>
              <a:rPr lang="en-US" sz="4400" dirty="0"/>
              <a:t>Who can access vTools?</a:t>
            </a:r>
            <a:endParaRPr lang="en-US" dirty="0"/>
          </a:p>
        </p:txBody>
      </p:sp>
      <p:sp>
        <p:nvSpPr>
          <p:cNvPr id="358" name="Google Shape;358;p45"/>
          <p:cNvSpPr txBox="1">
            <a:spLocks noGrp="1"/>
          </p:cNvSpPr>
          <p:nvPr>
            <p:ph idx="1"/>
          </p:nvPr>
        </p:nvSpPr>
        <p:spPr/>
        <p:txBody>
          <a:bodyPr>
            <a:normAutofit fontScale="62500" lnSpcReduction="20000"/>
          </a:bodyPr>
          <a:lstStyle/>
          <a:p>
            <a:r>
              <a:rPr lang="en-US" dirty="0"/>
              <a:t>Automatic access is granted for the following: </a:t>
            </a:r>
          </a:p>
          <a:p>
            <a:pPr lvl="1"/>
            <a:r>
              <a:rPr lang="en-US" dirty="0"/>
              <a:t>Region Executive Committee Members </a:t>
            </a:r>
          </a:p>
          <a:p>
            <a:pPr lvl="1"/>
            <a:r>
              <a:rPr lang="en-US" dirty="0"/>
              <a:t>Region-level Representatives (</a:t>
            </a:r>
            <a:r>
              <a:rPr lang="en-US" dirty="0" err="1"/>
              <a:t>eg.</a:t>
            </a:r>
            <a:r>
              <a:rPr lang="en-US" dirty="0"/>
              <a:t> Students, YP, WIE)</a:t>
            </a:r>
          </a:p>
          <a:p>
            <a:pPr lvl="1"/>
            <a:r>
              <a:rPr lang="en-US" dirty="0"/>
              <a:t>Region Directors</a:t>
            </a:r>
          </a:p>
          <a:p>
            <a:pPr lvl="1"/>
            <a:r>
              <a:rPr lang="en-US" dirty="0"/>
              <a:t>Section, Chapter, Affinity Group Executive Committee Members</a:t>
            </a:r>
          </a:p>
          <a:p>
            <a:pPr lvl="2"/>
            <a:r>
              <a:rPr lang="en-US" dirty="0"/>
              <a:t>Chair, Vice Chair, Secretary, Treasurer</a:t>
            </a:r>
          </a:p>
          <a:p>
            <a:pPr lvl="1"/>
            <a:r>
              <a:rPr lang="en-US" dirty="0"/>
              <a:t>Newsletter Editors#</a:t>
            </a:r>
          </a:p>
          <a:p>
            <a:pPr lvl="1"/>
            <a:r>
              <a:rPr lang="en-US" dirty="0"/>
              <a:t>Webmasters#</a:t>
            </a:r>
          </a:p>
          <a:p>
            <a:pPr lvl="1"/>
            <a:r>
              <a:rPr lang="en-US" dirty="0"/>
              <a:t>Membership Development (MD) Chair</a:t>
            </a:r>
          </a:p>
          <a:p>
            <a:pPr lvl="1"/>
            <a:r>
              <a:rPr lang="en-US" dirty="0"/>
              <a:t>SAMIEEE Recipient</a:t>
            </a:r>
          </a:p>
          <a:p>
            <a:pPr lvl="1"/>
            <a:r>
              <a:rPr lang="en-US" dirty="0"/>
              <a:t>Council Chairs</a:t>
            </a:r>
          </a:p>
          <a:p>
            <a:pPr lvl="1"/>
            <a:r>
              <a:rPr lang="en-US" dirty="0"/>
              <a:t>Student Branch and HKN Executive Committee Members </a:t>
            </a:r>
          </a:p>
          <a:p>
            <a:pPr lvl="2"/>
            <a:r>
              <a:rPr lang="en-US" dirty="0"/>
              <a:t>Includes Advisor, Counselor</a:t>
            </a:r>
          </a:p>
          <a:p>
            <a:pPr lvl="1"/>
            <a:r>
              <a:rPr lang="en-US" dirty="0"/>
              <a:t>vTools Coordinator#</a:t>
            </a:r>
          </a:p>
          <a:p>
            <a:pPr lvl="1"/>
            <a:r>
              <a:rPr lang="en-US" dirty="0"/>
              <a:t>eNotice Coordinator - access limited to eNotice only</a:t>
            </a:r>
          </a:p>
          <a:p>
            <a:r>
              <a:rPr lang="en-US" dirty="0"/>
              <a:t>To report officers in order to have access to vTools, use </a:t>
            </a:r>
            <a:r>
              <a:rPr lang="en-US" dirty="0" err="1">
                <a:hlinkClick r:id="rId3"/>
              </a:rPr>
              <a:t>vTools.Officer</a:t>
            </a:r>
            <a:r>
              <a:rPr lang="en-US" dirty="0">
                <a:hlinkClick r:id="rId3"/>
              </a:rPr>
              <a:t> Reporting</a:t>
            </a:r>
            <a:br>
              <a:rPr lang="en-US" dirty="0"/>
            </a:br>
            <a:endParaRPr lang="en-US" dirty="0"/>
          </a:p>
          <a:p>
            <a:r>
              <a:rPr lang="en-US" dirty="0"/>
              <a:t># does not require active IEEE membership </a:t>
            </a:r>
          </a:p>
          <a:p>
            <a:endParaRPr lang="en-US" dirty="0">
              <a:hlinkClick r:id="rId4"/>
            </a:endParaRPr>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6"/>
          <p:cNvSpPr txBox="1">
            <a:spLocks noGrp="1"/>
          </p:cNvSpPr>
          <p:nvPr>
            <p:ph type="title"/>
          </p:nvPr>
        </p:nvSpPr>
        <p:spPr/>
        <p:txBody>
          <a:bodyPr>
            <a:normAutofit/>
          </a:bodyPr>
          <a:lstStyle/>
          <a:p>
            <a:r>
              <a:rPr lang="en-US" dirty="0"/>
              <a:t>1. vTools Engage</a:t>
            </a:r>
          </a:p>
        </p:txBody>
      </p:sp>
      <p:sp>
        <p:nvSpPr>
          <p:cNvPr id="369" name="Google Shape;369;p46"/>
          <p:cNvSpPr txBox="1">
            <a:spLocks noGrp="1"/>
          </p:cNvSpPr>
          <p:nvPr>
            <p:ph type="body" idx="1"/>
          </p:nvPr>
        </p:nvSpPr>
        <p:spPr/>
        <p:txBody>
          <a:bodyPr>
            <a:normAutofit/>
          </a:bodyPr>
          <a:lstStyle/>
          <a:p>
            <a:r>
              <a:rPr lang="en-US" dirty="0"/>
              <a:t>vTools Engage is an interactive Customer Relationship Management system (CRM) that was developed by MGA to enable volunteers and staff to:</a:t>
            </a:r>
          </a:p>
          <a:p>
            <a:pPr lvl="1"/>
            <a:r>
              <a:rPr lang="en-US" dirty="0"/>
              <a:t>Engage members</a:t>
            </a:r>
          </a:p>
          <a:p>
            <a:pPr lvl="1"/>
            <a:r>
              <a:rPr lang="en-US" dirty="0"/>
              <a:t>Track member activities</a:t>
            </a:r>
          </a:p>
          <a:p>
            <a:pPr lvl="1"/>
            <a:r>
              <a:rPr lang="en-US" dirty="0"/>
              <a:t>Retain members</a:t>
            </a:r>
          </a:p>
          <a:p>
            <a:pPr lvl="1"/>
            <a:r>
              <a:rPr lang="en-US" dirty="0"/>
              <a:t>Convert non-members to members</a:t>
            </a:r>
          </a:p>
          <a:p>
            <a:pPr lvl="1"/>
            <a:r>
              <a:rPr lang="en-US" dirty="0"/>
              <a:t>Available to all Sections</a:t>
            </a:r>
          </a:p>
          <a:p>
            <a:pPr lvl="1"/>
            <a:r>
              <a:rPr lang="en-US" dirty="0">
                <a:hlinkClick r:id="rId3" action="ppaction://hlinkfile"/>
              </a:rPr>
              <a:t>engage.vtools.ieee.org</a:t>
            </a:r>
            <a:endParaRPr lang="en-US" dirty="0"/>
          </a:p>
          <a:p>
            <a:pPr marL="457200" lvl="1" indent="0">
              <a:buNone/>
            </a:pPr>
            <a:endParaRPr lang="en-US" dirty="0"/>
          </a:p>
        </p:txBody>
      </p:sp>
      <p:sp>
        <p:nvSpPr>
          <p:cNvPr id="370" name="Google Shape;370;p46"/>
          <p:cNvSpPr txBox="1">
            <a:spLocks noGrp="1"/>
          </p:cNvSpPr>
          <p:nvPr>
            <p:ph type="sldNum" sz="quarter" idx="12"/>
          </p:nvPr>
        </p:nvSpPr>
        <p:spPr/>
        <p:txBody>
          <a:bodyPr/>
          <a:lstStyle/>
          <a:p>
            <a:fld id="{00000000-1234-1234-1234-123412341234}" type="slidenum">
              <a:rPr lang="en-US"/>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7"/>
          <p:cNvSpPr txBox="1">
            <a:spLocks noGrp="1"/>
          </p:cNvSpPr>
          <p:nvPr>
            <p:ph type="title"/>
          </p:nvPr>
        </p:nvSpPr>
        <p:spPr/>
        <p:txBody>
          <a:bodyPr/>
          <a:lstStyle/>
          <a:p>
            <a:r>
              <a:rPr lang="en-US" dirty="0"/>
              <a:t>2. eNotice</a:t>
            </a:r>
          </a:p>
        </p:txBody>
      </p:sp>
      <p:sp>
        <p:nvSpPr>
          <p:cNvPr id="379" name="Google Shape;379;p47"/>
          <p:cNvSpPr txBox="1">
            <a:spLocks noGrp="1"/>
          </p:cNvSpPr>
          <p:nvPr>
            <p:ph idx="1"/>
          </p:nvPr>
        </p:nvSpPr>
        <p:spPr/>
        <p:txBody>
          <a:bodyPr>
            <a:normAutofit fontScale="47500" lnSpcReduction="20000"/>
          </a:bodyPr>
          <a:lstStyle/>
          <a:p>
            <a:r>
              <a:rPr lang="en-US" dirty="0"/>
              <a:t>An electronic newsletter subscription service that has been developed for IEEE organizational units to facilitate email distribution of newsletters, meeting notices, social events and IEEE conference materials. </a:t>
            </a:r>
          </a:p>
          <a:p>
            <a:r>
              <a:rPr lang="en-US" dirty="0"/>
              <a:t>Source of email address IEEE Membership database</a:t>
            </a:r>
          </a:p>
          <a:p>
            <a:r>
              <a:rPr lang="en-US" dirty="0"/>
              <a:t>Volunteers email their members about local events</a:t>
            </a:r>
          </a:p>
          <a:p>
            <a:pPr lvl="1"/>
            <a:r>
              <a:rPr lang="en-US" dirty="0"/>
              <a:t>Supports  - Regions, Councils, Sections, Chapters, Affinity Groups, </a:t>
            </a:r>
          </a:p>
          <a:p>
            <a:pPr lvl="1"/>
            <a:r>
              <a:rPr lang="en-US" dirty="0"/>
              <a:t>Student Branches, Societies  </a:t>
            </a:r>
          </a:p>
          <a:p>
            <a:r>
              <a:rPr lang="en-US" dirty="0"/>
              <a:t>All recipients included are GDPR and member communication preferences</a:t>
            </a:r>
            <a:br>
              <a:rPr lang="en-US" dirty="0"/>
            </a:br>
            <a:r>
              <a:rPr lang="en-US" dirty="0"/>
              <a:t>compliant</a:t>
            </a:r>
          </a:p>
          <a:p>
            <a:r>
              <a:rPr lang="en-US" dirty="0"/>
              <a:t>Features</a:t>
            </a:r>
          </a:p>
          <a:p>
            <a:pPr lvl="1"/>
            <a:r>
              <a:rPr lang="en-US" dirty="0"/>
              <a:t>Express delivery within two (2) hours </a:t>
            </a:r>
          </a:p>
          <a:p>
            <a:pPr lvl="1"/>
            <a:r>
              <a:rPr lang="en-US" dirty="0"/>
              <a:t>Create eNotice content using Event information </a:t>
            </a:r>
          </a:p>
          <a:p>
            <a:pPr lvl="1"/>
            <a:r>
              <a:rPr lang="en-US" dirty="0"/>
              <a:t>Send email reminders to event attendees (registered and attended guests</a:t>
            </a:r>
          </a:p>
          <a:p>
            <a:pPr lvl="1"/>
            <a:r>
              <a:rPr lang="en-US" dirty="0"/>
              <a:t>Supports Attachments (i.e. speaker notes, flyers) </a:t>
            </a:r>
          </a:p>
          <a:p>
            <a:pPr lvl="1"/>
            <a:r>
              <a:rPr lang="en-US" dirty="0"/>
              <a:t>Supports Personalization (First Name, Last Name, Section Name, Email Address, Grade,</a:t>
            </a:r>
            <a:br>
              <a:rPr lang="en-US" dirty="0"/>
            </a:br>
            <a:r>
              <a:rPr lang="en-US" dirty="0"/>
              <a:t>Membership Status)  </a:t>
            </a:r>
          </a:p>
          <a:p>
            <a:pPr lvl="1"/>
            <a:r>
              <a:rPr lang="en-US" dirty="0"/>
              <a:t>Customization of eNotice ‘From’ and ‘Reply-to’</a:t>
            </a:r>
          </a:p>
          <a:p>
            <a:pPr lvl="1"/>
            <a:r>
              <a:rPr lang="en-US" dirty="0"/>
              <a:t>Preview of Draft and Express versions </a:t>
            </a:r>
          </a:p>
          <a:p>
            <a:pPr lvl="1"/>
            <a:r>
              <a:rPr lang="en-US" dirty="0"/>
              <a:t>Footer includes </a:t>
            </a:r>
          </a:p>
          <a:p>
            <a:pPr lvl="2"/>
            <a:r>
              <a:rPr lang="en-US" dirty="0"/>
              <a:t>Target OU’s URL (if available) </a:t>
            </a:r>
          </a:p>
          <a:p>
            <a:pPr lvl="2"/>
            <a:r>
              <a:rPr lang="en-US" dirty="0"/>
              <a:t>Option to manage their communication preferences</a:t>
            </a:r>
          </a:p>
          <a:p>
            <a:pPr lvl="1"/>
            <a:r>
              <a:rPr lang="en-US" dirty="0"/>
              <a:t>Send Test eNotice - eNotice sent to volunteer </a:t>
            </a:r>
          </a:p>
          <a:p>
            <a:pPr lvl="1"/>
            <a:r>
              <a:rPr lang="en-US" dirty="0">
                <a:hlinkClick r:id="rId3"/>
              </a:rPr>
              <a:t>https://enotice.vtools.ieee.org</a:t>
            </a:r>
            <a:endParaRPr lang="en-US" dirty="0"/>
          </a:p>
        </p:txBody>
      </p:sp>
      <p:pic>
        <p:nvPicPr>
          <p:cNvPr id="381" name="Google Shape;381;p47"/>
          <p:cNvPicPr preferRelativeResize="0"/>
          <p:nvPr/>
        </p:nvPicPr>
        <p:blipFill rotWithShape="1">
          <a:blip r:embed="rId4">
            <a:alphaModFix/>
          </a:blip>
          <a:srcRect/>
          <a:stretch/>
        </p:blipFill>
        <p:spPr>
          <a:xfrm>
            <a:off x="7684316" y="1795245"/>
            <a:ext cx="4001548" cy="392604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8"/>
          <p:cNvSpPr txBox="1">
            <a:spLocks noGrp="1"/>
          </p:cNvSpPr>
          <p:nvPr>
            <p:ph type="title"/>
          </p:nvPr>
        </p:nvSpPr>
        <p:spPr/>
        <p:txBody>
          <a:bodyPr/>
          <a:lstStyle/>
          <a:p>
            <a:r>
              <a:rPr lang="en-US"/>
              <a:t>3. Events </a:t>
            </a:r>
          </a:p>
        </p:txBody>
      </p:sp>
      <p:sp>
        <p:nvSpPr>
          <p:cNvPr id="389" name="Google Shape;389;p48"/>
          <p:cNvSpPr txBox="1">
            <a:spLocks noGrp="1"/>
          </p:cNvSpPr>
          <p:nvPr>
            <p:ph idx="1"/>
          </p:nvPr>
        </p:nvSpPr>
        <p:spPr/>
        <p:txBody>
          <a:bodyPr>
            <a:normAutofit fontScale="70000" lnSpcReduction="20000"/>
          </a:bodyPr>
          <a:lstStyle/>
          <a:p>
            <a:r>
              <a:rPr lang="en-US" dirty="0"/>
              <a:t>vTools Events is used to create and manage local events. Officers can create meeting announcements by entering all relevant meeting information in one central place.  Each event is accessible at the vTools Events website and are automatically exported to various sites - IEEE Collabratec and the IEEE App.  </a:t>
            </a:r>
          </a:p>
          <a:p>
            <a:r>
              <a:rPr lang="en-US" dirty="0"/>
              <a:t>Registration, with or without payment</a:t>
            </a:r>
          </a:p>
          <a:p>
            <a:pPr lvl="1"/>
            <a:r>
              <a:rPr lang="en-US" dirty="0"/>
              <a:t>Credit Card payments for R1-R7 with deposits to Concentration Banking (support for R8-R10 using USD)*</a:t>
            </a:r>
          </a:p>
          <a:p>
            <a:pPr lvl="1"/>
            <a:r>
              <a:rPr lang="en-US" dirty="0"/>
              <a:t>@Event  - on-site check in provides quick one click ‘sign in’ for attendees </a:t>
            </a:r>
          </a:p>
          <a:p>
            <a:r>
              <a:rPr lang="en-US" dirty="0"/>
              <a:t>Event-</a:t>
            </a:r>
            <a:r>
              <a:rPr lang="en-US" dirty="0" err="1"/>
              <a:t>eNotice</a:t>
            </a:r>
            <a:r>
              <a:rPr lang="en-US" dirty="0"/>
              <a:t> Integration</a:t>
            </a:r>
          </a:p>
          <a:p>
            <a:pPr lvl="1"/>
            <a:r>
              <a:rPr lang="en-US" dirty="0"/>
              <a:t>Create eNotice from Event information</a:t>
            </a:r>
          </a:p>
          <a:p>
            <a:pPr lvl="1"/>
            <a:r>
              <a:rPr lang="en-US" dirty="0"/>
              <a:t>Send email reminders to event attendees (registered and attended guests) for a single event (@Event)</a:t>
            </a:r>
          </a:p>
          <a:p>
            <a:r>
              <a:rPr lang="en-US" dirty="0"/>
              <a:t>Feeds (RSS, HTML, XML) -Collabratec, IEEE mobile app, Section site</a:t>
            </a:r>
          </a:p>
          <a:p>
            <a:r>
              <a:rPr lang="en-US" dirty="0"/>
              <a:t>Report meetings to IEEE headquarters (L31)</a:t>
            </a:r>
          </a:p>
          <a:p>
            <a:pPr lvl="1"/>
            <a:r>
              <a:rPr lang="en-US" dirty="0"/>
              <a:t>NEW! File Report option - one click to submit one report for all HOSTs</a:t>
            </a:r>
          </a:p>
          <a:p>
            <a:pPr lvl="1"/>
            <a:r>
              <a:rPr lang="en-US" dirty="0"/>
              <a:t>Reports submitted into Annual Section Rebate vTools application</a:t>
            </a:r>
          </a:p>
          <a:p>
            <a:r>
              <a:rPr lang="en-US" dirty="0">
                <a:hlinkClick r:id="rId3"/>
              </a:rPr>
              <a:t>https://events.vtools.ieee.org</a:t>
            </a:r>
            <a:endParaRPr lang="en-US" dirty="0"/>
          </a:p>
        </p:txBody>
      </p:sp>
      <p:pic>
        <p:nvPicPr>
          <p:cNvPr id="394" name="Google Shape;394;p48"/>
          <p:cNvPicPr preferRelativeResize="0"/>
          <p:nvPr/>
        </p:nvPicPr>
        <p:blipFill>
          <a:blip r:embed="rId4">
            <a:alphaModFix/>
          </a:blip>
          <a:stretch>
            <a:fillRect/>
          </a:stretch>
        </p:blipFill>
        <p:spPr>
          <a:xfrm>
            <a:off x="8715533" y="4674968"/>
            <a:ext cx="3133400" cy="21166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49"/>
          <p:cNvSpPr txBox="1">
            <a:spLocks noGrp="1"/>
          </p:cNvSpPr>
          <p:nvPr>
            <p:ph type="title"/>
          </p:nvPr>
        </p:nvSpPr>
        <p:spPr/>
        <p:txBody>
          <a:bodyPr/>
          <a:lstStyle/>
          <a:p>
            <a:r>
              <a:rPr lang="en-US"/>
              <a:t>4. Local Groups</a:t>
            </a:r>
          </a:p>
        </p:txBody>
      </p:sp>
      <p:sp>
        <p:nvSpPr>
          <p:cNvPr id="400" name="Google Shape;400;p49"/>
          <p:cNvSpPr txBox="1">
            <a:spLocks noGrp="1"/>
          </p:cNvSpPr>
          <p:nvPr>
            <p:ph idx="1"/>
          </p:nvPr>
        </p:nvSpPr>
        <p:spPr>
          <a:xfrm>
            <a:off x="838200" y="1371599"/>
            <a:ext cx="10515600" cy="2776868"/>
          </a:xfrm>
        </p:spPr>
        <p:txBody>
          <a:bodyPr>
            <a:normAutofit fontScale="55000" lnSpcReduction="20000"/>
          </a:bodyPr>
          <a:lstStyle/>
          <a:p>
            <a:r>
              <a:rPr lang="en-US" dirty="0"/>
              <a:t>New application launched in Q4 2021.</a:t>
            </a:r>
          </a:p>
          <a:p>
            <a:r>
              <a:rPr lang="en-US" dirty="0"/>
              <a:t>A Local Group is a new IEEE Organizational Unit that is a sub-unit of a Section, focused on a specified local interest.</a:t>
            </a:r>
          </a:p>
          <a:p>
            <a:r>
              <a:rPr lang="en-US" dirty="0"/>
              <a:t>A Local Group shall comprise a minimum of two (2) IEEE members, one of whom must be an IEEE voting member, and both of whom must be members of the geographic unit involved.</a:t>
            </a:r>
          </a:p>
          <a:p>
            <a:r>
              <a:rPr lang="en-US" dirty="0"/>
              <a:t>Local Groups require approval by the Section Chair.</a:t>
            </a:r>
          </a:p>
          <a:p>
            <a:r>
              <a:rPr lang="en-US" dirty="0"/>
              <a:t>Both IEEE members and non-members may be participants of the Local Group. </a:t>
            </a:r>
          </a:p>
          <a:p>
            <a:r>
              <a:rPr lang="en-US" dirty="0">
                <a:hlinkClick r:id="rId3"/>
              </a:rPr>
              <a:t>https://vtools.vtools.ieee.org</a:t>
            </a:r>
            <a:endParaRPr lang="en-US" dirty="0"/>
          </a:p>
          <a:p>
            <a:endParaRPr lang="en-US" dirty="0"/>
          </a:p>
        </p:txBody>
      </p:sp>
      <p:pic>
        <p:nvPicPr>
          <p:cNvPr id="404" name="Google Shape;404;p49"/>
          <p:cNvPicPr preferRelativeResize="0"/>
          <p:nvPr/>
        </p:nvPicPr>
        <p:blipFill>
          <a:blip r:embed="rId4">
            <a:alphaModFix/>
          </a:blip>
          <a:stretch>
            <a:fillRect/>
          </a:stretch>
        </p:blipFill>
        <p:spPr>
          <a:xfrm>
            <a:off x="986667" y="3975369"/>
            <a:ext cx="4409068" cy="2776867"/>
          </a:xfrm>
          <a:prstGeom prst="rect">
            <a:avLst/>
          </a:prstGeom>
          <a:noFill/>
          <a:ln>
            <a:noFill/>
          </a:ln>
        </p:spPr>
      </p:pic>
      <p:pic>
        <p:nvPicPr>
          <p:cNvPr id="405" name="Google Shape;405;p49"/>
          <p:cNvPicPr preferRelativeResize="0"/>
          <p:nvPr/>
        </p:nvPicPr>
        <p:blipFill>
          <a:blip r:embed="rId5">
            <a:alphaModFix/>
          </a:blip>
          <a:stretch>
            <a:fillRect/>
          </a:stretch>
        </p:blipFill>
        <p:spPr>
          <a:xfrm>
            <a:off x="5838737" y="3589474"/>
            <a:ext cx="4159149" cy="214020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0"/>
          <p:cNvSpPr txBox="1">
            <a:spLocks noGrp="1"/>
          </p:cNvSpPr>
          <p:nvPr>
            <p:ph type="title"/>
          </p:nvPr>
        </p:nvSpPr>
        <p:spPr/>
        <p:txBody>
          <a:bodyPr/>
          <a:lstStyle/>
          <a:p>
            <a:r>
              <a:rPr lang="en-US"/>
              <a:t>5. Nominations</a:t>
            </a:r>
          </a:p>
        </p:txBody>
      </p:sp>
      <p:sp>
        <p:nvSpPr>
          <p:cNvPr id="411" name="Google Shape;411;p50"/>
          <p:cNvSpPr txBox="1">
            <a:spLocks noGrp="1"/>
          </p:cNvSpPr>
          <p:nvPr>
            <p:ph idx="1"/>
          </p:nvPr>
        </p:nvSpPr>
        <p:spPr/>
        <p:txBody>
          <a:bodyPr>
            <a:normAutofit fontScale="77500" lnSpcReduction="20000"/>
          </a:bodyPr>
          <a:lstStyle/>
          <a:p>
            <a:r>
              <a:rPr lang="en-US" dirty="0"/>
              <a:t>Enables Section volunteers to manage the nomination/petition process</a:t>
            </a:r>
          </a:p>
          <a:p>
            <a:pPr lvl="1"/>
            <a:r>
              <a:rPr lang="en-US" dirty="0"/>
              <a:t>Step by step, easy to follow</a:t>
            </a:r>
          </a:p>
          <a:p>
            <a:r>
              <a:rPr lang="en-US" dirty="0"/>
              <a:t>Section Officers Appoint Nominating </a:t>
            </a:r>
            <a:r>
              <a:rPr lang="en-US" dirty="0" err="1"/>
              <a:t>Cmte</a:t>
            </a:r>
            <a:endParaRPr lang="en-US" dirty="0"/>
          </a:p>
          <a:p>
            <a:r>
              <a:rPr lang="en-US" dirty="0"/>
              <a:t>Nominating Committee </a:t>
            </a:r>
          </a:p>
          <a:p>
            <a:pPr lvl="1"/>
            <a:r>
              <a:rPr lang="en-US" dirty="0"/>
              <a:t>Establishes timing</a:t>
            </a:r>
          </a:p>
          <a:p>
            <a:pPr lvl="1"/>
            <a:r>
              <a:rPr lang="en-US" dirty="0"/>
              <a:t>Sends call for nominations</a:t>
            </a:r>
          </a:p>
          <a:p>
            <a:pPr lvl="1"/>
            <a:r>
              <a:rPr lang="en-US" dirty="0"/>
              <a:t>Prepares 1st slate of candidates</a:t>
            </a:r>
          </a:p>
          <a:p>
            <a:pPr lvl="1"/>
            <a:r>
              <a:rPr lang="en-US" dirty="0"/>
              <a:t>Reviews petition candidates</a:t>
            </a:r>
          </a:p>
          <a:p>
            <a:pPr lvl="1"/>
            <a:r>
              <a:rPr lang="en-US" dirty="0"/>
              <a:t>Send out final slate of candidates</a:t>
            </a:r>
          </a:p>
          <a:p>
            <a:r>
              <a:rPr lang="en-US" dirty="0"/>
              <a:t>Built-in validations</a:t>
            </a:r>
          </a:p>
          <a:p>
            <a:r>
              <a:rPr lang="en-US" dirty="0"/>
              <a:t>Built-in email function and editable templates </a:t>
            </a:r>
          </a:p>
          <a:p>
            <a:r>
              <a:rPr lang="en-US" dirty="0"/>
              <a:t>Integration with vTools Voting</a:t>
            </a:r>
          </a:p>
          <a:p>
            <a:r>
              <a:rPr lang="en-US" dirty="0">
                <a:hlinkClick r:id="rId3" action="ppaction://hlinkfile"/>
              </a:rPr>
              <a:t>nominations.vtools.ieee.org</a:t>
            </a:r>
            <a:endParaRPr lang="en-US" dirty="0"/>
          </a:p>
          <a:p>
            <a:pPr marL="0" indent="0">
              <a:buNone/>
            </a:pPr>
            <a:endParaRPr lang="en-US" dirty="0"/>
          </a:p>
          <a:p>
            <a:endParaRPr lang="en-US" dirty="0"/>
          </a:p>
          <a:p>
            <a:endParaRPr lang="en-US" dirty="0"/>
          </a:p>
        </p:txBody>
      </p:sp>
      <p:sp>
        <p:nvSpPr>
          <p:cNvPr id="412" name="Google Shape;412;p50"/>
          <p:cNvSpPr txBox="1">
            <a:spLocks noGrp="1"/>
          </p:cNvSpPr>
          <p:nvPr>
            <p:ph type="sldNum" sz="quarter" idx="12"/>
          </p:nvPr>
        </p:nvSpPr>
        <p:spPr/>
        <p:txBody>
          <a:bodyPr/>
          <a:lstStyle/>
          <a:p>
            <a:fld id="{00000000-1234-1234-1234-123412341234}" type="slidenum">
              <a:rPr lang="en-US"/>
              <a:pPr/>
              <a:t>19</a:t>
            </a:fld>
            <a:endParaRPr lang="en-US"/>
          </a:p>
        </p:txBody>
      </p:sp>
      <p:pic>
        <p:nvPicPr>
          <p:cNvPr id="415" name="Google Shape;415;p50"/>
          <p:cNvPicPr preferRelativeResize="0"/>
          <p:nvPr/>
        </p:nvPicPr>
        <p:blipFill>
          <a:blip r:embed="rId4">
            <a:alphaModFix/>
          </a:blip>
          <a:stretch>
            <a:fillRect/>
          </a:stretch>
        </p:blipFill>
        <p:spPr>
          <a:xfrm>
            <a:off x="7977929" y="1853462"/>
            <a:ext cx="3970789" cy="48680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9" name="Google Shape;199;p30"/>
          <p:cNvSpPr txBox="1">
            <a:spLocks noGrp="1"/>
          </p:cNvSpPr>
          <p:nvPr>
            <p:ph type="ctrTitle"/>
          </p:nvPr>
        </p:nvSpPr>
        <p:spPr>
          <a:prstGeom prst="rect">
            <a:avLst/>
          </a:prstGeom>
          <a:noFill/>
          <a:ln>
            <a:noFill/>
          </a:ln>
        </p:spPr>
        <p:txBody>
          <a:bodyPr spcFirstLastPara="1" vert="horz" wrap="square" lIns="121900" tIns="60933" rIns="121900" bIns="60933" rtlCol="0" anchor="b" anchorCtr="0">
            <a:noAutofit/>
          </a:bodyPr>
          <a:lstStyle/>
          <a:p>
            <a:pPr>
              <a:buSzPts val="3600"/>
            </a:pPr>
            <a:r>
              <a:rPr lang="en-US" sz="4800" dirty="0"/>
              <a:t>Tools for Sections</a:t>
            </a:r>
            <a:endParaRPr sz="2667" i="1" dirty="0"/>
          </a:p>
        </p:txBody>
      </p:sp>
      <p:sp>
        <p:nvSpPr>
          <p:cNvPr id="198" name="Google Shape;198;p30"/>
          <p:cNvSpPr txBox="1">
            <a:spLocks noGrp="1"/>
          </p:cNvSpPr>
          <p:nvPr>
            <p:ph type="sldNum" sz="quarter" idx="12"/>
          </p:nvPr>
        </p:nvSpPr>
        <p:spPr>
          <a:prstGeom prst="rect">
            <a:avLst/>
          </a:prstGeom>
          <a:noFill/>
          <a:ln>
            <a:noFill/>
          </a:ln>
        </p:spPr>
        <p:txBody>
          <a:bodyPr spcFirstLastPara="1" vert="horz" wrap="square" lIns="121900" tIns="60933" rIns="121900" bIns="60933" rtlCol="0" anchor="ctr" anchorCtr="0">
            <a:noAutofit/>
          </a:bodyPr>
          <a:lstStyle/>
          <a:p>
            <a:pPr algn="l">
              <a:buClr>
                <a:srgbClr val="0066A1"/>
              </a:buClr>
              <a:buSzPts val="900"/>
            </a:pPr>
            <a:fld id="{00000000-1234-1234-1234-123412341234}" type="slidenum">
              <a:rPr lang="en-US"/>
              <a:pPr algn="l">
                <a:buClr>
                  <a:srgbClr val="0066A1"/>
                </a:buClr>
                <a:buSzPts val="900"/>
              </a:pPr>
              <a:t>2</a:t>
            </a:fld>
            <a:endParaRPr/>
          </a:p>
        </p:txBody>
      </p:sp>
      <p:sp>
        <p:nvSpPr>
          <p:cNvPr id="200" name="Google Shape;200;p30"/>
          <p:cNvSpPr/>
          <p:nvPr/>
        </p:nvSpPr>
        <p:spPr>
          <a:xfrm>
            <a:off x="288208" y="5123349"/>
            <a:ext cx="11721600" cy="492400"/>
          </a:xfrm>
          <a:prstGeom prst="rect">
            <a:avLst/>
          </a:prstGeom>
          <a:noFill/>
          <a:ln>
            <a:noFill/>
          </a:ln>
        </p:spPr>
        <p:txBody>
          <a:bodyPr spcFirstLastPara="1" wrap="square" lIns="121900" tIns="60933" rIns="121900" bIns="60933" anchor="t" anchorCtr="0">
            <a:noAutofit/>
          </a:bodyPr>
          <a:lstStyle/>
          <a:p>
            <a:pPr>
              <a:buClr>
                <a:schemeClr val="dk1"/>
              </a:buClr>
              <a:buSzPts val="1700"/>
            </a:pPr>
            <a:r>
              <a:rPr lang="en-US" sz="2267" b="1" i="1" dirty="0">
                <a:solidFill>
                  <a:schemeClr val="dk1"/>
                </a:solidFill>
                <a:latin typeface="Calibri"/>
                <a:ea typeface="Calibri"/>
                <a:cs typeface="Calibri"/>
                <a:sym typeface="Calibri"/>
              </a:rPr>
              <a:t>Vera Lee Sharoff, MGA Sr Director Information Management</a:t>
            </a:r>
          </a:p>
          <a:p>
            <a:pPr>
              <a:buClr>
                <a:schemeClr val="dk1"/>
              </a:buClr>
              <a:buSzPts val="1700"/>
            </a:pPr>
            <a:endParaRPr sz="1733" dirty="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1"/>
          <p:cNvSpPr txBox="1">
            <a:spLocks noGrp="1"/>
          </p:cNvSpPr>
          <p:nvPr>
            <p:ph type="title"/>
          </p:nvPr>
        </p:nvSpPr>
        <p:spPr/>
        <p:txBody>
          <a:bodyPr/>
          <a:lstStyle/>
          <a:p>
            <a:r>
              <a:rPr lang="en-US"/>
              <a:t>6. Officer Reporting</a:t>
            </a:r>
          </a:p>
        </p:txBody>
      </p:sp>
      <p:sp>
        <p:nvSpPr>
          <p:cNvPr id="421" name="Google Shape;421;p51"/>
          <p:cNvSpPr txBox="1">
            <a:spLocks noGrp="1"/>
          </p:cNvSpPr>
          <p:nvPr>
            <p:ph idx="1"/>
          </p:nvPr>
        </p:nvSpPr>
        <p:spPr/>
        <p:txBody>
          <a:bodyPr>
            <a:normAutofit fontScale="62500" lnSpcReduction="20000"/>
          </a:bodyPr>
          <a:lstStyle/>
          <a:p>
            <a:r>
              <a:rPr lang="en-US" dirty="0"/>
              <a:t>An online officer reporting tool that enables authorized volunteers to make modifications to the officer roster for a given region, council, section or chapter. The tool provides automatic validation and updates the central IEEE database.</a:t>
            </a:r>
          </a:p>
          <a:p>
            <a:r>
              <a:rPr lang="en-US" dirty="0"/>
              <a:t>Online officer reporting</a:t>
            </a:r>
          </a:p>
          <a:p>
            <a:pPr lvl="1"/>
            <a:r>
              <a:rPr lang="en-US" dirty="0"/>
              <a:t>Supports: Regions, Councils, Sections, Subsections, Chapters, Affinity Groups, Student Branches, IEEE Eta Kappa Nu</a:t>
            </a:r>
          </a:p>
          <a:p>
            <a:r>
              <a:rPr lang="en-US" dirty="0"/>
              <a:t>Updates OU Analytics and the IEEE organizational roster (overnight)</a:t>
            </a:r>
          </a:p>
          <a:p>
            <a:r>
              <a:rPr lang="en-US" dirty="0"/>
              <a:t>Instantaneously updates the IEEE Membership database when submitted by authorized volunteers</a:t>
            </a:r>
          </a:p>
          <a:p>
            <a:r>
              <a:rPr lang="en-US" dirty="0"/>
              <a:t>Officers have automatic access once report saved</a:t>
            </a:r>
          </a:p>
          <a:p>
            <a:r>
              <a:rPr lang="en-US" dirty="0"/>
              <a:t>Features</a:t>
            </a:r>
          </a:p>
          <a:p>
            <a:pPr lvl="1"/>
            <a:r>
              <a:rPr lang="en-US" dirty="0"/>
              <a:t>View organizational roster</a:t>
            </a:r>
          </a:p>
          <a:p>
            <a:pPr lvl="1"/>
            <a:r>
              <a:rPr lang="en-US" dirty="0"/>
              <a:t>Automatic validation of </a:t>
            </a:r>
          </a:p>
          <a:p>
            <a:pPr lvl="2"/>
            <a:r>
              <a:rPr lang="en-US" dirty="0"/>
              <a:t>Valid Member Grade, Resides in OU</a:t>
            </a:r>
          </a:p>
          <a:p>
            <a:pPr lvl="1"/>
            <a:r>
              <a:rPr lang="en-US" dirty="0"/>
              <a:t>Add and/or End term* of an officer</a:t>
            </a:r>
          </a:p>
          <a:p>
            <a:pPr lvl="1"/>
            <a:r>
              <a:rPr lang="en-US" dirty="0"/>
              <a:t>View Officer Logs of organizational roster changes</a:t>
            </a:r>
          </a:p>
          <a:p>
            <a:pPr lvl="1"/>
            <a:r>
              <a:rPr lang="en-US" dirty="0"/>
              <a:t>Update Organizational Unit URL (website)</a:t>
            </a:r>
          </a:p>
          <a:p>
            <a:r>
              <a:rPr lang="en-US" u="sng" dirty="0">
                <a:solidFill>
                  <a:schemeClr val="hlink"/>
                </a:solidFill>
                <a:latin typeface="Calibri"/>
                <a:ea typeface="Calibri"/>
                <a:cs typeface="Calibri"/>
                <a:sym typeface="Calibri"/>
                <a:hlinkClick r:id="rId3"/>
              </a:rPr>
              <a:t>officers.vtools.ieee.org</a:t>
            </a:r>
            <a:endParaRPr lang="en-US" dirty="0">
              <a:latin typeface="Calibri"/>
              <a:ea typeface="Calibri"/>
              <a:cs typeface="Calibri"/>
              <a:sym typeface="Calibri"/>
            </a:endParaRPr>
          </a:p>
          <a:p>
            <a:pPr lvl="1"/>
            <a:endParaRPr lang="en-US" dirty="0"/>
          </a:p>
        </p:txBody>
      </p:sp>
      <p:pic>
        <p:nvPicPr>
          <p:cNvPr id="423" name="Google Shape;423;p51"/>
          <p:cNvPicPr preferRelativeResize="0"/>
          <p:nvPr/>
        </p:nvPicPr>
        <p:blipFill rotWithShape="1">
          <a:blip r:embed="rId4">
            <a:alphaModFix/>
          </a:blip>
          <a:srcRect/>
          <a:stretch/>
        </p:blipFill>
        <p:spPr>
          <a:xfrm>
            <a:off x="7506950" y="3516331"/>
            <a:ext cx="3614057" cy="259101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3"/>
          <p:cNvSpPr txBox="1">
            <a:spLocks noGrp="1"/>
          </p:cNvSpPr>
          <p:nvPr>
            <p:ph type="title"/>
          </p:nvPr>
        </p:nvSpPr>
        <p:spPr/>
        <p:txBody>
          <a:bodyPr/>
          <a:lstStyle/>
          <a:p>
            <a:r>
              <a:rPr lang="en-US" dirty="0"/>
              <a:t>7. Voting</a:t>
            </a:r>
          </a:p>
        </p:txBody>
      </p:sp>
      <p:sp>
        <p:nvSpPr>
          <p:cNvPr id="441" name="Google Shape;441;p53"/>
          <p:cNvSpPr txBox="1">
            <a:spLocks noGrp="1"/>
          </p:cNvSpPr>
          <p:nvPr>
            <p:ph idx="1"/>
          </p:nvPr>
        </p:nvSpPr>
        <p:spPr/>
        <p:txBody>
          <a:bodyPr>
            <a:normAutofit fontScale="62500" lnSpcReduction="20000"/>
          </a:bodyPr>
          <a:lstStyle/>
          <a:p>
            <a:r>
              <a:rPr lang="en-US" dirty="0"/>
              <a:t>Create ballots/motions for local geo unit elections for:</a:t>
            </a:r>
          </a:p>
          <a:p>
            <a:pPr lvl="1"/>
            <a:r>
              <a:rPr lang="en-US" dirty="0"/>
              <a:t>Regions, Geographic Councils, Sections, Subsections,</a:t>
            </a:r>
            <a:br>
              <a:rPr lang="en-US" dirty="0"/>
            </a:br>
            <a:r>
              <a:rPr lang="en-US" dirty="0"/>
              <a:t>Chapters, Affinity Groups, </a:t>
            </a:r>
            <a:br>
              <a:rPr lang="en-US" dirty="0"/>
            </a:br>
            <a:r>
              <a:rPr lang="en-US" dirty="0"/>
              <a:t>Student Branches, Student Branch Chapters, Student Branch Affinity Groups</a:t>
            </a:r>
            <a:br>
              <a:rPr lang="en-US" dirty="0"/>
            </a:br>
            <a:r>
              <a:rPr lang="en-US" dirty="0"/>
              <a:t>Technical Committees</a:t>
            </a:r>
          </a:p>
          <a:p>
            <a:r>
              <a:rPr lang="en-US" dirty="0"/>
              <a:t>Features</a:t>
            </a:r>
          </a:p>
          <a:p>
            <a:pPr lvl="1"/>
            <a:r>
              <a:rPr lang="en-US" dirty="0"/>
              <a:t>Dashboards - Active, Draft, Past</a:t>
            </a:r>
          </a:p>
          <a:p>
            <a:pPr lvl="1"/>
            <a:r>
              <a:rPr lang="en-US" dirty="0"/>
              <a:t>Ballot/Motion*</a:t>
            </a:r>
          </a:p>
          <a:p>
            <a:pPr lvl="2"/>
            <a:r>
              <a:rPr lang="en-US" dirty="0"/>
              <a:t>Creation of multiple positions with multiple candidates</a:t>
            </a:r>
          </a:p>
          <a:p>
            <a:pPr lvl="2"/>
            <a:r>
              <a:rPr lang="en-US" dirty="0"/>
              <a:t>Auto-load voter list of eligible members for Organization holding election</a:t>
            </a:r>
          </a:p>
          <a:p>
            <a:pPr lvl="2"/>
            <a:r>
              <a:rPr lang="en-US" dirty="0"/>
              <a:t>Preview online ballot as DRAFT</a:t>
            </a:r>
          </a:p>
          <a:p>
            <a:pPr lvl="2"/>
            <a:r>
              <a:rPr lang="en-US" dirty="0"/>
              <a:t>Ballots and Motions now include explicit option to abstain</a:t>
            </a:r>
          </a:p>
          <a:p>
            <a:pPr lvl="2"/>
            <a:r>
              <a:rPr lang="en-US" dirty="0"/>
              <a:t>PDF /Print versions of ballot available</a:t>
            </a:r>
          </a:p>
          <a:p>
            <a:pPr lvl="1"/>
            <a:r>
              <a:rPr lang="en-US" dirty="0"/>
              <a:t>Once election is open, </a:t>
            </a:r>
          </a:p>
          <a:p>
            <a:pPr lvl="2"/>
            <a:r>
              <a:rPr lang="en-US" dirty="0"/>
              <a:t>Organizer emails voters directly from tool </a:t>
            </a:r>
          </a:p>
          <a:p>
            <a:pPr lvl="1"/>
            <a:r>
              <a:rPr lang="en-US" dirty="0"/>
              <a:t>Once election has closed</a:t>
            </a:r>
          </a:p>
          <a:p>
            <a:pPr lvl="2"/>
            <a:r>
              <a:rPr lang="en-US" dirty="0"/>
              <a:t>Review election results</a:t>
            </a:r>
          </a:p>
          <a:p>
            <a:r>
              <a:rPr lang="en-US" dirty="0"/>
              <a:t>Members sign in with IEEE Account for secure access to online ballot</a:t>
            </a:r>
          </a:p>
          <a:p>
            <a:r>
              <a:rPr lang="en-US" dirty="0"/>
              <a:t>Integration with vTools Officer Reporting</a:t>
            </a:r>
          </a:p>
          <a:p>
            <a:r>
              <a:rPr lang="en-US" dirty="0">
                <a:hlinkClick r:id="rId3"/>
              </a:rPr>
              <a:t>voting.vtools.ieee.org</a:t>
            </a:r>
            <a:endParaRPr lang="en-US" dirty="0"/>
          </a:p>
          <a:p>
            <a:endParaRPr lang="en-US" dirty="0"/>
          </a:p>
        </p:txBody>
      </p:sp>
      <p:pic>
        <p:nvPicPr>
          <p:cNvPr id="443" name="Google Shape;443;p53"/>
          <p:cNvPicPr preferRelativeResize="0"/>
          <p:nvPr/>
        </p:nvPicPr>
        <p:blipFill rotWithShape="1">
          <a:blip r:embed="rId4">
            <a:alphaModFix/>
          </a:blip>
          <a:srcRect/>
          <a:stretch/>
        </p:blipFill>
        <p:spPr>
          <a:xfrm>
            <a:off x="8437758" y="340162"/>
            <a:ext cx="3561795" cy="2806519"/>
          </a:xfrm>
          <a:prstGeom prst="rect">
            <a:avLst/>
          </a:prstGeom>
          <a:noFill/>
          <a:ln>
            <a:noFill/>
          </a:ln>
        </p:spPr>
      </p:pic>
      <p:pic>
        <p:nvPicPr>
          <p:cNvPr id="444" name="Google Shape;444;p53"/>
          <p:cNvPicPr preferRelativeResize="0"/>
          <p:nvPr/>
        </p:nvPicPr>
        <p:blipFill rotWithShape="1">
          <a:blip r:embed="rId5">
            <a:alphaModFix/>
          </a:blip>
          <a:srcRect/>
          <a:stretch/>
        </p:blipFill>
        <p:spPr>
          <a:xfrm>
            <a:off x="8437758" y="3306066"/>
            <a:ext cx="3561795" cy="2404759"/>
          </a:xfrm>
          <a:prstGeom prst="rect">
            <a:avLst/>
          </a:prstGeom>
          <a:noFill/>
          <a:ln w="9525" cap="flat" cmpd="sng">
            <a:solidFill>
              <a:schemeClr val="accent1"/>
            </a:solidFill>
            <a:prstDash val="solid"/>
            <a:round/>
            <a:headEnd type="none" w="sm" len="sm"/>
            <a:tailEnd type="none" w="sm" len="sm"/>
          </a:ln>
        </p:spPr>
      </p:pic>
      <p:sp>
        <p:nvSpPr>
          <p:cNvPr id="445" name="Google Shape;445;p53"/>
          <p:cNvSpPr/>
          <p:nvPr/>
        </p:nvSpPr>
        <p:spPr>
          <a:xfrm>
            <a:off x="2249055" y="6273085"/>
            <a:ext cx="5943600" cy="307777"/>
          </a:xfrm>
          <a:prstGeom prst="rect">
            <a:avLst/>
          </a:prstGeom>
          <a:noFill/>
          <a:ln>
            <a:noFill/>
          </a:ln>
        </p:spPr>
        <p:txBody>
          <a:bodyPr spcFirstLastPara="1" wrap="square" lIns="91400" tIns="45700" rIns="91400" bIns="45700" anchor="t" anchorCtr="0">
            <a:noAutofit/>
          </a:bodyPr>
          <a:lstStyle/>
          <a:p>
            <a:pPr>
              <a:buClr>
                <a:srgbClr val="FF0000"/>
              </a:buClr>
              <a:buSzPts val="1050"/>
            </a:pPr>
            <a:r>
              <a:rPr lang="en-US" sz="1400">
                <a:solidFill>
                  <a:srgbClr val="FF0000"/>
                </a:solidFill>
                <a:latin typeface="Arial"/>
                <a:ea typeface="Arial"/>
                <a:cs typeface="Arial"/>
                <a:sym typeface="Arial"/>
              </a:rPr>
              <a:t>*Please note that this is different from the general IEEE elections.</a:t>
            </a:r>
            <a:endParaRPr sz="1400">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54"/>
          <p:cNvSpPr txBox="1">
            <a:spLocks noGrp="1"/>
          </p:cNvSpPr>
          <p:nvPr>
            <p:ph type="title"/>
          </p:nvPr>
        </p:nvSpPr>
        <p:spPr>
          <a:prstGeom prst="rect">
            <a:avLst/>
          </a:prstGeom>
          <a:noFill/>
          <a:ln>
            <a:noFill/>
          </a:ln>
        </p:spPr>
        <p:txBody>
          <a:bodyPr spcFirstLastPara="1" vert="horz" wrap="square" lIns="121900" tIns="60933" rIns="121900" bIns="60933" rtlCol="0" anchor="b" anchorCtr="0">
            <a:noAutofit/>
          </a:bodyPr>
          <a:lstStyle/>
          <a:p>
            <a:pPr>
              <a:buSzPts val="2500"/>
            </a:pPr>
            <a:r>
              <a:rPr lang="en-US" dirty="0"/>
              <a:t>8. </a:t>
            </a:r>
            <a:r>
              <a:rPr lang="en-US" dirty="0" err="1"/>
              <a:t>WebInABox</a:t>
            </a:r>
            <a:r>
              <a:rPr lang="en-US" dirty="0"/>
              <a:t> </a:t>
            </a:r>
            <a:endParaRPr dirty="0"/>
          </a:p>
        </p:txBody>
      </p:sp>
      <p:sp>
        <p:nvSpPr>
          <p:cNvPr id="453" name="Google Shape;453;p54"/>
          <p:cNvSpPr txBox="1">
            <a:spLocks noGrp="1"/>
          </p:cNvSpPr>
          <p:nvPr>
            <p:ph idx="1"/>
          </p:nvPr>
        </p:nvSpPr>
        <p:spPr>
          <a:prstGeom prst="rect">
            <a:avLst/>
          </a:prstGeom>
          <a:noFill/>
          <a:ln>
            <a:noFill/>
          </a:ln>
        </p:spPr>
        <p:txBody>
          <a:bodyPr spcFirstLastPara="1" vert="horz" wrap="square" lIns="121900" tIns="60933" rIns="121900" bIns="60933" rtlCol="0" anchor="t" anchorCtr="0">
            <a:normAutofit fontScale="70000" lnSpcReduction="20000"/>
          </a:bodyPr>
          <a:lstStyle/>
          <a:p>
            <a:pPr marL="228594" indent="-228594">
              <a:spcBef>
                <a:spcPts val="0"/>
              </a:spcBef>
              <a:buSzPct val="96969"/>
            </a:pPr>
            <a:r>
              <a:rPr lang="en-US" dirty="0"/>
              <a:t>Basic web site “</a:t>
            </a:r>
            <a:r>
              <a:rPr lang="en-US" dirty="0" err="1"/>
              <a:t>WebInABox</a:t>
            </a:r>
            <a:r>
              <a:rPr lang="en-US" dirty="0"/>
              <a:t>” with wizard-like interface</a:t>
            </a:r>
            <a:br>
              <a:rPr lang="en-US" dirty="0"/>
            </a:br>
            <a:r>
              <a:rPr lang="en-US" dirty="0"/>
              <a:t> for creation</a:t>
            </a:r>
            <a:endParaRPr dirty="0"/>
          </a:p>
          <a:p>
            <a:pPr marL="228594" indent="-228594">
              <a:buSzPct val="96969"/>
            </a:pPr>
            <a:r>
              <a:rPr lang="en-US" dirty="0"/>
              <a:t>No webmaster skills required</a:t>
            </a:r>
            <a:endParaRPr dirty="0"/>
          </a:p>
          <a:p>
            <a:pPr marL="228594" indent="-228594">
              <a:buSzPct val="96969"/>
            </a:pPr>
            <a:r>
              <a:rPr lang="en-US" dirty="0"/>
              <a:t>Enables a common look and feel compliant with IEEE web</a:t>
            </a:r>
            <a:br>
              <a:rPr lang="en-US" dirty="0"/>
            </a:br>
            <a:r>
              <a:rPr lang="en-US" dirty="0"/>
              <a:t>presence guidelines</a:t>
            </a:r>
            <a:endParaRPr dirty="0"/>
          </a:p>
          <a:p>
            <a:pPr marL="228594" indent="-228594">
              <a:buSzPct val="96969"/>
            </a:pPr>
            <a:r>
              <a:rPr lang="en-US" dirty="0"/>
              <a:t>Integrates with Events  - includes upcoming and past events </a:t>
            </a:r>
            <a:endParaRPr dirty="0"/>
          </a:p>
          <a:p>
            <a:pPr marL="228594" indent="-228594">
              <a:buSzPct val="96969"/>
            </a:pPr>
            <a:r>
              <a:rPr lang="en-US" dirty="0"/>
              <a:t>Data driven with auto updates from central IEEE database</a:t>
            </a:r>
            <a:endParaRPr dirty="0"/>
          </a:p>
          <a:p>
            <a:pPr marL="228594" indent="-228594">
              <a:buSzPct val="96969"/>
            </a:pPr>
            <a:r>
              <a:rPr lang="en-US" dirty="0"/>
              <a:t>Provides Officer Roster</a:t>
            </a:r>
            <a:endParaRPr dirty="0"/>
          </a:p>
          <a:p>
            <a:pPr marL="228594" indent="-228594">
              <a:buSzPct val="96969"/>
            </a:pPr>
            <a:r>
              <a:rPr lang="en-US" dirty="0"/>
              <a:t>Provides file storage</a:t>
            </a:r>
            <a:endParaRPr dirty="0"/>
          </a:p>
          <a:p>
            <a:pPr marL="228594" indent="-228594">
              <a:buSzPct val="96969"/>
            </a:pPr>
            <a:r>
              <a:rPr lang="en-US" dirty="0"/>
              <a:t>Supports Sections, Chapters, Affinity Groups and Student Branches</a:t>
            </a:r>
            <a:endParaRPr dirty="0"/>
          </a:p>
          <a:p>
            <a:pPr marL="228594" indent="-228594">
              <a:buSzPct val="96969"/>
            </a:pPr>
            <a:r>
              <a:rPr lang="en-US" dirty="0"/>
              <a:t>Not meant to compete with or replace complex content management systems such as WordPress</a:t>
            </a:r>
          </a:p>
          <a:p>
            <a:pPr marL="228594" indent="-228594">
              <a:buSzPct val="96969"/>
            </a:pPr>
            <a:r>
              <a:rPr lang="en-US" u="sng" dirty="0">
                <a:solidFill>
                  <a:schemeClr val="hlink"/>
                </a:solidFill>
                <a:hlinkClick r:id="rId3"/>
              </a:rPr>
              <a:t>webinabox.vtools.ieee.org</a:t>
            </a:r>
            <a:endParaRPr lang="en-US" dirty="0"/>
          </a:p>
          <a:p>
            <a:pPr marL="228594" indent="-228594">
              <a:buSzPct val="96969"/>
            </a:pPr>
            <a:endParaRPr dirty="0"/>
          </a:p>
          <a:p>
            <a:pPr marL="228594" indent="-99396">
              <a:buSzPct val="100000"/>
              <a:buNone/>
            </a:pPr>
            <a:endParaRPr dirty="0"/>
          </a:p>
        </p:txBody>
      </p:sp>
      <p:pic>
        <p:nvPicPr>
          <p:cNvPr id="455" name="Google Shape;455;p54"/>
          <p:cNvPicPr preferRelativeResize="0"/>
          <p:nvPr/>
        </p:nvPicPr>
        <p:blipFill rotWithShape="1">
          <a:blip r:embed="rId4">
            <a:alphaModFix/>
          </a:blip>
          <a:srcRect/>
          <a:stretch/>
        </p:blipFill>
        <p:spPr>
          <a:xfrm>
            <a:off x="7782944" y="1659533"/>
            <a:ext cx="4323931" cy="270413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974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FE83B-5140-17FF-4626-C92F181C1AA0}"/>
              </a:ext>
            </a:extLst>
          </p:cNvPr>
          <p:cNvSpPr>
            <a:spLocks noGrp="1"/>
          </p:cNvSpPr>
          <p:nvPr>
            <p:ph type="title"/>
          </p:nvPr>
        </p:nvSpPr>
        <p:spPr/>
        <p:txBody>
          <a:bodyPr/>
          <a:lstStyle/>
          <a:p>
            <a:r>
              <a:rPr lang="en-US" dirty="0"/>
              <a:t>Tools</a:t>
            </a:r>
          </a:p>
        </p:txBody>
      </p:sp>
      <p:sp>
        <p:nvSpPr>
          <p:cNvPr id="3" name="Text Placeholder 2">
            <a:extLst>
              <a:ext uri="{FF2B5EF4-FFF2-40B4-BE49-F238E27FC236}">
                <a16:creationId xmlns:a16="http://schemas.microsoft.com/office/drawing/2014/main" id="{084D6F70-2550-0F6A-2BD1-6D896BB42226}"/>
              </a:ext>
            </a:extLst>
          </p:cNvPr>
          <p:cNvSpPr>
            <a:spLocks noGrp="1"/>
          </p:cNvSpPr>
          <p:nvPr>
            <p:ph idx="1"/>
          </p:nvPr>
        </p:nvSpPr>
        <p:spPr>
          <a:xfrm>
            <a:off x="838200" y="1371598"/>
            <a:ext cx="5811175" cy="4933555"/>
          </a:xfrm>
        </p:spPr>
        <p:txBody>
          <a:bodyPr/>
          <a:lstStyle/>
          <a:p>
            <a:r>
              <a:rPr lang="en-US" dirty="0"/>
              <a:t>IEEE OU Analytics</a:t>
            </a:r>
          </a:p>
          <a:p>
            <a:pPr lvl="1"/>
            <a:r>
              <a:rPr lang="en-US" dirty="0"/>
              <a:t>A visual business intelligence tool which provides volunteer access to member data</a:t>
            </a:r>
          </a:p>
          <a:p>
            <a:r>
              <a:rPr lang="en-US" dirty="0"/>
              <a:t>OU Analytics User group</a:t>
            </a:r>
          </a:p>
          <a:p>
            <a:r>
              <a:rPr lang="en-US" dirty="0">
                <a:hlinkClick r:id="rId2"/>
              </a:rPr>
              <a:t>ieee.org/oua</a:t>
            </a:r>
            <a:endParaRPr lang="en-US" dirty="0"/>
          </a:p>
          <a:p>
            <a:endParaRPr lang="en-US" dirty="0"/>
          </a:p>
        </p:txBody>
      </p:sp>
      <p:sp>
        <p:nvSpPr>
          <p:cNvPr id="4" name="Slide Number Placeholder 3">
            <a:extLst>
              <a:ext uri="{FF2B5EF4-FFF2-40B4-BE49-F238E27FC236}">
                <a16:creationId xmlns:a16="http://schemas.microsoft.com/office/drawing/2014/main" id="{F1D69257-51BA-DD8F-BF02-3DC9F0E9D1EF}"/>
              </a:ext>
            </a:extLst>
          </p:cNvPr>
          <p:cNvSpPr>
            <a:spLocks noGrp="1"/>
          </p:cNvSpPr>
          <p:nvPr>
            <p:ph type="sldNum" sz="quarter" idx="12"/>
          </p:nvPr>
        </p:nvSpPr>
        <p:spPr/>
        <p:txBody>
          <a:bodyPr/>
          <a:lstStyle/>
          <a:p>
            <a:fld id="{3DD97BEB-BAEF-0344-9D5C-EC73E478698A}" type="slidenum">
              <a:rPr lang="en-US" smtClean="0"/>
              <a:pPr/>
              <a:t>24</a:t>
            </a:fld>
            <a:endParaRPr lang="en-US"/>
          </a:p>
        </p:txBody>
      </p:sp>
      <p:pic>
        <p:nvPicPr>
          <p:cNvPr id="7" name="Picture 6">
            <a:extLst>
              <a:ext uri="{FF2B5EF4-FFF2-40B4-BE49-F238E27FC236}">
                <a16:creationId xmlns:a16="http://schemas.microsoft.com/office/drawing/2014/main" id="{1CD1F726-507A-5C66-CCFF-F19A379F43CC}"/>
              </a:ext>
            </a:extLst>
          </p:cNvPr>
          <p:cNvPicPr>
            <a:picLocks noChangeAspect="1"/>
          </p:cNvPicPr>
          <p:nvPr/>
        </p:nvPicPr>
        <p:blipFill>
          <a:blip r:embed="rId3"/>
          <a:stretch>
            <a:fillRect/>
          </a:stretch>
        </p:blipFill>
        <p:spPr>
          <a:xfrm>
            <a:off x="7482978" y="2009760"/>
            <a:ext cx="4099373" cy="3586952"/>
          </a:xfrm>
          <a:prstGeom prst="rect">
            <a:avLst/>
          </a:prstGeom>
        </p:spPr>
      </p:pic>
    </p:spTree>
    <p:extLst>
      <p:ext uri="{BB962C8B-B14F-4D97-AF65-F5344CB8AC3E}">
        <p14:creationId xmlns:p14="http://schemas.microsoft.com/office/powerpoint/2010/main" val="2528497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5327D-3893-7F5C-B019-85665925C2D8}"/>
              </a:ext>
            </a:extLst>
          </p:cNvPr>
          <p:cNvSpPr>
            <a:spLocks noGrp="1"/>
          </p:cNvSpPr>
          <p:nvPr>
            <p:ph type="title"/>
          </p:nvPr>
        </p:nvSpPr>
        <p:spPr/>
        <p:txBody>
          <a:bodyPr>
            <a:noAutofit/>
          </a:bodyPr>
          <a:lstStyle/>
          <a:p>
            <a:r>
              <a:rPr lang="en-US" sz="4000" dirty="0"/>
              <a:t>Who Can Access IEEE OU Analytics?</a:t>
            </a:r>
          </a:p>
        </p:txBody>
      </p:sp>
      <p:sp>
        <p:nvSpPr>
          <p:cNvPr id="4" name="Slide Number Placeholder 3">
            <a:extLst>
              <a:ext uri="{FF2B5EF4-FFF2-40B4-BE49-F238E27FC236}">
                <a16:creationId xmlns:a16="http://schemas.microsoft.com/office/drawing/2014/main" id="{F3C0B9D3-7871-D0B2-44FE-556BC1B09674}"/>
              </a:ext>
            </a:extLst>
          </p:cNvPr>
          <p:cNvSpPr>
            <a:spLocks noGrp="1"/>
          </p:cNvSpPr>
          <p:nvPr>
            <p:ph type="sldNum" sz="quarter" idx="12"/>
          </p:nvPr>
        </p:nvSpPr>
        <p:spPr/>
        <p:txBody>
          <a:bodyPr/>
          <a:lstStyle/>
          <a:p>
            <a:fld id="{3DD97BEB-BAEF-0344-9D5C-EC73E478698A}" type="slidenum">
              <a:rPr lang="en-US" smtClean="0"/>
              <a:pPr/>
              <a:t>25</a:t>
            </a:fld>
            <a:endParaRPr lang="en-US"/>
          </a:p>
        </p:txBody>
      </p:sp>
      <p:pic>
        <p:nvPicPr>
          <p:cNvPr id="7" name="Picture 6">
            <a:extLst>
              <a:ext uri="{FF2B5EF4-FFF2-40B4-BE49-F238E27FC236}">
                <a16:creationId xmlns:a16="http://schemas.microsoft.com/office/drawing/2014/main" id="{18F692A4-C21E-3DF8-3E0F-3928DF8E9B34}"/>
              </a:ext>
            </a:extLst>
          </p:cNvPr>
          <p:cNvPicPr>
            <a:picLocks noChangeAspect="1"/>
          </p:cNvPicPr>
          <p:nvPr/>
        </p:nvPicPr>
        <p:blipFill>
          <a:blip r:embed="rId2"/>
          <a:stretch>
            <a:fillRect/>
          </a:stretch>
        </p:blipFill>
        <p:spPr>
          <a:xfrm>
            <a:off x="2374687" y="1327137"/>
            <a:ext cx="6907725" cy="5568571"/>
          </a:xfrm>
          <a:prstGeom prst="rect">
            <a:avLst/>
          </a:prstGeom>
        </p:spPr>
      </p:pic>
      <p:sp>
        <p:nvSpPr>
          <p:cNvPr id="10" name="Arrow: Right 9">
            <a:extLst>
              <a:ext uri="{FF2B5EF4-FFF2-40B4-BE49-F238E27FC236}">
                <a16:creationId xmlns:a16="http://schemas.microsoft.com/office/drawing/2014/main" id="{4724AD72-A705-AABE-2F2D-0D50A233DFAB}"/>
              </a:ext>
            </a:extLst>
          </p:cNvPr>
          <p:cNvSpPr/>
          <p:nvPr/>
        </p:nvSpPr>
        <p:spPr>
          <a:xfrm>
            <a:off x="1924518" y="1849105"/>
            <a:ext cx="375140" cy="84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Arrow: Right 10">
            <a:extLst>
              <a:ext uri="{FF2B5EF4-FFF2-40B4-BE49-F238E27FC236}">
                <a16:creationId xmlns:a16="http://schemas.microsoft.com/office/drawing/2014/main" id="{C626E2D2-FC78-FF89-BF1B-F561526F9D26}"/>
              </a:ext>
            </a:extLst>
          </p:cNvPr>
          <p:cNvSpPr/>
          <p:nvPr/>
        </p:nvSpPr>
        <p:spPr>
          <a:xfrm>
            <a:off x="1999547" y="2092945"/>
            <a:ext cx="375140" cy="8440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035591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2BFDB-1E49-22A1-8F9A-14B8C3F3E96F}"/>
              </a:ext>
            </a:extLst>
          </p:cNvPr>
          <p:cNvSpPr>
            <a:spLocks noGrp="1"/>
          </p:cNvSpPr>
          <p:nvPr>
            <p:ph type="title"/>
          </p:nvPr>
        </p:nvSpPr>
        <p:spPr/>
        <p:txBody>
          <a:bodyPr>
            <a:normAutofit/>
          </a:bodyPr>
          <a:lstStyle/>
          <a:p>
            <a:r>
              <a:rPr lang="en-US" sz="4400" dirty="0"/>
              <a:t>What data is available?</a:t>
            </a:r>
          </a:p>
        </p:txBody>
      </p:sp>
      <p:sp>
        <p:nvSpPr>
          <p:cNvPr id="3" name="Text Placeholder 2">
            <a:extLst>
              <a:ext uri="{FF2B5EF4-FFF2-40B4-BE49-F238E27FC236}">
                <a16:creationId xmlns:a16="http://schemas.microsoft.com/office/drawing/2014/main" id="{3BEB6EAA-2900-F11B-4070-02311C201BF3}"/>
              </a:ext>
            </a:extLst>
          </p:cNvPr>
          <p:cNvSpPr>
            <a:spLocks noGrp="1"/>
          </p:cNvSpPr>
          <p:nvPr>
            <p:ph idx="1"/>
          </p:nvPr>
        </p:nvSpPr>
        <p:spPr/>
        <p:txBody>
          <a:bodyPr>
            <a:normAutofit fontScale="70000" lnSpcReduction="20000"/>
          </a:bodyPr>
          <a:lstStyle/>
          <a:p>
            <a:r>
              <a:rPr lang="en-US" dirty="0"/>
              <a:t>Data is limited to your Organizational Unit</a:t>
            </a:r>
          </a:p>
          <a:p>
            <a:pPr lvl="1"/>
            <a:r>
              <a:rPr lang="en-US" dirty="0"/>
              <a:t>Region - All members and affiliates who live in the Region</a:t>
            </a:r>
          </a:p>
          <a:p>
            <a:pPr lvl="1"/>
            <a:r>
              <a:rPr lang="en-US" dirty="0"/>
              <a:t>Section - All members and affiliates who live in the Section</a:t>
            </a:r>
          </a:p>
          <a:p>
            <a:pPr lvl="1"/>
            <a:r>
              <a:rPr lang="en-US" dirty="0"/>
              <a:t>Subsection - All members and affiliates who live in a Subsection</a:t>
            </a:r>
          </a:p>
          <a:p>
            <a:pPr lvl="2"/>
            <a:r>
              <a:rPr lang="en-US" dirty="0"/>
              <a:t>Example: Montgomery Subsection of the Alabama Section</a:t>
            </a:r>
          </a:p>
          <a:p>
            <a:pPr lvl="1"/>
            <a:r>
              <a:rPr lang="en-US" dirty="0"/>
              <a:t>Chapter/Joint Chapter/Affinity Groups - All members and affiliates who live in the Section(s) and are a member of the associated Society</a:t>
            </a:r>
          </a:p>
          <a:p>
            <a:pPr lvl="1"/>
            <a:r>
              <a:rPr lang="en-US" dirty="0"/>
              <a:t>Student Branches - All student members attending the school of the Student Branch</a:t>
            </a:r>
          </a:p>
          <a:p>
            <a:pPr lvl="1"/>
            <a:r>
              <a:rPr lang="en-US" dirty="0"/>
              <a:t>Student Branch Chapters/Student Branch Affinity Groups – All student members attending the school of the Student Branch and belonging to the associated Society</a:t>
            </a:r>
          </a:p>
          <a:p>
            <a:pPr lvl="1"/>
            <a:r>
              <a:rPr lang="en-US" dirty="0"/>
              <a:t>Society  </a:t>
            </a:r>
          </a:p>
          <a:p>
            <a:r>
              <a:rPr lang="en-US" dirty="0"/>
              <a:t>Data includes:</a:t>
            </a:r>
          </a:p>
          <a:p>
            <a:pPr lvl="1"/>
            <a:r>
              <a:rPr lang="en-US" dirty="0"/>
              <a:t>Contact information</a:t>
            </a:r>
          </a:p>
          <a:p>
            <a:pPr lvl="1"/>
            <a:r>
              <a:rPr lang="en-US" dirty="0"/>
              <a:t>Grade and Grade History</a:t>
            </a:r>
          </a:p>
          <a:p>
            <a:pPr lvl="1"/>
            <a:r>
              <a:rPr lang="en-US" dirty="0"/>
              <a:t>School, HKN</a:t>
            </a:r>
          </a:p>
          <a:p>
            <a:pPr lvl="1"/>
            <a:r>
              <a:rPr lang="en-US" dirty="0"/>
              <a:t>Memberships – IEEE, Society, Affinity</a:t>
            </a:r>
          </a:p>
          <a:p>
            <a:pPr lvl="1"/>
            <a:r>
              <a:rPr lang="en-US" dirty="0"/>
              <a:t>Subscriptions</a:t>
            </a:r>
          </a:p>
          <a:p>
            <a:pPr lvl="1"/>
            <a:r>
              <a:rPr lang="en-US" dirty="0"/>
              <a:t>Volunteer Positions, including history</a:t>
            </a:r>
          </a:p>
          <a:p>
            <a:pPr lvl="1"/>
            <a:r>
              <a:rPr lang="en-US" dirty="0"/>
              <a:t>And much more</a:t>
            </a:r>
          </a:p>
        </p:txBody>
      </p:sp>
      <p:sp>
        <p:nvSpPr>
          <p:cNvPr id="4" name="Slide Number Placeholder 3">
            <a:extLst>
              <a:ext uri="{FF2B5EF4-FFF2-40B4-BE49-F238E27FC236}">
                <a16:creationId xmlns:a16="http://schemas.microsoft.com/office/drawing/2014/main" id="{F55D109B-A51E-E235-E404-96EA4070712C}"/>
              </a:ext>
            </a:extLst>
          </p:cNvPr>
          <p:cNvSpPr>
            <a:spLocks noGrp="1"/>
          </p:cNvSpPr>
          <p:nvPr>
            <p:ph type="sldNum" sz="quarter" idx="12"/>
          </p:nvPr>
        </p:nvSpPr>
        <p:spPr/>
        <p:txBody>
          <a:bodyPr/>
          <a:lstStyle/>
          <a:p>
            <a:fld id="{3DD97BEB-BAEF-0344-9D5C-EC73E478698A}" type="slidenum">
              <a:rPr lang="en-US" smtClean="0"/>
              <a:pPr/>
              <a:t>26</a:t>
            </a:fld>
            <a:endParaRPr lang="en-US"/>
          </a:p>
        </p:txBody>
      </p:sp>
    </p:spTree>
    <p:extLst>
      <p:ext uri="{BB962C8B-B14F-4D97-AF65-F5344CB8AC3E}">
        <p14:creationId xmlns:p14="http://schemas.microsoft.com/office/powerpoint/2010/main" val="932427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IEEE OU Analytics</a:t>
            </a:r>
          </a:p>
        </p:txBody>
      </p:sp>
      <p:sp>
        <p:nvSpPr>
          <p:cNvPr id="4" name="Slide Number Placeholder 3"/>
          <p:cNvSpPr>
            <a:spLocks noGrp="1"/>
          </p:cNvSpPr>
          <p:nvPr>
            <p:ph type="sldNum" sz="quarter" idx="12"/>
          </p:nvPr>
        </p:nvSpPr>
        <p:spPr/>
        <p:txBody>
          <a:bodyPr/>
          <a:lstStyle/>
          <a:p>
            <a:fld id="{3DD97BEB-BAEF-0344-9D5C-EC73E478698A}" type="slidenum">
              <a:rPr lang="en-US" smtClean="0"/>
              <a:pPr/>
              <a:t>27</a:t>
            </a:fld>
            <a:endParaRPr lang="en-US" dirty="0"/>
          </a:p>
        </p:txBody>
      </p:sp>
      <p:sp>
        <p:nvSpPr>
          <p:cNvPr id="3" name="Text Placeholder 2"/>
          <p:cNvSpPr>
            <a:spLocks noGrp="1"/>
          </p:cNvSpPr>
          <p:nvPr>
            <p:ph idx="4294967295"/>
          </p:nvPr>
        </p:nvSpPr>
        <p:spPr>
          <a:xfrm>
            <a:off x="530581" y="1426282"/>
            <a:ext cx="10515600" cy="4933950"/>
          </a:xfrm>
        </p:spPr>
        <p:txBody>
          <a:bodyPr/>
          <a:lstStyle/>
          <a:p>
            <a:r>
              <a:rPr lang="en-US" dirty="0"/>
              <a:t>Click “Access IEEE OU Analytics”</a:t>
            </a:r>
          </a:p>
          <a:p>
            <a:pPr lvl="1"/>
            <a:r>
              <a:rPr lang="en-US" dirty="0"/>
              <a:t>Use of IEEE OU Analytics must be in accordance with the </a:t>
            </a:r>
            <a:r>
              <a:rPr lang="en-US" dirty="0">
                <a:hlinkClick r:id="rId2"/>
              </a:rPr>
              <a:t>IEEE Data Access and Use Policy</a:t>
            </a:r>
            <a:r>
              <a:rPr lang="en-US" dirty="0"/>
              <a:t>.</a:t>
            </a:r>
          </a:p>
          <a:p>
            <a:r>
              <a:rPr lang="en-US" dirty="0"/>
              <a:t>Sign in with your IEEE Web Account Username and Password</a:t>
            </a:r>
          </a:p>
          <a:p>
            <a:endParaRPr lang="en-US" dirty="0"/>
          </a:p>
        </p:txBody>
      </p:sp>
      <p:pic>
        <p:nvPicPr>
          <p:cNvPr id="6" name="Picture 5"/>
          <p:cNvPicPr>
            <a:picLocks noChangeAspect="1"/>
          </p:cNvPicPr>
          <p:nvPr/>
        </p:nvPicPr>
        <p:blipFill>
          <a:blip r:embed="rId3"/>
          <a:stretch>
            <a:fillRect/>
          </a:stretch>
        </p:blipFill>
        <p:spPr>
          <a:xfrm>
            <a:off x="4536989" y="3313426"/>
            <a:ext cx="3890564" cy="3083800"/>
          </a:xfrm>
          <a:prstGeom prst="rect">
            <a:avLst/>
          </a:prstGeom>
        </p:spPr>
      </p:pic>
      <p:sp>
        <p:nvSpPr>
          <p:cNvPr id="8" name="Arrow: Down 7">
            <a:extLst>
              <a:ext uri="{FF2B5EF4-FFF2-40B4-BE49-F238E27FC236}">
                <a16:creationId xmlns:a16="http://schemas.microsoft.com/office/drawing/2014/main" id="{D13C0FEA-7F08-5088-F700-1460CCDB0062}"/>
              </a:ext>
            </a:extLst>
          </p:cNvPr>
          <p:cNvSpPr/>
          <p:nvPr/>
        </p:nvSpPr>
        <p:spPr>
          <a:xfrm>
            <a:off x="12066692" y="2573949"/>
            <a:ext cx="374209" cy="676053"/>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082033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C13991-D36B-A54B-E52A-9D048BFB7864}"/>
              </a:ext>
            </a:extLst>
          </p:cNvPr>
          <p:cNvSpPr>
            <a:spLocks noGrp="1"/>
          </p:cNvSpPr>
          <p:nvPr>
            <p:ph type="title"/>
          </p:nvPr>
        </p:nvSpPr>
        <p:spPr/>
        <p:txBody>
          <a:bodyPr>
            <a:normAutofit/>
          </a:bodyPr>
          <a:lstStyle/>
          <a:p>
            <a:r>
              <a:rPr lang="en-US" sz="4400" dirty="0"/>
              <a:t>Landing Page</a:t>
            </a:r>
          </a:p>
        </p:txBody>
      </p:sp>
      <p:sp>
        <p:nvSpPr>
          <p:cNvPr id="4" name="Slide Number Placeholder 3"/>
          <p:cNvSpPr>
            <a:spLocks noGrp="1"/>
          </p:cNvSpPr>
          <p:nvPr>
            <p:ph type="sldNum" sz="quarter" idx="12"/>
          </p:nvPr>
        </p:nvSpPr>
        <p:spPr/>
        <p:txBody>
          <a:bodyPr/>
          <a:lstStyle/>
          <a:p>
            <a:pPr defTabSz="1219140">
              <a:defRPr/>
            </a:pPr>
            <a:fld id="{3DD97BEB-BAEF-0344-9D5C-EC73E478698A}" type="slidenum">
              <a:rPr lang="en-US" smtClean="0"/>
              <a:pPr defTabSz="1219140">
                <a:defRPr/>
              </a:pPr>
              <a:t>28</a:t>
            </a:fld>
            <a:endParaRPr lang="en-US" dirty="0"/>
          </a:p>
        </p:txBody>
      </p:sp>
      <p:pic>
        <p:nvPicPr>
          <p:cNvPr id="6" name="Picture 5"/>
          <p:cNvPicPr>
            <a:picLocks noChangeAspect="1"/>
          </p:cNvPicPr>
          <p:nvPr/>
        </p:nvPicPr>
        <p:blipFill rotWithShape="1">
          <a:blip r:embed="rId2"/>
          <a:srcRect t="1909"/>
          <a:stretch/>
        </p:blipFill>
        <p:spPr>
          <a:xfrm>
            <a:off x="1946967" y="1431539"/>
            <a:ext cx="6797595" cy="5408876"/>
          </a:xfrm>
          <a:prstGeom prst="rect">
            <a:avLst/>
          </a:prstGeom>
        </p:spPr>
      </p:pic>
      <p:sp>
        <p:nvSpPr>
          <p:cNvPr id="2" name="Arrow: Right 1">
            <a:extLst>
              <a:ext uri="{FF2B5EF4-FFF2-40B4-BE49-F238E27FC236}">
                <a16:creationId xmlns:a16="http://schemas.microsoft.com/office/drawing/2014/main" id="{536B2681-ABB9-E76B-5043-2FE35938955F}"/>
              </a:ext>
            </a:extLst>
          </p:cNvPr>
          <p:cNvSpPr/>
          <p:nvPr/>
        </p:nvSpPr>
        <p:spPr>
          <a:xfrm rot="11380469">
            <a:off x="7278987" y="5589007"/>
            <a:ext cx="832919" cy="2414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8DC85655-0522-6589-DF70-1FF7571983EC}"/>
              </a:ext>
            </a:extLst>
          </p:cNvPr>
          <p:cNvSpPr txBox="1"/>
          <p:nvPr/>
        </p:nvSpPr>
        <p:spPr>
          <a:xfrm>
            <a:off x="9140614" y="2074985"/>
            <a:ext cx="2453054" cy="1661993"/>
          </a:xfrm>
          <a:prstGeom prst="rect">
            <a:avLst/>
          </a:prstGeom>
          <a:noFill/>
          <a:ln>
            <a:solidFill>
              <a:schemeClr val="accent1">
                <a:lumMod val="40000"/>
                <a:lumOff val="60000"/>
              </a:schemeClr>
            </a:solidFill>
          </a:ln>
        </p:spPr>
        <p:txBody>
          <a:bodyPr wrap="square" rtlCol="0">
            <a:spAutoFit/>
          </a:bodyPr>
          <a:lstStyle/>
          <a:p>
            <a:r>
              <a:rPr lang="en-US" sz="1400" b="1" dirty="0"/>
              <a:t>Six Modules</a:t>
            </a:r>
          </a:p>
          <a:p>
            <a:pPr marL="342900" indent="-342900">
              <a:buFont typeface="Wingdings" panose="05000000000000000000" pitchFamily="2" charset="2"/>
              <a:buChar char="§"/>
            </a:pPr>
            <a:r>
              <a:rPr lang="en-US" sz="1400" dirty="0"/>
              <a:t>Members and Affiliates</a:t>
            </a:r>
          </a:p>
          <a:p>
            <a:pPr marL="342900" indent="-342900">
              <a:buFont typeface="Wingdings" panose="05000000000000000000" pitchFamily="2" charset="2"/>
              <a:buChar char="§"/>
            </a:pPr>
            <a:r>
              <a:rPr lang="en-US" sz="1400" dirty="0"/>
              <a:t>Memberships</a:t>
            </a:r>
          </a:p>
          <a:p>
            <a:pPr marL="342900" indent="-342900">
              <a:buFont typeface="Wingdings" panose="05000000000000000000" pitchFamily="2" charset="2"/>
              <a:buChar char="§"/>
            </a:pPr>
            <a:r>
              <a:rPr lang="en-US" sz="1400" dirty="0"/>
              <a:t>Students</a:t>
            </a:r>
          </a:p>
          <a:p>
            <a:pPr marL="342900" indent="-342900">
              <a:buFont typeface="Wingdings" panose="05000000000000000000" pitchFamily="2" charset="2"/>
              <a:buChar char="§"/>
            </a:pPr>
            <a:r>
              <a:rPr lang="en-US" sz="1400" dirty="0"/>
              <a:t>Doublet</a:t>
            </a:r>
          </a:p>
          <a:p>
            <a:pPr marL="342900" indent="-342900">
              <a:buFont typeface="Wingdings" panose="05000000000000000000" pitchFamily="2" charset="2"/>
              <a:buChar char="§"/>
            </a:pPr>
            <a:r>
              <a:rPr lang="en-US" sz="1400" dirty="0"/>
              <a:t>Volunteer Positions</a:t>
            </a:r>
          </a:p>
          <a:p>
            <a:pPr marL="342900" indent="-342900">
              <a:buFont typeface="Wingdings" panose="05000000000000000000" pitchFamily="2" charset="2"/>
              <a:buChar char="§"/>
            </a:pPr>
            <a:r>
              <a:rPr lang="en-US" sz="1400" dirty="0"/>
              <a:t>Map</a:t>
            </a:r>
            <a:endParaRPr lang="en-US" dirty="0"/>
          </a:p>
        </p:txBody>
      </p:sp>
    </p:spTree>
    <p:extLst>
      <p:ext uri="{BB962C8B-B14F-4D97-AF65-F5344CB8AC3E}">
        <p14:creationId xmlns:p14="http://schemas.microsoft.com/office/powerpoint/2010/main" val="3356925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CA5F26-6E5C-D4DD-FBCA-49AFDC7CA4C2}"/>
              </a:ext>
            </a:extLst>
          </p:cNvPr>
          <p:cNvSpPr>
            <a:spLocks noGrp="1"/>
          </p:cNvSpPr>
          <p:nvPr>
            <p:ph type="title"/>
          </p:nvPr>
        </p:nvSpPr>
        <p:spPr/>
        <p:txBody>
          <a:bodyPr>
            <a:normAutofit/>
          </a:bodyPr>
          <a:lstStyle/>
          <a:p>
            <a:r>
              <a:rPr lang="en-US" sz="4400" dirty="0"/>
              <a:t>Members and Affiliates</a:t>
            </a:r>
          </a:p>
        </p:txBody>
      </p:sp>
      <p:sp>
        <p:nvSpPr>
          <p:cNvPr id="2" name="Slide Number Placeholder 1"/>
          <p:cNvSpPr>
            <a:spLocks noGrp="1"/>
          </p:cNvSpPr>
          <p:nvPr>
            <p:ph type="sldNum" sz="quarter" idx="12"/>
          </p:nvPr>
        </p:nvSpPr>
        <p:spPr/>
        <p:txBody>
          <a:bodyPr/>
          <a:lstStyle/>
          <a:p>
            <a:fld id="{3DD97BEB-BAEF-0344-9D5C-EC73E478698A}" type="slidenum">
              <a:rPr lang="en-US" smtClean="0"/>
              <a:pPr/>
              <a:t>29</a:t>
            </a:fld>
            <a:endParaRPr lang="en-US"/>
          </a:p>
        </p:txBody>
      </p:sp>
      <p:sp>
        <p:nvSpPr>
          <p:cNvPr id="4" name="Rectangle 3"/>
          <p:cNvSpPr/>
          <p:nvPr/>
        </p:nvSpPr>
        <p:spPr>
          <a:xfrm>
            <a:off x="7275105" y="1827653"/>
            <a:ext cx="4352452" cy="2544286"/>
          </a:xfrm>
          <a:prstGeom prst="rect">
            <a:avLst/>
          </a:prstGeom>
          <a:ln>
            <a:solidFill>
              <a:schemeClr val="accent1">
                <a:lumMod val="40000"/>
                <a:lumOff val="60000"/>
              </a:schemeClr>
            </a:solidFill>
          </a:ln>
        </p:spPr>
        <p:txBody>
          <a:bodyPr wrap="square">
            <a:spAutoFit/>
          </a:bodyPr>
          <a:lstStyle/>
          <a:p>
            <a:pPr marL="285750" indent="-285750" defTabSz="914377">
              <a:lnSpc>
                <a:spcPct val="90000"/>
              </a:lnSpc>
              <a:spcBef>
                <a:spcPts val="500"/>
              </a:spcBef>
              <a:buClr>
                <a:srgbClr val="0066A1"/>
              </a:buClr>
              <a:buFont typeface="Arial" panose="020B0604020202020204" pitchFamily="34" charset="0"/>
              <a:buChar char="•"/>
            </a:pPr>
            <a:r>
              <a:rPr lang="en-US" sz="1400" b="1" dirty="0">
                <a:solidFill>
                  <a:prstClr val="black"/>
                </a:solidFill>
              </a:rPr>
              <a:t>Dashboard</a:t>
            </a:r>
          </a:p>
          <a:p>
            <a:pPr marL="742939" lvl="1" indent="-285750" defTabSz="914377">
              <a:lnSpc>
                <a:spcPct val="90000"/>
              </a:lnSpc>
              <a:spcBef>
                <a:spcPts val="500"/>
              </a:spcBef>
              <a:buClr>
                <a:srgbClr val="0066A1"/>
              </a:buClr>
              <a:buFont typeface="Arial" panose="020B0604020202020204" pitchFamily="34" charset="0"/>
              <a:buChar char="•"/>
            </a:pPr>
            <a:r>
              <a:rPr lang="en-US" sz="1400" dirty="0">
                <a:solidFill>
                  <a:prstClr val="black"/>
                </a:solidFill>
              </a:rPr>
              <a:t>Count By Region and Grade</a:t>
            </a:r>
          </a:p>
          <a:p>
            <a:pPr marL="742939" lvl="1" indent="-285750" defTabSz="914377">
              <a:lnSpc>
                <a:spcPct val="90000"/>
              </a:lnSpc>
              <a:spcBef>
                <a:spcPts val="500"/>
              </a:spcBef>
              <a:buClr>
                <a:srgbClr val="0066A1"/>
              </a:buClr>
              <a:buFont typeface="Arial" panose="020B0604020202020204" pitchFamily="34" charset="0"/>
              <a:buChar char="•"/>
            </a:pPr>
            <a:r>
              <a:rPr lang="en-US" sz="1400" dirty="0">
                <a:solidFill>
                  <a:prstClr val="black"/>
                </a:solidFill>
              </a:rPr>
              <a:t>Count by Gender (pie)</a:t>
            </a:r>
          </a:p>
          <a:p>
            <a:pPr marL="742939" lvl="1" indent="-285750" defTabSz="914377">
              <a:lnSpc>
                <a:spcPct val="90000"/>
              </a:lnSpc>
              <a:spcBef>
                <a:spcPts val="500"/>
              </a:spcBef>
              <a:buClr>
                <a:srgbClr val="0066A1"/>
              </a:buClr>
              <a:buFont typeface="Arial" panose="020B0604020202020204" pitchFamily="34" charset="0"/>
              <a:buChar char="•"/>
            </a:pPr>
            <a:r>
              <a:rPr lang="en-US" sz="1400" dirty="0">
                <a:solidFill>
                  <a:prstClr val="black"/>
                </a:solidFill>
              </a:rPr>
              <a:t>Count by Technology Focus</a:t>
            </a:r>
          </a:p>
          <a:p>
            <a:pPr marL="742939" lvl="1" indent="-285750" defTabSz="914377">
              <a:lnSpc>
                <a:spcPct val="90000"/>
              </a:lnSpc>
              <a:spcBef>
                <a:spcPts val="500"/>
              </a:spcBef>
              <a:buClr>
                <a:srgbClr val="0066A1"/>
              </a:buClr>
              <a:buFont typeface="Arial" panose="020B0604020202020204" pitchFamily="34" charset="0"/>
              <a:buChar char="•"/>
            </a:pPr>
            <a:r>
              <a:rPr lang="en-US" sz="1400" dirty="0">
                <a:solidFill>
                  <a:prstClr val="black"/>
                </a:solidFill>
              </a:rPr>
              <a:t>Count by Grade and Gender</a:t>
            </a:r>
          </a:p>
          <a:p>
            <a:pPr marL="285750" indent="-285750" defTabSz="914377">
              <a:lnSpc>
                <a:spcPct val="90000"/>
              </a:lnSpc>
              <a:spcBef>
                <a:spcPts val="500"/>
              </a:spcBef>
              <a:buClr>
                <a:srgbClr val="0066A1"/>
              </a:buClr>
              <a:buFont typeface="Arial" panose="020B0604020202020204" pitchFamily="34" charset="0"/>
              <a:buChar char="•"/>
            </a:pPr>
            <a:r>
              <a:rPr lang="en-US" sz="1400" b="1" dirty="0">
                <a:solidFill>
                  <a:prstClr val="black"/>
                </a:solidFill>
              </a:rPr>
              <a:t>Geographic Counts</a:t>
            </a:r>
            <a:r>
              <a:rPr lang="en-US" sz="1400" dirty="0">
                <a:solidFill>
                  <a:prstClr val="black"/>
                </a:solidFill>
              </a:rPr>
              <a:t> - by City / State / Province / </a:t>
            </a:r>
            <a:br>
              <a:rPr lang="en-US" sz="1400" dirty="0">
                <a:solidFill>
                  <a:prstClr val="black"/>
                </a:solidFill>
              </a:rPr>
            </a:br>
            <a:r>
              <a:rPr lang="en-US" sz="1400" dirty="0">
                <a:solidFill>
                  <a:prstClr val="black"/>
                </a:solidFill>
              </a:rPr>
              <a:t>Country/Grade</a:t>
            </a:r>
          </a:p>
          <a:p>
            <a:pPr marL="285750" indent="-285750" defTabSz="914377">
              <a:lnSpc>
                <a:spcPct val="90000"/>
              </a:lnSpc>
              <a:spcBef>
                <a:spcPts val="500"/>
              </a:spcBef>
              <a:buClr>
                <a:srgbClr val="0066A1"/>
              </a:buClr>
              <a:buFont typeface="Arial" panose="020B0604020202020204" pitchFamily="34" charset="0"/>
              <a:buChar char="•"/>
            </a:pPr>
            <a:r>
              <a:rPr lang="en-US" sz="1400" b="1" dirty="0">
                <a:solidFill>
                  <a:prstClr val="black"/>
                </a:solidFill>
              </a:rPr>
              <a:t>Employer Information </a:t>
            </a:r>
          </a:p>
          <a:p>
            <a:pPr marL="285750" indent="-285750" defTabSz="914377">
              <a:lnSpc>
                <a:spcPct val="90000"/>
              </a:lnSpc>
              <a:spcBef>
                <a:spcPts val="500"/>
              </a:spcBef>
              <a:buClr>
                <a:srgbClr val="0066A1"/>
              </a:buClr>
              <a:buFont typeface="Arial" panose="020B0604020202020204" pitchFamily="34" charset="0"/>
              <a:buChar char="•"/>
            </a:pPr>
            <a:r>
              <a:rPr lang="en-US" sz="1400" b="1" dirty="0">
                <a:solidFill>
                  <a:prstClr val="black"/>
                </a:solidFill>
              </a:rPr>
              <a:t>Member Activity</a:t>
            </a:r>
          </a:p>
          <a:p>
            <a:pPr marL="285750" indent="-285750" defTabSz="914377">
              <a:lnSpc>
                <a:spcPct val="90000"/>
              </a:lnSpc>
              <a:spcBef>
                <a:spcPts val="500"/>
              </a:spcBef>
              <a:buClr>
                <a:srgbClr val="0066A1"/>
              </a:buClr>
              <a:buFont typeface="Arial" panose="020B0604020202020204" pitchFamily="34" charset="0"/>
              <a:buChar char="•"/>
            </a:pPr>
            <a:r>
              <a:rPr lang="en-US" sz="1400" b="1" dirty="0">
                <a:solidFill>
                  <a:prstClr val="black"/>
                </a:solidFill>
              </a:rPr>
              <a:t>Detail</a:t>
            </a:r>
            <a:endParaRPr lang="en-US" b="1" dirty="0">
              <a:solidFill>
                <a:prstClr val="black"/>
              </a:solidFill>
            </a:endParaRPr>
          </a:p>
        </p:txBody>
      </p:sp>
      <p:pic>
        <p:nvPicPr>
          <p:cNvPr id="5" name="Picture 4"/>
          <p:cNvPicPr>
            <a:picLocks noChangeAspect="1"/>
          </p:cNvPicPr>
          <p:nvPr/>
        </p:nvPicPr>
        <p:blipFill>
          <a:blip r:embed="rId2"/>
          <a:stretch>
            <a:fillRect/>
          </a:stretch>
        </p:blipFill>
        <p:spPr>
          <a:xfrm>
            <a:off x="629448" y="1323118"/>
            <a:ext cx="6324507" cy="5007575"/>
          </a:xfrm>
          <a:prstGeom prst="rect">
            <a:avLst/>
          </a:prstGeom>
        </p:spPr>
      </p:pic>
      <p:sp>
        <p:nvSpPr>
          <p:cNvPr id="6" name="Rectangle 5"/>
          <p:cNvSpPr/>
          <p:nvPr/>
        </p:nvSpPr>
        <p:spPr>
          <a:xfrm>
            <a:off x="1198790" y="1931257"/>
            <a:ext cx="1180837" cy="8562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84308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1"/>
          <p:cNvSpPr txBox="1">
            <a:spLocks noGrp="1"/>
          </p:cNvSpPr>
          <p:nvPr>
            <p:ph type="title"/>
          </p:nvPr>
        </p:nvSpPr>
        <p:spPr/>
        <p:txBody>
          <a:bodyPr/>
          <a:lstStyle/>
          <a:p>
            <a:r>
              <a:rPr lang="en-US"/>
              <a:t>Agenda</a:t>
            </a:r>
          </a:p>
        </p:txBody>
      </p:sp>
      <p:sp>
        <p:nvSpPr>
          <p:cNvPr id="206" name="Google Shape;206;p31"/>
          <p:cNvSpPr txBox="1">
            <a:spLocks noGrp="1"/>
          </p:cNvSpPr>
          <p:nvPr>
            <p:ph idx="1"/>
          </p:nvPr>
        </p:nvSpPr>
        <p:spPr/>
        <p:txBody>
          <a:bodyPr/>
          <a:lstStyle/>
          <a:p>
            <a:r>
              <a:rPr lang="en-US" dirty="0"/>
              <a:t>Who We Are</a:t>
            </a:r>
          </a:p>
          <a:p>
            <a:r>
              <a:rPr lang="en-US" dirty="0"/>
              <a:t>Who We Support</a:t>
            </a:r>
          </a:p>
          <a:p>
            <a:r>
              <a:rPr lang="en-US" dirty="0"/>
              <a:t>Tools for Sections</a:t>
            </a:r>
          </a:p>
          <a:p>
            <a:r>
              <a:rPr lang="en-US" dirty="0"/>
              <a:t>Questions</a:t>
            </a:r>
          </a:p>
        </p:txBody>
      </p:sp>
      <p:sp>
        <p:nvSpPr>
          <p:cNvPr id="207" name="Google Shape;207;p31"/>
          <p:cNvSpPr txBox="1">
            <a:spLocks noGrp="1"/>
          </p:cNvSpPr>
          <p:nvPr>
            <p:ph type="sldNum" sz="quarter" idx="12"/>
          </p:nvPr>
        </p:nvSpPr>
        <p:spPr/>
        <p:txBody>
          <a:bodyPr/>
          <a:lstStyle/>
          <a:p>
            <a:fld id="{00000000-1234-1234-1234-123412341234}" type="slidenum">
              <a:rPr lang="en-US"/>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2F3A6F-80A5-6898-C38D-764DA26FD2A4}"/>
              </a:ext>
            </a:extLst>
          </p:cNvPr>
          <p:cNvPicPr>
            <a:picLocks noChangeAspect="1"/>
          </p:cNvPicPr>
          <p:nvPr/>
        </p:nvPicPr>
        <p:blipFill>
          <a:blip r:embed="rId2"/>
          <a:stretch>
            <a:fillRect/>
          </a:stretch>
        </p:blipFill>
        <p:spPr>
          <a:xfrm>
            <a:off x="636559" y="188695"/>
            <a:ext cx="10918882" cy="6480610"/>
          </a:xfrm>
          <a:prstGeom prst="rect">
            <a:avLst/>
          </a:prstGeom>
        </p:spPr>
      </p:pic>
    </p:spTree>
    <p:extLst>
      <p:ext uri="{BB962C8B-B14F-4D97-AF65-F5344CB8AC3E}">
        <p14:creationId xmlns:p14="http://schemas.microsoft.com/office/powerpoint/2010/main" val="3540857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Memberships</a:t>
            </a:r>
            <a:endParaRPr lang="en-US" dirty="0"/>
          </a:p>
        </p:txBody>
      </p:sp>
      <p:sp>
        <p:nvSpPr>
          <p:cNvPr id="4" name="Slide Number Placeholder 3"/>
          <p:cNvSpPr>
            <a:spLocks noGrp="1"/>
          </p:cNvSpPr>
          <p:nvPr>
            <p:ph type="sldNum" sz="quarter" idx="12"/>
          </p:nvPr>
        </p:nvSpPr>
        <p:spPr/>
        <p:txBody>
          <a:bodyPr/>
          <a:lstStyle/>
          <a:p>
            <a:fld id="{3DD97BEB-BAEF-0344-9D5C-EC73E478698A}" type="slidenum">
              <a:rPr lang="en-US" smtClean="0"/>
              <a:pPr/>
              <a:t>31</a:t>
            </a:fld>
            <a:endParaRPr lang="en-US" dirty="0"/>
          </a:p>
        </p:txBody>
      </p:sp>
      <p:sp>
        <p:nvSpPr>
          <p:cNvPr id="5" name="Text Placeholder 4"/>
          <p:cNvSpPr>
            <a:spLocks noGrp="1"/>
          </p:cNvSpPr>
          <p:nvPr>
            <p:ph type="body" sz="quarter" idx="4294967295"/>
          </p:nvPr>
        </p:nvSpPr>
        <p:spPr>
          <a:xfrm>
            <a:off x="0" y="1046163"/>
            <a:ext cx="9591675" cy="385762"/>
          </a:xfrm>
        </p:spPr>
        <p:txBody>
          <a:bodyPr>
            <a:normAutofit/>
          </a:bodyPr>
          <a:lstStyle/>
          <a:p>
            <a:pPr marL="0" indent="0">
              <a:buNone/>
            </a:pPr>
            <a:r>
              <a:rPr lang="en-US" sz="2000" i="1" dirty="0"/>
              <a:t>           (Societies, TCs, Affinities) Subscriptions, and More</a:t>
            </a:r>
          </a:p>
        </p:txBody>
      </p:sp>
      <p:pic>
        <p:nvPicPr>
          <p:cNvPr id="8" name="Picture 7"/>
          <p:cNvPicPr>
            <a:picLocks noChangeAspect="1"/>
          </p:cNvPicPr>
          <p:nvPr/>
        </p:nvPicPr>
        <p:blipFill>
          <a:blip r:embed="rId2"/>
          <a:stretch>
            <a:fillRect/>
          </a:stretch>
        </p:blipFill>
        <p:spPr>
          <a:xfrm>
            <a:off x="986660" y="1738884"/>
            <a:ext cx="4300558" cy="3405065"/>
          </a:xfrm>
          <a:prstGeom prst="rect">
            <a:avLst/>
          </a:prstGeom>
        </p:spPr>
      </p:pic>
      <p:sp>
        <p:nvSpPr>
          <p:cNvPr id="9" name="Rectangle 8"/>
          <p:cNvSpPr/>
          <p:nvPr/>
        </p:nvSpPr>
        <p:spPr>
          <a:xfrm>
            <a:off x="1144606" y="2961705"/>
            <a:ext cx="1180837" cy="8562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4AF98A55-3608-7F10-A39F-250E8201B867}"/>
              </a:ext>
            </a:extLst>
          </p:cNvPr>
          <p:cNvSpPr txBox="1"/>
          <p:nvPr/>
        </p:nvSpPr>
        <p:spPr>
          <a:xfrm>
            <a:off x="6697682" y="1974443"/>
            <a:ext cx="4785757" cy="3970318"/>
          </a:xfrm>
          <a:prstGeom prst="rect">
            <a:avLst/>
          </a:prstGeom>
          <a:noFill/>
          <a:ln>
            <a:solidFill>
              <a:srgbClr val="C00000"/>
            </a:solidFill>
          </a:ln>
        </p:spPr>
        <p:txBody>
          <a:bodyPr wrap="square">
            <a:spAutoFit/>
          </a:bodyPr>
          <a:lstStyle/>
          <a:p>
            <a:pPr marL="742950" lvl="1" indent="-285750">
              <a:buFont typeface="Arial" panose="020B0604020202020204" pitchFamily="34" charset="0"/>
              <a:buChar char="•"/>
            </a:pPr>
            <a:r>
              <a:rPr lang="en-US" dirty="0"/>
              <a:t>Product Dashboard</a:t>
            </a:r>
          </a:p>
          <a:p>
            <a:pPr marL="1200150" lvl="2" indent="-285750">
              <a:buFont typeface="Arial" panose="020B0604020202020204" pitchFamily="34" charset="0"/>
              <a:buChar char="•"/>
            </a:pPr>
            <a:r>
              <a:rPr lang="en-US" dirty="0"/>
              <a:t>Summary</a:t>
            </a:r>
          </a:p>
          <a:p>
            <a:pPr marL="1200150" lvl="2" indent="-285750">
              <a:buFont typeface="Arial" panose="020B0604020202020204" pitchFamily="34" charset="0"/>
              <a:buChar char="•"/>
            </a:pPr>
            <a:r>
              <a:rPr lang="en-US" dirty="0"/>
              <a:t>Count by Grade (pie)</a:t>
            </a:r>
          </a:p>
          <a:p>
            <a:pPr marL="1200150" lvl="2" indent="-285750">
              <a:buFont typeface="Arial" panose="020B0604020202020204" pitchFamily="34" charset="0"/>
              <a:buChar char="•"/>
            </a:pPr>
            <a:r>
              <a:rPr lang="en-US" dirty="0"/>
              <a:t>Count by Gender (pie)</a:t>
            </a:r>
          </a:p>
          <a:p>
            <a:pPr marL="1200150" lvl="2" indent="-285750">
              <a:buFont typeface="Arial" panose="020B0604020202020204" pitchFamily="34" charset="0"/>
              <a:buChar char="•"/>
            </a:pPr>
            <a:r>
              <a:rPr lang="en-US" dirty="0"/>
              <a:t>Count by Grade and Years of Service</a:t>
            </a:r>
          </a:p>
          <a:p>
            <a:pPr marL="742950" lvl="1" indent="-285750">
              <a:buFont typeface="Arial" panose="020B0604020202020204" pitchFamily="34" charset="0"/>
              <a:buChar char="•"/>
            </a:pPr>
            <a:r>
              <a:rPr lang="en-US" dirty="0"/>
              <a:t>Product Summary by Region by Grade</a:t>
            </a:r>
          </a:p>
          <a:p>
            <a:pPr marL="742950" lvl="1" indent="-285750">
              <a:buFont typeface="Arial" panose="020B0604020202020204" pitchFamily="34" charset="0"/>
              <a:buChar char="•"/>
            </a:pPr>
            <a:r>
              <a:rPr lang="en-US" dirty="0"/>
              <a:t>Renewal Category Dashboard</a:t>
            </a:r>
          </a:p>
          <a:p>
            <a:pPr marL="742950" lvl="1" indent="-285750">
              <a:buFont typeface="Arial" panose="020B0604020202020204" pitchFamily="34" charset="0"/>
              <a:buChar char="•"/>
            </a:pPr>
            <a:r>
              <a:rPr lang="en-US" dirty="0"/>
              <a:t>Renewal Summary by Region by Grade</a:t>
            </a:r>
          </a:p>
          <a:p>
            <a:pPr marL="742950" lvl="1" indent="-285750">
              <a:buFont typeface="Arial" panose="020B0604020202020204" pitchFamily="34" charset="0"/>
              <a:buChar char="•"/>
            </a:pPr>
            <a:r>
              <a:rPr lang="en-US" dirty="0"/>
              <a:t>Detail</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335266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23850" y="6206067"/>
            <a:ext cx="647700" cy="364067"/>
          </a:xfrm>
        </p:spPr>
        <p:txBody>
          <a:bodyPr/>
          <a:lstStyle/>
          <a:p>
            <a:fld id="{3DD97BEB-BAEF-0344-9D5C-EC73E478698A}" type="slidenum">
              <a:rPr lang="en-US" smtClean="0"/>
              <a:pPr/>
              <a:t>32</a:t>
            </a:fld>
            <a:endParaRPr lang="en-US" dirty="0"/>
          </a:p>
        </p:txBody>
      </p:sp>
      <p:pic>
        <p:nvPicPr>
          <p:cNvPr id="6" name="Picture 5">
            <a:extLst>
              <a:ext uri="{FF2B5EF4-FFF2-40B4-BE49-F238E27FC236}">
                <a16:creationId xmlns:a16="http://schemas.microsoft.com/office/drawing/2014/main" id="{F058BAF2-7076-6F6A-1288-A9E697242F1F}"/>
              </a:ext>
            </a:extLst>
          </p:cNvPr>
          <p:cNvPicPr>
            <a:picLocks noChangeAspect="1"/>
          </p:cNvPicPr>
          <p:nvPr/>
        </p:nvPicPr>
        <p:blipFill>
          <a:blip r:embed="rId2"/>
          <a:stretch>
            <a:fillRect/>
          </a:stretch>
        </p:blipFill>
        <p:spPr>
          <a:xfrm>
            <a:off x="971550" y="121921"/>
            <a:ext cx="10401191" cy="6165343"/>
          </a:xfrm>
          <a:prstGeom prst="rect">
            <a:avLst/>
          </a:prstGeom>
        </p:spPr>
      </p:pic>
      <p:pic>
        <p:nvPicPr>
          <p:cNvPr id="9" name="Picture 8">
            <a:extLst>
              <a:ext uri="{FF2B5EF4-FFF2-40B4-BE49-F238E27FC236}">
                <a16:creationId xmlns:a16="http://schemas.microsoft.com/office/drawing/2014/main" id="{55475FED-DAD6-B465-4A5B-B8903ACAC01F}"/>
              </a:ext>
            </a:extLst>
          </p:cNvPr>
          <p:cNvPicPr>
            <a:picLocks noChangeAspect="1"/>
          </p:cNvPicPr>
          <p:nvPr/>
        </p:nvPicPr>
        <p:blipFill rotWithShape="1">
          <a:blip r:embed="rId3"/>
          <a:srcRect l="19935" r="19935" b="14366"/>
          <a:stretch/>
        </p:blipFill>
        <p:spPr>
          <a:xfrm>
            <a:off x="3310596" y="1591503"/>
            <a:ext cx="1500555" cy="1788955"/>
          </a:xfrm>
          <a:prstGeom prst="rect">
            <a:avLst/>
          </a:prstGeom>
        </p:spPr>
      </p:pic>
      <p:sp>
        <p:nvSpPr>
          <p:cNvPr id="10" name="Oval 9">
            <a:extLst>
              <a:ext uri="{FF2B5EF4-FFF2-40B4-BE49-F238E27FC236}">
                <a16:creationId xmlns:a16="http://schemas.microsoft.com/office/drawing/2014/main" id="{10F92428-52EC-6EE9-1F76-72661A8DDA9C}"/>
              </a:ext>
            </a:extLst>
          </p:cNvPr>
          <p:cNvSpPr/>
          <p:nvPr/>
        </p:nvSpPr>
        <p:spPr>
          <a:xfrm>
            <a:off x="1069144" y="121921"/>
            <a:ext cx="1388013" cy="5345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3143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BB7CD3-B95D-0658-6656-C0D504F60F71}"/>
              </a:ext>
            </a:extLst>
          </p:cNvPr>
          <p:cNvPicPr>
            <a:picLocks noChangeAspect="1"/>
          </p:cNvPicPr>
          <p:nvPr/>
        </p:nvPicPr>
        <p:blipFill>
          <a:blip r:embed="rId2"/>
          <a:stretch>
            <a:fillRect/>
          </a:stretch>
        </p:blipFill>
        <p:spPr>
          <a:xfrm>
            <a:off x="741753" y="183461"/>
            <a:ext cx="10911475" cy="6155793"/>
          </a:xfrm>
          <a:prstGeom prst="rect">
            <a:avLst/>
          </a:prstGeom>
        </p:spPr>
      </p:pic>
    </p:spTree>
    <p:extLst>
      <p:ext uri="{BB962C8B-B14F-4D97-AF65-F5344CB8AC3E}">
        <p14:creationId xmlns:p14="http://schemas.microsoft.com/office/powerpoint/2010/main" val="854382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1219140">
              <a:defRPr/>
            </a:pPr>
            <a:fld id="{3DD97BEB-BAEF-0344-9D5C-EC73E478698A}" type="slidenum">
              <a:rPr lang="en-US" smtClean="0"/>
              <a:pPr defTabSz="1219140">
                <a:defRPr/>
              </a:pPr>
              <a:t>34</a:t>
            </a:fld>
            <a:endParaRPr lang="en-US"/>
          </a:p>
        </p:txBody>
      </p:sp>
      <p:pic>
        <p:nvPicPr>
          <p:cNvPr id="8" name="Picture 7">
            <a:extLst>
              <a:ext uri="{FF2B5EF4-FFF2-40B4-BE49-F238E27FC236}">
                <a16:creationId xmlns:a16="http://schemas.microsoft.com/office/drawing/2014/main" id="{AC88AC79-5F0F-17D5-76F2-D2FC4454A784}"/>
              </a:ext>
            </a:extLst>
          </p:cNvPr>
          <p:cNvPicPr>
            <a:picLocks noChangeAspect="1"/>
          </p:cNvPicPr>
          <p:nvPr/>
        </p:nvPicPr>
        <p:blipFill>
          <a:blip r:embed="rId3"/>
          <a:stretch>
            <a:fillRect/>
          </a:stretch>
        </p:blipFill>
        <p:spPr>
          <a:xfrm>
            <a:off x="990553" y="413252"/>
            <a:ext cx="10962179" cy="5644648"/>
          </a:xfrm>
          <a:prstGeom prst="rect">
            <a:avLst/>
          </a:prstGeom>
        </p:spPr>
      </p:pic>
    </p:spTree>
    <p:extLst>
      <p:ext uri="{BB962C8B-B14F-4D97-AF65-F5344CB8AC3E}">
        <p14:creationId xmlns:p14="http://schemas.microsoft.com/office/powerpoint/2010/main" val="519012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76866" y="721327"/>
            <a:ext cx="6918134" cy="5477592"/>
          </a:xfrm>
          <a:prstGeom prst="rect">
            <a:avLst/>
          </a:prstGeom>
        </p:spPr>
      </p:pic>
      <p:sp>
        <p:nvSpPr>
          <p:cNvPr id="2" name="Slide Number Placeholder 1"/>
          <p:cNvSpPr>
            <a:spLocks noGrp="1"/>
          </p:cNvSpPr>
          <p:nvPr>
            <p:ph type="sldNum" sz="quarter" idx="10"/>
          </p:nvPr>
        </p:nvSpPr>
        <p:spPr/>
        <p:txBody>
          <a:bodyPr/>
          <a:lstStyle/>
          <a:p>
            <a:fld id="{3DD97BEB-BAEF-0344-9D5C-EC73E478698A}" type="slidenum">
              <a:rPr lang="en-US" smtClean="0"/>
              <a:pPr/>
              <a:t>35</a:t>
            </a:fld>
            <a:endParaRPr lang="en-US"/>
          </a:p>
        </p:txBody>
      </p:sp>
      <p:sp>
        <p:nvSpPr>
          <p:cNvPr id="6" name="Rectangle 5"/>
          <p:cNvSpPr/>
          <p:nvPr/>
        </p:nvSpPr>
        <p:spPr>
          <a:xfrm>
            <a:off x="7995000" y="1295598"/>
            <a:ext cx="3773447" cy="2225225"/>
          </a:xfrm>
          <a:prstGeom prst="rect">
            <a:avLst/>
          </a:prstGeom>
          <a:ln>
            <a:solidFill>
              <a:schemeClr val="accent1">
                <a:lumMod val="60000"/>
                <a:lumOff val="40000"/>
              </a:schemeClr>
            </a:solidFill>
          </a:ln>
        </p:spPr>
        <p:txBody>
          <a:bodyPr wrap="square">
            <a:spAutoFit/>
          </a:bodyPr>
          <a:lstStyle/>
          <a:p>
            <a:pPr marL="342900" indent="-342900" defTabSz="914377">
              <a:lnSpc>
                <a:spcPct val="90000"/>
              </a:lnSpc>
              <a:spcBef>
                <a:spcPts val="1000"/>
              </a:spcBef>
              <a:buClr>
                <a:srgbClr val="0066A1"/>
              </a:buClr>
              <a:buFont typeface="Arial" panose="020B0604020202020204" pitchFamily="34" charset="0"/>
              <a:buChar char="•"/>
            </a:pPr>
            <a:r>
              <a:rPr lang="en-US" sz="1400" b="1" dirty="0"/>
              <a:t>Dashboard</a:t>
            </a:r>
            <a:r>
              <a:rPr lang="en-US" sz="1400" dirty="0"/>
              <a:t> </a:t>
            </a:r>
          </a:p>
          <a:p>
            <a:pPr marL="742950" lvl="1" indent="-285750">
              <a:buFont typeface="Arial" panose="020B0604020202020204" pitchFamily="34" charset="0"/>
              <a:buChar char="•"/>
            </a:pPr>
            <a:r>
              <a:rPr lang="en-US" sz="1400" dirty="0"/>
              <a:t>Student Count by Section and School </a:t>
            </a:r>
          </a:p>
          <a:p>
            <a:pPr marL="742950" lvl="1" indent="-285750">
              <a:buFont typeface="Arial" panose="020B0604020202020204" pitchFamily="34" charset="0"/>
              <a:buChar char="•"/>
            </a:pPr>
            <a:r>
              <a:rPr lang="en-US" sz="1400" dirty="0"/>
              <a:t>Student Count by Gender</a:t>
            </a:r>
          </a:p>
          <a:p>
            <a:pPr marL="742950" lvl="1" indent="-285750">
              <a:buFont typeface="Arial" panose="020B0604020202020204" pitchFamily="34" charset="0"/>
              <a:buChar char="•"/>
            </a:pPr>
            <a:r>
              <a:rPr lang="en-US" sz="1400" dirty="0"/>
              <a:t>Student Count by Grade</a:t>
            </a:r>
          </a:p>
          <a:p>
            <a:pPr marL="742950" lvl="1" indent="-285750">
              <a:buFont typeface="Arial" panose="020B0604020202020204" pitchFamily="34" charset="0"/>
              <a:buChar char="•"/>
            </a:pPr>
            <a:r>
              <a:rPr lang="en-US" sz="1400" dirty="0"/>
              <a:t>Student Count by Field of Study</a:t>
            </a:r>
          </a:p>
          <a:p>
            <a:pPr marL="285750" indent="-285750">
              <a:buFont typeface="Arial" panose="020B0604020202020204" pitchFamily="34" charset="0"/>
              <a:buChar char="•"/>
            </a:pPr>
            <a:r>
              <a:rPr lang="en-US" sz="1400" b="1" dirty="0"/>
              <a:t>Detail</a:t>
            </a:r>
            <a:endParaRPr lang="en-US" sz="1400" dirty="0"/>
          </a:p>
          <a:p>
            <a:pPr marL="742950" lvl="1" indent="-285750">
              <a:buFont typeface="Arial" panose="020B0604020202020204" pitchFamily="34" charset="0"/>
              <a:buChar char="•"/>
            </a:pPr>
            <a:r>
              <a:rPr lang="en-US" sz="1400" dirty="0"/>
              <a:t>Select OU</a:t>
            </a:r>
          </a:p>
          <a:p>
            <a:pPr marL="742950" lvl="1" indent="-285750">
              <a:buFont typeface="Arial" panose="020B0604020202020204" pitchFamily="34" charset="0"/>
              <a:buChar char="•"/>
            </a:pPr>
            <a:r>
              <a:rPr lang="en-US" sz="1400" dirty="0"/>
              <a:t>Where they live (primary address)</a:t>
            </a:r>
          </a:p>
          <a:p>
            <a:pPr marL="742950" lvl="1" indent="-285750">
              <a:buFont typeface="Arial" panose="020B0604020202020204" pitchFamily="34" charset="0"/>
              <a:buChar char="•"/>
            </a:pPr>
            <a:r>
              <a:rPr lang="en-US" sz="1400" dirty="0"/>
              <a:t>Where they go to School</a:t>
            </a:r>
          </a:p>
        </p:txBody>
      </p:sp>
      <p:sp>
        <p:nvSpPr>
          <p:cNvPr id="8" name="Rectangle 7"/>
          <p:cNvSpPr/>
          <p:nvPr/>
        </p:nvSpPr>
        <p:spPr>
          <a:xfrm>
            <a:off x="3855252" y="1391021"/>
            <a:ext cx="1180837" cy="8562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444951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1219140">
              <a:defRPr/>
            </a:pPr>
            <a:fld id="{3DD97BEB-BAEF-0344-9D5C-EC73E478698A}" type="slidenum">
              <a:rPr lang="en-US" smtClean="0"/>
              <a:pPr defTabSz="1219140">
                <a:defRPr/>
              </a:pPr>
              <a:t>36</a:t>
            </a:fld>
            <a:endParaRPr lang="en-US"/>
          </a:p>
        </p:txBody>
      </p:sp>
      <p:pic>
        <p:nvPicPr>
          <p:cNvPr id="6" name="Picture 5">
            <a:extLst>
              <a:ext uri="{FF2B5EF4-FFF2-40B4-BE49-F238E27FC236}">
                <a16:creationId xmlns:a16="http://schemas.microsoft.com/office/drawing/2014/main" id="{7BCF1C84-52C4-A166-2E3C-B608BFBDA650}"/>
              </a:ext>
            </a:extLst>
          </p:cNvPr>
          <p:cNvPicPr>
            <a:picLocks noChangeAspect="1"/>
          </p:cNvPicPr>
          <p:nvPr/>
        </p:nvPicPr>
        <p:blipFill>
          <a:blip r:embed="rId2"/>
          <a:stretch>
            <a:fillRect/>
          </a:stretch>
        </p:blipFill>
        <p:spPr>
          <a:xfrm>
            <a:off x="1476954" y="433387"/>
            <a:ext cx="9814933" cy="5658655"/>
          </a:xfrm>
          <a:prstGeom prst="rect">
            <a:avLst/>
          </a:prstGeom>
        </p:spPr>
      </p:pic>
      <p:sp>
        <p:nvSpPr>
          <p:cNvPr id="7" name="Rectangle 6">
            <a:extLst>
              <a:ext uri="{FF2B5EF4-FFF2-40B4-BE49-F238E27FC236}">
                <a16:creationId xmlns:a16="http://schemas.microsoft.com/office/drawing/2014/main" id="{E9A5BE4A-71AF-08AD-279A-BD0F0BC41E67}"/>
              </a:ext>
            </a:extLst>
          </p:cNvPr>
          <p:cNvSpPr/>
          <p:nvPr/>
        </p:nvSpPr>
        <p:spPr>
          <a:xfrm>
            <a:off x="4275117" y="3123210"/>
            <a:ext cx="2707574" cy="289758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442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DD97BEB-BAEF-0344-9D5C-EC73E478698A}" type="slidenum">
              <a:rPr lang="en-US" smtClean="0"/>
              <a:pPr/>
              <a:t>37</a:t>
            </a:fld>
            <a:endParaRPr lang="en-US"/>
          </a:p>
        </p:txBody>
      </p:sp>
      <p:pic>
        <p:nvPicPr>
          <p:cNvPr id="3" name="Picture 2"/>
          <p:cNvPicPr>
            <a:picLocks noChangeAspect="1"/>
          </p:cNvPicPr>
          <p:nvPr/>
        </p:nvPicPr>
        <p:blipFill>
          <a:blip r:embed="rId2"/>
          <a:stretch>
            <a:fillRect/>
          </a:stretch>
        </p:blipFill>
        <p:spPr>
          <a:xfrm>
            <a:off x="582358" y="645081"/>
            <a:ext cx="6591657" cy="5338029"/>
          </a:xfrm>
          <a:prstGeom prst="rect">
            <a:avLst/>
          </a:prstGeom>
        </p:spPr>
      </p:pic>
      <p:sp>
        <p:nvSpPr>
          <p:cNvPr id="7" name="Rectangle 6"/>
          <p:cNvSpPr/>
          <p:nvPr/>
        </p:nvSpPr>
        <p:spPr>
          <a:xfrm>
            <a:off x="7365019" y="1233719"/>
            <a:ext cx="4481689" cy="1372427"/>
          </a:xfrm>
          <a:prstGeom prst="rect">
            <a:avLst/>
          </a:prstGeom>
          <a:ln>
            <a:solidFill>
              <a:srgbClr val="C00000"/>
            </a:solidFill>
          </a:ln>
        </p:spPr>
        <p:txBody>
          <a:bodyPr wrap="square">
            <a:spAutoFit/>
          </a:bodyPr>
          <a:lstStyle/>
          <a:p>
            <a:pPr marL="228594" indent="-228594" defTabSz="914377">
              <a:lnSpc>
                <a:spcPct val="90000"/>
              </a:lnSpc>
              <a:spcBef>
                <a:spcPts val="1000"/>
              </a:spcBef>
              <a:buClr>
                <a:srgbClr val="0066A1"/>
              </a:buClr>
              <a:buFont typeface="LucidaGrande" charset="0"/>
              <a:buChar char="▸"/>
            </a:pPr>
            <a:r>
              <a:rPr lang="en-US" sz="2133" b="1" dirty="0"/>
              <a:t>Doublet</a:t>
            </a:r>
          </a:p>
          <a:p>
            <a:pPr lvl="1"/>
            <a:r>
              <a:rPr lang="en-US" sz="2133" dirty="0"/>
              <a:t>Members with this society membership also have this membership</a:t>
            </a:r>
          </a:p>
        </p:txBody>
      </p:sp>
    </p:spTree>
    <p:extLst>
      <p:ext uri="{BB962C8B-B14F-4D97-AF65-F5344CB8AC3E}">
        <p14:creationId xmlns:p14="http://schemas.microsoft.com/office/powerpoint/2010/main" val="4270190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4276" y="373148"/>
            <a:ext cx="11254006" cy="5903474"/>
          </a:xfrm>
          <a:prstGeom prst="rect">
            <a:avLst/>
          </a:prstGeom>
        </p:spPr>
      </p:pic>
    </p:spTree>
    <p:extLst>
      <p:ext uri="{BB962C8B-B14F-4D97-AF65-F5344CB8AC3E}">
        <p14:creationId xmlns:p14="http://schemas.microsoft.com/office/powerpoint/2010/main" val="42684649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DD97BEB-BAEF-0344-9D5C-EC73E478698A}" type="slidenum">
              <a:rPr lang="en-US" smtClean="0"/>
              <a:pPr/>
              <a:t>39</a:t>
            </a:fld>
            <a:endParaRPr lang="en-US"/>
          </a:p>
        </p:txBody>
      </p:sp>
      <p:sp>
        <p:nvSpPr>
          <p:cNvPr id="6" name="Rectangle 5"/>
          <p:cNvSpPr/>
          <p:nvPr/>
        </p:nvSpPr>
        <p:spPr>
          <a:xfrm>
            <a:off x="8030421" y="1661237"/>
            <a:ext cx="3000107" cy="930511"/>
          </a:xfrm>
          <a:prstGeom prst="rect">
            <a:avLst/>
          </a:prstGeom>
          <a:ln>
            <a:solidFill>
              <a:srgbClr val="C00000"/>
            </a:solidFill>
          </a:ln>
        </p:spPr>
        <p:txBody>
          <a:bodyPr wrap="square">
            <a:spAutoFit/>
          </a:bodyPr>
          <a:lstStyle/>
          <a:p>
            <a:pPr marL="228594" indent="-228594" defTabSz="914377">
              <a:lnSpc>
                <a:spcPct val="90000"/>
              </a:lnSpc>
              <a:spcBef>
                <a:spcPts val="1000"/>
              </a:spcBef>
              <a:buClr>
                <a:srgbClr val="0066A1"/>
              </a:buClr>
              <a:buFont typeface="LucidaGrande" charset="0"/>
              <a:buChar char="▸"/>
            </a:pPr>
            <a:r>
              <a:rPr lang="en-US" sz="1400" b="1" dirty="0"/>
              <a:t>Volunteer Positions </a:t>
            </a:r>
          </a:p>
          <a:p>
            <a:pPr marL="228594" indent="-228594" defTabSz="914377">
              <a:lnSpc>
                <a:spcPct val="90000"/>
              </a:lnSpc>
              <a:spcBef>
                <a:spcPts val="1000"/>
              </a:spcBef>
              <a:buClr>
                <a:srgbClr val="0066A1"/>
              </a:buClr>
              <a:buFont typeface="LucidaGrande" charset="0"/>
              <a:buChar char="▸"/>
            </a:pPr>
            <a:r>
              <a:rPr lang="en-US" sz="1400" b="1" dirty="0"/>
              <a:t>Volunteer Positions in Related</a:t>
            </a:r>
          </a:p>
          <a:p>
            <a:pPr marL="228594" indent="-228594" defTabSz="914377">
              <a:lnSpc>
                <a:spcPct val="90000"/>
              </a:lnSpc>
              <a:spcBef>
                <a:spcPts val="1000"/>
              </a:spcBef>
              <a:buClr>
                <a:srgbClr val="0066A1"/>
              </a:buClr>
              <a:buFont typeface="LucidaGrande" charset="0"/>
              <a:buChar char="▸"/>
            </a:pPr>
            <a:r>
              <a:rPr lang="en-US" sz="1400" b="1" dirty="0"/>
              <a:t>Volunteer History</a:t>
            </a:r>
            <a:endParaRPr lang="en-US" sz="2133" b="1" dirty="0"/>
          </a:p>
        </p:txBody>
      </p:sp>
      <p:pic>
        <p:nvPicPr>
          <p:cNvPr id="5" name="Picture 4"/>
          <p:cNvPicPr>
            <a:picLocks noChangeAspect="1"/>
          </p:cNvPicPr>
          <p:nvPr/>
        </p:nvPicPr>
        <p:blipFill>
          <a:blip r:embed="rId2"/>
          <a:stretch>
            <a:fillRect/>
          </a:stretch>
        </p:blipFill>
        <p:spPr>
          <a:xfrm>
            <a:off x="1161472" y="814641"/>
            <a:ext cx="6406249" cy="5072295"/>
          </a:xfrm>
          <a:prstGeom prst="rect">
            <a:avLst/>
          </a:prstGeom>
        </p:spPr>
      </p:pic>
      <p:sp>
        <p:nvSpPr>
          <p:cNvPr id="7" name="Rectangle 6"/>
          <p:cNvSpPr/>
          <p:nvPr/>
        </p:nvSpPr>
        <p:spPr>
          <a:xfrm>
            <a:off x="5598594" y="1468476"/>
            <a:ext cx="1416553" cy="9579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306285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7" name="Google Shape;237;p34"/>
          <p:cNvSpPr txBox="1">
            <a:spLocks noGrp="1"/>
          </p:cNvSpPr>
          <p:nvPr>
            <p:ph type="title"/>
          </p:nvPr>
        </p:nvSpPr>
        <p:spPr/>
        <p:txBody>
          <a:bodyPr/>
          <a:lstStyle/>
          <a:p>
            <a:r>
              <a:rPr lang="en-US" dirty="0"/>
              <a:t>Who We Are - </a:t>
            </a:r>
            <a:r>
              <a:rPr lang="en-US" sz="4400" dirty="0"/>
              <a:t>Staff</a:t>
            </a:r>
            <a:endParaRPr lang="en-US" dirty="0"/>
          </a:p>
        </p:txBody>
      </p:sp>
      <p:sp>
        <p:nvSpPr>
          <p:cNvPr id="236" name="Google Shape;236;p34"/>
          <p:cNvSpPr txBox="1">
            <a:spLocks noGrp="1"/>
          </p:cNvSpPr>
          <p:nvPr>
            <p:ph type="sldNum" sz="quarter" idx="12"/>
          </p:nvPr>
        </p:nvSpPr>
        <p:spPr>
          <a:xfrm>
            <a:off x="838200" y="6329716"/>
            <a:ext cx="2743200" cy="365125"/>
          </a:xfrm>
        </p:spPr>
        <p:txBody>
          <a:bodyPr/>
          <a:lstStyle/>
          <a:p>
            <a:fld id="{00000000-1234-1234-1234-123412341234}" type="slidenum">
              <a:rPr lang="en-US"/>
              <a:pPr/>
              <a:t>4</a:t>
            </a:fld>
            <a:endParaRPr lang="en-US" dirty="0"/>
          </a:p>
        </p:txBody>
      </p:sp>
      <p:pic>
        <p:nvPicPr>
          <p:cNvPr id="239" name="Google Shape;239;p34"/>
          <p:cNvPicPr preferRelativeResize="0"/>
          <p:nvPr/>
        </p:nvPicPr>
        <p:blipFill rotWithShape="1">
          <a:blip r:embed="rId3">
            <a:alphaModFix/>
          </a:blip>
          <a:srcRect l="21953" r="15549" b="25144"/>
          <a:stretch/>
        </p:blipFill>
        <p:spPr>
          <a:xfrm>
            <a:off x="1792908" y="4094006"/>
            <a:ext cx="1219200" cy="1219200"/>
          </a:xfrm>
          <a:prstGeom prst="rect">
            <a:avLst/>
          </a:prstGeom>
          <a:noFill/>
          <a:ln>
            <a:noFill/>
          </a:ln>
        </p:spPr>
      </p:pic>
      <p:pic>
        <p:nvPicPr>
          <p:cNvPr id="240" name="Google Shape;240;p34"/>
          <p:cNvPicPr preferRelativeResize="0"/>
          <p:nvPr/>
        </p:nvPicPr>
        <p:blipFill rotWithShape="1">
          <a:blip r:embed="rId4">
            <a:alphaModFix/>
          </a:blip>
          <a:srcRect/>
          <a:stretch/>
        </p:blipFill>
        <p:spPr>
          <a:xfrm>
            <a:off x="5583283" y="4111682"/>
            <a:ext cx="1219200" cy="1214112"/>
          </a:xfrm>
          <a:prstGeom prst="rect">
            <a:avLst/>
          </a:prstGeom>
          <a:noFill/>
          <a:ln>
            <a:noFill/>
          </a:ln>
        </p:spPr>
      </p:pic>
      <p:sp>
        <p:nvSpPr>
          <p:cNvPr id="241" name="Google Shape;241;p34"/>
          <p:cNvSpPr txBox="1"/>
          <p:nvPr/>
        </p:nvSpPr>
        <p:spPr>
          <a:xfrm>
            <a:off x="482788" y="5234441"/>
            <a:ext cx="1266400" cy="342800"/>
          </a:xfrm>
          <a:prstGeom prst="rect">
            <a:avLst/>
          </a:prstGeom>
          <a:noFill/>
          <a:ln>
            <a:noFill/>
          </a:ln>
        </p:spPr>
        <p:txBody>
          <a:bodyPr spcFirstLastPara="1" wrap="square" lIns="121900" tIns="121900" rIns="121900" bIns="121900" anchor="ctr" anchorCtr="0">
            <a:noAutofit/>
          </a:bodyPr>
          <a:lstStyle/>
          <a:p>
            <a:pPr>
              <a:buClr>
                <a:schemeClr val="dk1"/>
              </a:buClr>
              <a:buSzPts val="1100"/>
            </a:pPr>
            <a:r>
              <a:rPr lang="en-US" sz="1467" dirty="0">
                <a:solidFill>
                  <a:schemeClr val="dk1"/>
                </a:solidFill>
                <a:latin typeface="Calibri"/>
                <a:ea typeface="Calibri"/>
                <a:cs typeface="Calibri"/>
                <a:sym typeface="Calibri"/>
              </a:rPr>
              <a:t>    Aubrey</a:t>
            </a:r>
            <a:endParaRPr sz="1467" dirty="0">
              <a:solidFill>
                <a:schemeClr val="dk1"/>
              </a:solidFill>
              <a:latin typeface="Calibri"/>
              <a:ea typeface="Calibri"/>
              <a:cs typeface="Calibri"/>
              <a:sym typeface="Calibri"/>
            </a:endParaRPr>
          </a:p>
        </p:txBody>
      </p:sp>
      <p:sp>
        <p:nvSpPr>
          <p:cNvPr id="242" name="Google Shape;242;p34"/>
          <p:cNvSpPr txBox="1"/>
          <p:nvPr/>
        </p:nvSpPr>
        <p:spPr>
          <a:xfrm>
            <a:off x="1722457" y="5225733"/>
            <a:ext cx="1266400" cy="342800"/>
          </a:xfrm>
          <a:prstGeom prst="rect">
            <a:avLst/>
          </a:prstGeom>
          <a:noFill/>
          <a:ln>
            <a:noFill/>
          </a:ln>
        </p:spPr>
        <p:txBody>
          <a:bodyPr spcFirstLastPara="1" wrap="square" lIns="121900" tIns="121900" rIns="121900" bIns="121900" anchor="ctr" anchorCtr="0">
            <a:noAutofit/>
          </a:bodyPr>
          <a:lstStyle/>
          <a:p>
            <a:pPr algn="ctr">
              <a:buClr>
                <a:schemeClr val="dk1"/>
              </a:buClr>
              <a:buSzPts val="1100"/>
            </a:pPr>
            <a:r>
              <a:rPr lang="en-US" sz="1467">
                <a:solidFill>
                  <a:schemeClr val="dk1"/>
                </a:solidFill>
                <a:latin typeface="Calibri"/>
                <a:ea typeface="Calibri"/>
                <a:cs typeface="Calibri"/>
                <a:sym typeface="Calibri"/>
              </a:rPr>
              <a:t>Eugene</a:t>
            </a:r>
            <a:endParaRPr sz="1467">
              <a:solidFill>
                <a:schemeClr val="dk1"/>
              </a:solidFill>
              <a:latin typeface="Calibri"/>
              <a:ea typeface="Calibri"/>
              <a:cs typeface="Calibri"/>
              <a:sym typeface="Calibri"/>
            </a:endParaRPr>
          </a:p>
        </p:txBody>
      </p:sp>
      <p:sp>
        <p:nvSpPr>
          <p:cNvPr id="243" name="Google Shape;243;p34"/>
          <p:cNvSpPr txBox="1"/>
          <p:nvPr/>
        </p:nvSpPr>
        <p:spPr>
          <a:xfrm>
            <a:off x="6822071" y="5255162"/>
            <a:ext cx="1266400" cy="342800"/>
          </a:xfrm>
          <a:prstGeom prst="rect">
            <a:avLst/>
          </a:prstGeom>
          <a:noFill/>
          <a:ln>
            <a:noFill/>
          </a:ln>
        </p:spPr>
        <p:txBody>
          <a:bodyPr spcFirstLastPara="1" wrap="square" lIns="121900" tIns="121900" rIns="121900" bIns="121900" anchor="ctr" anchorCtr="0">
            <a:noAutofit/>
          </a:bodyPr>
          <a:lstStyle/>
          <a:p>
            <a:pPr algn="ctr">
              <a:buClr>
                <a:schemeClr val="dk1"/>
              </a:buClr>
              <a:buSzPts val="1100"/>
            </a:pPr>
            <a:r>
              <a:rPr lang="en-US" sz="1467">
                <a:solidFill>
                  <a:schemeClr val="dk1"/>
                </a:solidFill>
                <a:latin typeface="Calibri"/>
                <a:ea typeface="Calibri"/>
                <a:cs typeface="Calibri"/>
                <a:sym typeface="Calibri"/>
              </a:rPr>
              <a:t>Terence</a:t>
            </a:r>
            <a:endParaRPr sz="1467">
              <a:solidFill>
                <a:schemeClr val="dk1"/>
              </a:solidFill>
              <a:latin typeface="Calibri"/>
              <a:ea typeface="Calibri"/>
              <a:cs typeface="Calibri"/>
              <a:sym typeface="Calibri"/>
            </a:endParaRPr>
          </a:p>
        </p:txBody>
      </p:sp>
      <p:sp>
        <p:nvSpPr>
          <p:cNvPr id="244" name="Google Shape;244;p34"/>
          <p:cNvSpPr txBox="1"/>
          <p:nvPr/>
        </p:nvSpPr>
        <p:spPr>
          <a:xfrm>
            <a:off x="5490105" y="5254226"/>
            <a:ext cx="1266400" cy="342800"/>
          </a:xfrm>
          <a:prstGeom prst="rect">
            <a:avLst/>
          </a:prstGeom>
          <a:noFill/>
          <a:ln>
            <a:noFill/>
          </a:ln>
        </p:spPr>
        <p:txBody>
          <a:bodyPr spcFirstLastPara="1" wrap="square" lIns="121900" tIns="121900" rIns="121900" bIns="121900" anchor="ctr" anchorCtr="0">
            <a:noAutofit/>
          </a:bodyPr>
          <a:lstStyle/>
          <a:p>
            <a:pPr algn="ctr">
              <a:buClr>
                <a:schemeClr val="dk1"/>
              </a:buClr>
              <a:buSzPts val="1100"/>
            </a:pPr>
            <a:r>
              <a:rPr lang="en-US" sz="1467">
                <a:solidFill>
                  <a:schemeClr val="dk1"/>
                </a:solidFill>
                <a:latin typeface="Calibri"/>
                <a:ea typeface="Calibri"/>
                <a:cs typeface="Calibri"/>
                <a:sym typeface="Calibri"/>
              </a:rPr>
              <a:t>Jesse</a:t>
            </a:r>
            <a:endParaRPr sz="1467">
              <a:solidFill>
                <a:schemeClr val="dk1"/>
              </a:solidFill>
              <a:latin typeface="Calibri"/>
              <a:ea typeface="Calibri"/>
              <a:cs typeface="Calibri"/>
              <a:sym typeface="Calibri"/>
            </a:endParaRPr>
          </a:p>
        </p:txBody>
      </p:sp>
      <p:sp>
        <p:nvSpPr>
          <p:cNvPr id="245" name="Google Shape;245;p34"/>
          <p:cNvSpPr txBox="1"/>
          <p:nvPr/>
        </p:nvSpPr>
        <p:spPr>
          <a:xfrm>
            <a:off x="3024649" y="5260565"/>
            <a:ext cx="1266400" cy="342800"/>
          </a:xfrm>
          <a:prstGeom prst="rect">
            <a:avLst/>
          </a:prstGeom>
          <a:noFill/>
          <a:ln>
            <a:noFill/>
          </a:ln>
        </p:spPr>
        <p:txBody>
          <a:bodyPr spcFirstLastPara="1" wrap="square" lIns="121900" tIns="121900" rIns="121900" bIns="121900" anchor="ctr" anchorCtr="0">
            <a:noAutofit/>
          </a:bodyPr>
          <a:lstStyle/>
          <a:p>
            <a:pPr algn="ctr">
              <a:buClr>
                <a:schemeClr val="dk1"/>
              </a:buClr>
              <a:buSzPts val="1100"/>
            </a:pPr>
            <a:r>
              <a:rPr lang="en-US" sz="1467">
                <a:solidFill>
                  <a:schemeClr val="dk1"/>
                </a:solidFill>
                <a:latin typeface="Calibri"/>
                <a:ea typeface="Calibri"/>
                <a:cs typeface="Calibri"/>
                <a:sym typeface="Calibri"/>
              </a:rPr>
              <a:t>Mona</a:t>
            </a:r>
            <a:endParaRPr sz="1467">
              <a:solidFill>
                <a:schemeClr val="dk1"/>
              </a:solidFill>
              <a:latin typeface="Calibri"/>
              <a:ea typeface="Calibri"/>
              <a:cs typeface="Calibri"/>
              <a:sym typeface="Calibri"/>
            </a:endParaRPr>
          </a:p>
        </p:txBody>
      </p:sp>
      <p:graphicFrame>
        <p:nvGraphicFramePr>
          <p:cNvPr id="247" name="Google Shape;247;p34"/>
          <p:cNvGraphicFramePr/>
          <p:nvPr>
            <p:extLst>
              <p:ext uri="{D42A27DB-BD31-4B8C-83A1-F6EECF244321}">
                <p14:modId xmlns:p14="http://schemas.microsoft.com/office/powerpoint/2010/main" val="2937892687"/>
              </p:ext>
            </p:extLst>
          </p:nvPr>
        </p:nvGraphicFramePr>
        <p:xfrm>
          <a:off x="4488852" y="1384679"/>
          <a:ext cx="6753566" cy="2643472"/>
        </p:xfrm>
        <a:graphic>
          <a:graphicData uri="http://schemas.openxmlformats.org/drawingml/2006/table">
            <a:tbl>
              <a:tblPr>
                <a:noFill/>
              </a:tblPr>
              <a:tblGrid>
                <a:gridCol w="2177133">
                  <a:extLst>
                    <a:ext uri="{9D8B030D-6E8A-4147-A177-3AD203B41FA5}">
                      <a16:colId xmlns:a16="http://schemas.microsoft.com/office/drawing/2014/main" val="20000"/>
                    </a:ext>
                  </a:extLst>
                </a:gridCol>
                <a:gridCol w="2570933">
                  <a:extLst>
                    <a:ext uri="{9D8B030D-6E8A-4147-A177-3AD203B41FA5}">
                      <a16:colId xmlns:a16="http://schemas.microsoft.com/office/drawing/2014/main" val="20001"/>
                    </a:ext>
                  </a:extLst>
                </a:gridCol>
                <a:gridCol w="2005500">
                  <a:extLst>
                    <a:ext uri="{9D8B030D-6E8A-4147-A177-3AD203B41FA5}">
                      <a16:colId xmlns:a16="http://schemas.microsoft.com/office/drawing/2014/main" val="20002"/>
                    </a:ext>
                  </a:extLst>
                </a:gridCol>
              </a:tblGrid>
              <a:tr h="682712">
                <a:tc gridSpan="3">
                  <a:txBody>
                    <a:bodyPr/>
                    <a:lstStyle/>
                    <a:p>
                      <a:pPr marL="0" marR="0" lvl="0" indent="0" algn="ctr" rtl="0">
                        <a:lnSpc>
                          <a:spcPct val="90000"/>
                        </a:lnSpc>
                        <a:spcBef>
                          <a:spcPts val="0"/>
                        </a:spcBef>
                        <a:spcAft>
                          <a:spcPts val="0"/>
                        </a:spcAft>
                        <a:buClr>
                          <a:srgbClr val="017277"/>
                        </a:buClr>
                        <a:buSzPts val="1200"/>
                        <a:buFont typeface="Calibri"/>
                        <a:buNone/>
                      </a:pPr>
                      <a:r>
                        <a:rPr lang="en-US" sz="1200" u="none" strike="noStrike" cap="none" dirty="0">
                          <a:solidFill>
                            <a:schemeClr val="tx1"/>
                          </a:solidFill>
                          <a:latin typeface="Calibri"/>
                          <a:ea typeface="Calibri"/>
                          <a:cs typeface="Calibri"/>
                          <a:sym typeface="Calibri"/>
                        </a:rPr>
                        <a:t>Vera Sharoff</a:t>
                      </a:r>
                      <a:br>
                        <a:rPr lang="en-US" sz="1200" u="none" strike="noStrike" cap="none" dirty="0">
                          <a:solidFill>
                            <a:schemeClr val="tx1"/>
                          </a:solidFill>
                          <a:latin typeface="Calibri"/>
                          <a:ea typeface="Calibri"/>
                          <a:cs typeface="Calibri"/>
                          <a:sym typeface="Calibri"/>
                        </a:rPr>
                      </a:br>
                      <a:r>
                        <a:rPr lang="en-US" sz="1200" u="none" strike="noStrike" cap="none" dirty="0">
                          <a:solidFill>
                            <a:schemeClr val="tx1"/>
                          </a:solidFill>
                          <a:latin typeface="Calibri"/>
                          <a:ea typeface="Calibri"/>
                          <a:cs typeface="Calibri"/>
                          <a:sym typeface="Calibri"/>
                        </a:rPr>
                        <a:t>Senior Director MGA Information Management</a:t>
                      </a:r>
                      <a:endParaRPr sz="1200" u="none" strike="noStrike" cap="none" dirty="0">
                        <a:solidFill>
                          <a:schemeClr val="tx1"/>
                        </a:solidFill>
                      </a:endParaRPr>
                    </a:p>
                  </a:txBody>
                  <a:tcPr marL="121900" marR="121900" marT="121900" marB="121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87032">
                <a:tc>
                  <a:txBody>
                    <a:bodyPr/>
                    <a:lstStyle/>
                    <a:p>
                      <a:pPr marL="0" marR="0" lvl="0" indent="0" algn="l" rtl="0">
                        <a:lnSpc>
                          <a:spcPct val="100000"/>
                        </a:lnSpc>
                        <a:spcBef>
                          <a:spcPts val="0"/>
                        </a:spcBef>
                        <a:spcAft>
                          <a:spcPts val="0"/>
                        </a:spcAft>
                        <a:buClr>
                          <a:srgbClr val="7030A0"/>
                        </a:buClr>
                        <a:buSzPts val="1100"/>
                        <a:buFont typeface="Calibri"/>
                        <a:buNone/>
                      </a:pPr>
                      <a:r>
                        <a:rPr lang="en-US" sz="1200" u="none" strike="noStrike" cap="none" dirty="0">
                          <a:solidFill>
                            <a:schemeClr val="tx1"/>
                          </a:solidFill>
                          <a:latin typeface="Calibri"/>
                          <a:ea typeface="Calibri"/>
                          <a:cs typeface="Calibri"/>
                          <a:sym typeface="Calibri"/>
                        </a:rPr>
                        <a:t>Aubrey Walter</a:t>
                      </a:r>
                      <a:br>
                        <a:rPr lang="en-US" sz="1200" u="none" strike="noStrike" cap="none" dirty="0">
                          <a:solidFill>
                            <a:schemeClr val="tx1"/>
                          </a:solidFill>
                          <a:latin typeface="Calibri"/>
                          <a:ea typeface="Calibri"/>
                          <a:cs typeface="Calibri"/>
                          <a:sym typeface="Calibri"/>
                        </a:rPr>
                      </a:br>
                      <a:r>
                        <a:rPr lang="en-US" sz="1200" u="none" strike="noStrike" cap="none" dirty="0">
                          <a:solidFill>
                            <a:schemeClr val="tx1"/>
                          </a:solidFill>
                          <a:latin typeface="Calibri"/>
                          <a:ea typeface="Calibri"/>
                          <a:cs typeface="Calibri"/>
                          <a:sym typeface="Calibri"/>
                        </a:rPr>
                        <a:t>vTools Project Manager</a:t>
                      </a:r>
                      <a:endParaRPr sz="1200" u="none" strike="noStrike" cap="none" dirty="0">
                        <a:solidFill>
                          <a:schemeClr val="tx1"/>
                        </a:solidFill>
                      </a:endParaRPr>
                    </a:p>
                  </a:txBody>
                  <a:tcPr marL="121900" marR="121900" marT="121900" marB="121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dirty="0">
                          <a:solidFill>
                            <a:schemeClr val="tx1"/>
                          </a:solidFill>
                          <a:latin typeface="Calibri"/>
                          <a:ea typeface="Calibri"/>
                          <a:cs typeface="Calibri"/>
                          <a:sym typeface="Calibri"/>
                        </a:rPr>
                        <a:t>Ray Umali</a:t>
                      </a:r>
                      <a:br>
                        <a:rPr lang="en-US" sz="1200" u="none" strike="noStrike" cap="none" dirty="0">
                          <a:solidFill>
                            <a:schemeClr val="tx1"/>
                          </a:solidFill>
                          <a:latin typeface="Calibri"/>
                          <a:ea typeface="Calibri"/>
                          <a:cs typeface="Calibri"/>
                          <a:sym typeface="Calibri"/>
                        </a:rPr>
                      </a:br>
                      <a:r>
                        <a:rPr lang="en-US" sz="1200" u="none" strike="noStrike" cap="none" dirty="0">
                          <a:solidFill>
                            <a:schemeClr val="tx1"/>
                          </a:solidFill>
                          <a:latin typeface="Calibri"/>
                          <a:ea typeface="Calibri"/>
                          <a:cs typeface="Calibri"/>
                          <a:sym typeface="Calibri"/>
                        </a:rPr>
                        <a:t>EWH, Surveys, Open Water</a:t>
                      </a:r>
                      <a:endParaRPr sz="1200" u="none" strike="noStrike" cap="none" dirty="0">
                        <a:solidFill>
                          <a:schemeClr val="tx1"/>
                        </a:solidFill>
                      </a:endParaRPr>
                    </a:p>
                  </a:txBody>
                  <a:tcPr marL="121900" marR="121900" marT="121900" marB="121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dirty="0">
                          <a:solidFill>
                            <a:schemeClr val="tx1"/>
                          </a:solidFill>
                        </a:rPr>
                        <a:t>Kimberly Dante</a:t>
                      </a:r>
                      <a:endParaRPr sz="1800" dirty="0">
                        <a:solidFill>
                          <a:schemeClr val="tx1"/>
                        </a:solidFill>
                      </a:endParaRPr>
                    </a:p>
                    <a:p>
                      <a:pPr marL="0" marR="0" lvl="0" indent="0" algn="l" rtl="0">
                        <a:lnSpc>
                          <a:spcPct val="100000"/>
                        </a:lnSpc>
                        <a:spcBef>
                          <a:spcPts val="375"/>
                        </a:spcBef>
                        <a:spcAft>
                          <a:spcPts val="0"/>
                        </a:spcAft>
                        <a:buClr>
                          <a:schemeClr val="dk1"/>
                        </a:buClr>
                        <a:buSzPts val="1100"/>
                        <a:buFont typeface="Calibri"/>
                        <a:buNone/>
                      </a:pPr>
                      <a:r>
                        <a:rPr lang="en-US" sz="1200" u="none" strike="noStrike" cap="none" dirty="0">
                          <a:solidFill>
                            <a:schemeClr val="tx1"/>
                          </a:solidFill>
                        </a:rPr>
                        <a:t>Oracle Service Cloud</a:t>
                      </a:r>
                      <a:endParaRPr sz="1200" u="none" strike="noStrike" cap="none" dirty="0">
                        <a:solidFill>
                          <a:schemeClr val="tx1"/>
                        </a:solidFill>
                      </a:endParaRPr>
                    </a:p>
                  </a:txBody>
                  <a:tcPr marL="121900" marR="121900" marT="121900" marB="121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02678">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dirty="0">
                          <a:solidFill>
                            <a:schemeClr val="tx1"/>
                          </a:solidFill>
                          <a:latin typeface="Calibri"/>
                          <a:ea typeface="Calibri"/>
                          <a:cs typeface="Calibri"/>
                          <a:sym typeface="Calibri"/>
                        </a:rPr>
                        <a:t>Eugene Khusid – ITCO Staff Support, IBP, Collabratec</a:t>
                      </a:r>
                      <a:endParaRPr sz="1200" u="none" strike="noStrike" cap="none" dirty="0">
                        <a:solidFill>
                          <a:schemeClr val="tx1"/>
                        </a:solidFill>
                      </a:endParaRPr>
                    </a:p>
                  </a:txBody>
                  <a:tcPr marL="121900" marR="121900" marT="121900" marB="121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7030A0"/>
                        </a:buClr>
                        <a:buSzPts val="1100"/>
                        <a:buFont typeface="Calibri"/>
                        <a:buNone/>
                      </a:pPr>
                      <a:r>
                        <a:rPr lang="en-US" sz="1200" u="none" strike="noStrike" cap="none" dirty="0">
                          <a:solidFill>
                            <a:schemeClr val="tx1"/>
                          </a:solidFill>
                          <a:latin typeface="Calibri"/>
                          <a:ea typeface="Calibri"/>
                          <a:cs typeface="Calibri"/>
                          <a:sym typeface="Calibri"/>
                        </a:rPr>
                        <a:t>Jesse Mueller </a:t>
                      </a:r>
                      <a:br>
                        <a:rPr lang="en-US" sz="1200" u="none" strike="noStrike" cap="none" dirty="0">
                          <a:solidFill>
                            <a:schemeClr val="tx1"/>
                          </a:solidFill>
                          <a:latin typeface="Calibri"/>
                          <a:ea typeface="Calibri"/>
                          <a:cs typeface="Calibri"/>
                          <a:sym typeface="Calibri"/>
                        </a:rPr>
                      </a:br>
                      <a:r>
                        <a:rPr lang="en-US" sz="1200" u="none" strike="noStrike" cap="none" dirty="0">
                          <a:solidFill>
                            <a:schemeClr val="tx1"/>
                          </a:solidFill>
                          <a:latin typeface="Calibri"/>
                          <a:ea typeface="Calibri"/>
                          <a:cs typeface="Calibri"/>
                          <a:sym typeface="Calibri"/>
                        </a:rPr>
                        <a:t>vTools Developer</a:t>
                      </a:r>
                      <a:endParaRPr sz="1200" u="none" strike="noStrike" cap="none" dirty="0">
                        <a:solidFill>
                          <a:schemeClr val="tx1"/>
                        </a:solidFill>
                      </a:endParaRPr>
                    </a:p>
                  </a:txBody>
                  <a:tcPr marL="121900" marR="121900" marT="121900" marB="121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dirty="0">
                          <a:solidFill>
                            <a:schemeClr val="tx1"/>
                          </a:solidFill>
                        </a:rPr>
                        <a:t>Dorothy Norman</a:t>
                      </a:r>
                      <a:br>
                        <a:rPr lang="en-US" sz="1200" u="none" strike="noStrike" cap="none" dirty="0">
                          <a:solidFill>
                            <a:schemeClr val="tx1"/>
                          </a:solidFill>
                        </a:rPr>
                      </a:br>
                      <a:r>
                        <a:rPr lang="en-US" sz="1200" u="none" strike="noStrike" cap="none" dirty="0">
                          <a:solidFill>
                            <a:schemeClr val="tx1"/>
                          </a:solidFill>
                        </a:rPr>
                        <a:t>Operations Specialist</a:t>
                      </a:r>
                      <a:endParaRPr sz="1200" u="none" strike="noStrike" cap="none" dirty="0">
                        <a:solidFill>
                          <a:schemeClr val="tx1"/>
                        </a:solidFill>
                      </a:endParaRPr>
                    </a:p>
                  </a:txBody>
                  <a:tcPr marL="121900" marR="121900" marT="121900" marB="121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90840">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a:solidFill>
                            <a:schemeClr val="tx1"/>
                          </a:solidFill>
                          <a:latin typeface="Calibri"/>
                          <a:ea typeface="Calibri"/>
                          <a:cs typeface="Calibri"/>
                          <a:sym typeface="Calibri"/>
                        </a:rPr>
                        <a:t>Mona Li </a:t>
                      </a:r>
                      <a:br>
                        <a:rPr lang="en-US" sz="1200" u="none" strike="noStrike" cap="none">
                          <a:solidFill>
                            <a:schemeClr val="tx1"/>
                          </a:solidFill>
                          <a:latin typeface="Calibri"/>
                          <a:ea typeface="Calibri"/>
                          <a:cs typeface="Calibri"/>
                          <a:sym typeface="Calibri"/>
                        </a:rPr>
                      </a:br>
                      <a:r>
                        <a:rPr lang="en-US" sz="1200" u="none" strike="noStrike" cap="none">
                          <a:solidFill>
                            <a:schemeClr val="tx1"/>
                          </a:solidFill>
                          <a:latin typeface="Calibri"/>
                          <a:ea typeface="Calibri"/>
                          <a:cs typeface="Calibri"/>
                          <a:sym typeface="Calibri"/>
                        </a:rPr>
                        <a:t>Project Manager</a:t>
                      </a:r>
                      <a:endParaRPr sz="1200" u="none" strike="noStrike" cap="none">
                        <a:solidFill>
                          <a:schemeClr val="tx1"/>
                        </a:solidFill>
                      </a:endParaRPr>
                    </a:p>
                  </a:txBody>
                  <a:tcPr marL="121900" marR="121900" marT="121900" marB="121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7030A0"/>
                        </a:buClr>
                        <a:buSzPts val="1100"/>
                        <a:buFont typeface="Calibri"/>
                        <a:buNone/>
                      </a:pPr>
                      <a:r>
                        <a:rPr lang="en-US" sz="1200" u="none" strike="noStrike" cap="none" dirty="0">
                          <a:solidFill>
                            <a:schemeClr val="tx1"/>
                          </a:solidFill>
                          <a:latin typeface="Calibri"/>
                          <a:ea typeface="Calibri"/>
                          <a:cs typeface="Calibri"/>
                          <a:sym typeface="Calibri"/>
                        </a:rPr>
                        <a:t>Terence Martinez </a:t>
                      </a:r>
                      <a:br>
                        <a:rPr lang="en-US" sz="1200" u="none" strike="noStrike" cap="none" dirty="0">
                          <a:solidFill>
                            <a:schemeClr val="tx1"/>
                          </a:solidFill>
                          <a:latin typeface="Calibri"/>
                          <a:ea typeface="Calibri"/>
                          <a:cs typeface="Calibri"/>
                          <a:sym typeface="Calibri"/>
                        </a:rPr>
                      </a:br>
                      <a:r>
                        <a:rPr lang="en-US" sz="1200" u="none" strike="noStrike" cap="none" dirty="0">
                          <a:solidFill>
                            <a:schemeClr val="tx1"/>
                          </a:solidFill>
                          <a:latin typeface="Calibri"/>
                          <a:ea typeface="Calibri"/>
                          <a:cs typeface="Calibri"/>
                          <a:sym typeface="Calibri"/>
                        </a:rPr>
                        <a:t>OU Analytics, eNotice, WebEx</a:t>
                      </a:r>
                      <a:endParaRPr sz="1200" u="none" strike="noStrike" cap="none" dirty="0">
                        <a:solidFill>
                          <a:schemeClr val="tx1"/>
                        </a:solidFill>
                      </a:endParaRPr>
                    </a:p>
                  </a:txBody>
                  <a:tcPr marL="121900" marR="121900" marT="121900" marB="121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200" u="none" strike="noStrike" cap="none" dirty="0">
                          <a:solidFill>
                            <a:schemeClr val="tx1"/>
                          </a:solidFill>
                        </a:rPr>
                        <a:t>Stacey Waters</a:t>
                      </a:r>
                      <a:br>
                        <a:rPr lang="en-US" sz="1200" u="none" strike="noStrike" cap="none" dirty="0">
                          <a:solidFill>
                            <a:schemeClr val="tx1"/>
                          </a:solidFill>
                        </a:rPr>
                      </a:br>
                      <a:r>
                        <a:rPr lang="en-US" sz="1200" u="none" strike="noStrike" cap="none" dirty="0">
                          <a:solidFill>
                            <a:schemeClr val="tx1"/>
                          </a:solidFill>
                          <a:latin typeface="Calibri"/>
                          <a:ea typeface="Calibri"/>
                          <a:cs typeface="Calibri"/>
                          <a:sym typeface="Calibri"/>
                        </a:rPr>
                        <a:t>Project Manager</a:t>
                      </a:r>
                      <a:endParaRPr sz="1200" u="none" strike="noStrike" cap="none" dirty="0">
                        <a:solidFill>
                          <a:schemeClr val="tx1"/>
                        </a:solidFill>
                        <a:latin typeface="Calibri"/>
                        <a:ea typeface="Calibri"/>
                        <a:cs typeface="Calibri"/>
                        <a:sym typeface="Calibri"/>
                      </a:endParaRPr>
                    </a:p>
                  </a:txBody>
                  <a:tcPr marL="121900" marR="121900" marT="121900" marB="121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248" name="Google Shape;248;p34"/>
          <p:cNvPicPr preferRelativeResize="0"/>
          <p:nvPr/>
        </p:nvPicPr>
        <p:blipFill rotWithShape="1">
          <a:blip r:embed="rId5">
            <a:alphaModFix/>
          </a:blip>
          <a:srcRect/>
          <a:stretch/>
        </p:blipFill>
        <p:spPr>
          <a:xfrm>
            <a:off x="3076598" y="4100428"/>
            <a:ext cx="1182357" cy="1213301"/>
          </a:xfrm>
          <a:prstGeom prst="rect">
            <a:avLst/>
          </a:prstGeom>
          <a:noFill/>
          <a:ln>
            <a:noFill/>
          </a:ln>
        </p:spPr>
      </p:pic>
      <p:pic>
        <p:nvPicPr>
          <p:cNvPr id="249" name="Google Shape;249;p34"/>
          <p:cNvPicPr preferRelativeResize="0"/>
          <p:nvPr/>
        </p:nvPicPr>
        <p:blipFill rotWithShape="1">
          <a:blip r:embed="rId6">
            <a:alphaModFix/>
          </a:blip>
          <a:srcRect/>
          <a:stretch/>
        </p:blipFill>
        <p:spPr>
          <a:xfrm>
            <a:off x="490561" y="4057267"/>
            <a:ext cx="1237928" cy="1258676"/>
          </a:xfrm>
          <a:prstGeom prst="rect">
            <a:avLst/>
          </a:prstGeom>
          <a:noFill/>
          <a:ln>
            <a:noFill/>
          </a:ln>
        </p:spPr>
      </p:pic>
      <p:pic>
        <p:nvPicPr>
          <p:cNvPr id="250" name="Google Shape;250;p34"/>
          <p:cNvPicPr preferRelativeResize="0"/>
          <p:nvPr/>
        </p:nvPicPr>
        <p:blipFill rotWithShape="1">
          <a:blip r:embed="rId7">
            <a:alphaModFix/>
          </a:blip>
          <a:srcRect/>
          <a:stretch/>
        </p:blipFill>
        <p:spPr>
          <a:xfrm>
            <a:off x="6873699" y="4111683"/>
            <a:ext cx="1204260" cy="1204260"/>
          </a:xfrm>
          <a:prstGeom prst="rect">
            <a:avLst/>
          </a:prstGeom>
          <a:noFill/>
          <a:ln>
            <a:noFill/>
          </a:ln>
        </p:spPr>
      </p:pic>
      <p:pic>
        <p:nvPicPr>
          <p:cNvPr id="251" name="Google Shape;251;p34"/>
          <p:cNvPicPr preferRelativeResize="0"/>
          <p:nvPr/>
        </p:nvPicPr>
        <p:blipFill rotWithShape="1">
          <a:blip r:embed="rId8">
            <a:alphaModFix/>
          </a:blip>
          <a:srcRect/>
          <a:stretch/>
        </p:blipFill>
        <p:spPr>
          <a:xfrm>
            <a:off x="8159446" y="4111683"/>
            <a:ext cx="1201524" cy="1201524"/>
          </a:xfrm>
          <a:prstGeom prst="rect">
            <a:avLst/>
          </a:prstGeom>
          <a:noFill/>
          <a:ln>
            <a:noFill/>
          </a:ln>
        </p:spPr>
      </p:pic>
      <p:sp>
        <p:nvSpPr>
          <p:cNvPr id="252" name="Google Shape;252;p34"/>
          <p:cNvSpPr txBox="1"/>
          <p:nvPr/>
        </p:nvSpPr>
        <p:spPr>
          <a:xfrm>
            <a:off x="7933032" y="5272578"/>
            <a:ext cx="1266400" cy="342800"/>
          </a:xfrm>
          <a:prstGeom prst="rect">
            <a:avLst/>
          </a:prstGeom>
          <a:noFill/>
          <a:ln>
            <a:noFill/>
          </a:ln>
        </p:spPr>
        <p:txBody>
          <a:bodyPr spcFirstLastPara="1" wrap="square" lIns="121900" tIns="121900" rIns="121900" bIns="121900" anchor="ctr" anchorCtr="0">
            <a:noAutofit/>
          </a:bodyPr>
          <a:lstStyle/>
          <a:p>
            <a:pPr algn="ctr">
              <a:buClr>
                <a:schemeClr val="dk1"/>
              </a:buClr>
              <a:buSzPts val="1100"/>
            </a:pPr>
            <a:r>
              <a:rPr lang="en-US" sz="1467">
                <a:solidFill>
                  <a:schemeClr val="dk1"/>
                </a:solidFill>
                <a:latin typeface="Calibri"/>
                <a:ea typeface="Calibri"/>
                <a:cs typeface="Calibri"/>
                <a:sym typeface="Calibri"/>
              </a:rPr>
              <a:t>Kim</a:t>
            </a:r>
            <a:endParaRPr sz="1467">
              <a:solidFill>
                <a:schemeClr val="dk1"/>
              </a:solidFill>
              <a:latin typeface="Calibri"/>
              <a:ea typeface="Calibri"/>
              <a:cs typeface="Calibri"/>
              <a:sym typeface="Calibri"/>
            </a:endParaRPr>
          </a:p>
        </p:txBody>
      </p:sp>
      <p:sp>
        <p:nvSpPr>
          <p:cNvPr id="253" name="Google Shape;253;p34"/>
          <p:cNvSpPr txBox="1"/>
          <p:nvPr/>
        </p:nvSpPr>
        <p:spPr>
          <a:xfrm>
            <a:off x="9248089" y="5293478"/>
            <a:ext cx="1266400" cy="342800"/>
          </a:xfrm>
          <a:prstGeom prst="rect">
            <a:avLst/>
          </a:prstGeom>
          <a:noFill/>
          <a:ln>
            <a:noFill/>
          </a:ln>
        </p:spPr>
        <p:txBody>
          <a:bodyPr spcFirstLastPara="1" wrap="square" lIns="121900" tIns="121900" rIns="121900" bIns="121900" anchor="ctr" anchorCtr="0">
            <a:noAutofit/>
          </a:bodyPr>
          <a:lstStyle/>
          <a:p>
            <a:pPr algn="ctr">
              <a:buClr>
                <a:schemeClr val="dk1"/>
              </a:buClr>
              <a:buSzPts val="1100"/>
            </a:pPr>
            <a:r>
              <a:rPr lang="en-US" sz="1467">
                <a:solidFill>
                  <a:schemeClr val="dk1"/>
                </a:solidFill>
                <a:latin typeface="Calibri"/>
                <a:ea typeface="Calibri"/>
                <a:cs typeface="Calibri"/>
                <a:sym typeface="Calibri"/>
              </a:rPr>
              <a:t>Dorothy</a:t>
            </a:r>
            <a:endParaRPr sz="1467">
              <a:solidFill>
                <a:schemeClr val="dk1"/>
              </a:solidFill>
              <a:latin typeface="Calibri"/>
              <a:ea typeface="Calibri"/>
              <a:cs typeface="Calibri"/>
              <a:sym typeface="Calibri"/>
            </a:endParaRPr>
          </a:p>
        </p:txBody>
      </p:sp>
      <p:pic>
        <p:nvPicPr>
          <p:cNvPr id="254" name="Google Shape;254;p34"/>
          <p:cNvPicPr preferRelativeResize="0"/>
          <p:nvPr/>
        </p:nvPicPr>
        <p:blipFill rotWithShape="1">
          <a:blip r:embed="rId9">
            <a:alphaModFix/>
          </a:blip>
          <a:srcRect/>
          <a:stretch/>
        </p:blipFill>
        <p:spPr>
          <a:xfrm>
            <a:off x="9428480" y="4111682"/>
            <a:ext cx="944573" cy="1202045"/>
          </a:xfrm>
          <a:prstGeom prst="rect">
            <a:avLst/>
          </a:prstGeom>
          <a:noFill/>
          <a:ln>
            <a:noFill/>
          </a:ln>
        </p:spPr>
      </p:pic>
      <p:pic>
        <p:nvPicPr>
          <p:cNvPr id="255" name="Google Shape;255;p34"/>
          <p:cNvPicPr preferRelativeResize="0"/>
          <p:nvPr/>
        </p:nvPicPr>
        <p:blipFill rotWithShape="1">
          <a:blip r:embed="rId10">
            <a:alphaModFix/>
          </a:blip>
          <a:srcRect/>
          <a:stretch/>
        </p:blipFill>
        <p:spPr>
          <a:xfrm>
            <a:off x="4330062" y="4134014"/>
            <a:ext cx="1181929" cy="1181929"/>
          </a:xfrm>
          <a:prstGeom prst="rect">
            <a:avLst/>
          </a:prstGeom>
          <a:noFill/>
          <a:ln>
            <a:noFill/>
          </a:ln>
        </p:spPr>
      </p:pic>
      <p:sp>
        <p:nvSpPr>
          <p:cNvPr id="256" name="Google Shape;256;p34"/>
          <p:cNvSpPr txBox="1"/>
          <p:nvPr/>
        </p:nvSpPr>
        <p:spPr>
          <a:xfrm>
            <a:off x="4141093" y="5270972"/>
            <a:ext cx="1266400" cy="342800"/>
          </a:xfrm>
          <a:prstGeom prst="rect">
            <a:avLst/>
          </a:prstGeom>
          <a:noFill/>
          <a:ln>
            <a:noFill/>
          </a:ln>
        </p:spPr>
        <p:txBody>
          <a:bodyPr spcFirstLastPara="1" wrap="square" lIns="121900" tIns="121900" rIns="121900" bIns="121900" anchor="ctr" anchorCtr="0">
            <a:noAutofit/>
          </a:bodyPr>
          <a:lstStyle/>
          <a:p>
            <a:pPr algn="ctr">
              <a:buClr>
                <a:schemeClr val="dk1"/>
              </a:buClr>
              <a:buSzPts val="1100"/>
            </a:pPr>
            <a:r>
              <a:rPr lang="en-US" sz="1467">
                <a:solidFill>
                  <a:schemeClr val="dk1"/>
                </a:solidFill>
                <a:latin typeface="Calibri"/>
                <a:ea typeface="Calibri"/>
                <a:cs typeface="Calibri"/>
                <a:sym typeface="Calibri"/>
              </a:rPr>
              <a:t>Ray</a:t>
            </a:r>
            <a:endParaRPr sz="1467">
              <a:solidFill>
                <a:schemeClr val="dk1"/>
              </a:solidFill>
              <a:latin typeface="Calibri"/>
              <a:ea typeface="Calibri"/>
              <a:cs typeface="Calibri"/>
              <a:sym typeface="Calibri"/>
            </a:endParaRPr>
          </a:p>
        </p:txBody>
      </p:sp>
      <p:pic>
        <p:nvPicPr>
          <p:cNvPr id="257" name="Google Shape;257;p34"/>
          <p:cNvPicPr preferRelativeResize="0"/>
          <p:nvPr/>
        </p:nvPicPr>
        <p:blipFill rotWithShape="1">
          <a:blip r:embed="rId11">
            <a:alphaModFix/>
          </a:blip>
          <a:srcRect/>
          <a:stretch/>
        </p:blipFill>
        <p:spPr>
          <a:xfrm>
            <a:off x="10419925" y="4134013"/>
            <a:ext cx="904388" cy="1171488"/>
          </a:xfrm>
          <a:prstGeom prst="rect">
            <a:avLst/>
          </a:prstGeom>
          <a:noFill/>
          <a:ln>
            <a:noFill/>
          </a:ln>
        </p:spPr>
      </p:pic>
      <p:sp>
        <p:nvSpPr>
          <p:cNvPr id="258" name="Google Shape;258;p34"/>
          <p:cNvSpPr txBox="1"/>
          <p:nvPr/>
        </p:nvSpPr>
        <p:spPr>
          <a:xfrm>
            <a:off x="10259011" y="5285822"/>
            <a:ext cx="1266400" cy="342800"/>
          </a:xfrm>
          <a:prstGeom prst="rect">
            <a:avLst/>
          </a:prstGeom>
          <a:noFill/>
          <a:ln>
            <a:noFill/>
          </a:ln>
        </p:spPr>
        <p:txBody>
          <a:bodyPr spcFirstLastPara="1" wrap="square" lIns="121900" tIns="121900" rIns="121900" bIns="121900" anchor="ctr" anchorCtr="0">
            <a:noAutofit/>
          </a:bodyPr>
          <a:lstStyle/>
          <a:p>
            <a:pPr algn="ctr">
              <a:buClr>
                <a:schemeClr val="dk1"/>
              </a:buClr>
              <a:buSzPts val="1100"/>
            </a:pPr>
            <a:r>
              <a:rPr lang="en-US" sz="1467">
                <a:solidFill>
                  <a:schemeClr val="dk1"/>
                </a:solidFill>
                <a:latin typeface="Calibri"/>
                <a:ea typeface="Calibri"/>
                <a:cs typeface="Calibri"/>
                <a:sym typeface="Calibri"/>
              </a:rPr>
              <a:t>Stacey</a:t>
            </a:r>
            <a:endParaRPr sz="1467">
              <a:solidFill>
                <a:schemeClr val="dk1"/>
              </a:solidFill>
              <a:latin typeface="Calibri"/>
              <a:ea typeface="Calibri"/>
              <a:cs typeface="Calibri"/>
              <a:sym typeface="Calibri"/>
            </a:endParaRPr>
          </a:p>
        </p:txBody>
      </p:sp>
      <p:pic>
        <p:nvPicPr>
          <p:cNvPr id="2" name="Google Shape;238;p34">
            <a:extLst>
              <a:ext uri="{FF2B5EF4-FFF2-40B4-BE49-F238E27FC236}">
                <a16:creationId xmlns:a16="http://schemas.microsoft.com/office/drawing/2014/main" id="{FFE97546-A1BF-50EF-0BD9-325EF5D94DD4}"/>
              </a:ext>
            </a:extLst>
          </p:cNvPr>
          <p:cNvPicPr preferRelativeResize="0"/>
          <p:nvPr/>
        </p:nvPicPr>
        <p:blipFill rotWithShape="1">
          <a:blip r:embed="rId12">
            <a:alphaModFix/>
          </a:blip>
          <a:srcRect b="33941"/>
          <a:stretch/>
        </p:blipFill>
        <p:spPr>
          <a:xfrm>
            <a:off x="896969" y="1292874"/>
            <a:ext cx="1842210" cy="1784417"/>
          </a:xfrm>
          <a:prstGeom prst="rect">
            <a:avLst/>
          </a:prstGeom>
          <a:noFill/>
          <a:ln>
            <a:noFill/>
          </a:ln>
        </p:spPr>
      </p:pic>
      <p:sp>
        <p:nvSpPr>
          <p:cNvPr id="3" name="Google Shape;246;p34">
            <a:extLst>
              <a:ext uri="{FF2B5EF4-FFF2-40B4-BE49-F238E27FC236}">
                <a16:creationId xmlns:a16="http://schemas.microsoft.com/office/drawing/2014/main" id="{617E2A02-0B8A-2B15-9CF0-1CB678FB28A9}"/>
              </a:ext>
            </a:extLst>
          </p:cNvPr>
          <p:cNvSpPr txBox="1"/>
          <p:nvPr/>
        </p:nvSpPr>
        <p:spPr>
          <a:xfrm>
            <a:off x="838200" y="3153820"/>
            <a:ext cx="3801958" cy="861774"/>
          </a:xfrm>
          <a:prstGeom prst="rect">
            <a:avLst/>
          </a:prstGeom>
          <a:noFill/>
          <a:ln>
            <a:noFill/>
          </a:ln>
        </p:spPr>
        <p:txBody>
          <a:bodyPr spcFirstLastPara="1" wrap="square" lIns="121900" tIns="121900" rIns="121900" bIns="121900" anchor="t" anchorCtr="0">
            <a:noAutofit/>
          </a:bodyPr>
          <a:lstStyle/>
          <a:p>
            <a:pPr>
              <a:buClr>
                <a:schemeClr val="dk1"/>
              </a:buClr>
              <a:buSzPts val="1100"/>
            </a:pPr>
            <a:r>
              <a:rPr lang="en-US" sz="1467" b="1" dirty="0">
                <a:solidFill>
                  <a:schemeClr val="dk1"/>
                </a:solidFill>
                <a:latin typeface="Calibri"/>
                <a:ea typeface="Calibri"/>
                <a:cs typeface="Calibri"/>
                <a:sym typeface="Calibri"/>
              </a:rPr>
              <a:t>Vera Sharoff</a:t>
            </a:r>
          </a:p>
          <a:p>
            <a:pPr>
              <a:buClr>
                <a:schemeClr val="dk1"/>
              </a:buClr>
              <a:buSzPts val="1100"/>
            </a:pPr>
            <a:r>
              <a:rPr lang="en-US" sz="1400" dirty="0">
                <a:solidFill>
                  <a:schemeClr val="dk1"/>
                </a:solidFill>
                <a:latin typeface="Calibri"/>
                <a:ea typeface="Calibri"/>
                <a:cs typeface="Calibri"/>
                <a:sym typeface="Calibri"/>
              </a:rPr>
              <a:t>IEEE Member and Geographic Activities</a:t>
            </a:r>
          </a:p>
          <a:p>
            <a:pPr>
              <a:buClr>
                <a:schemeClr val="dk1"/>
              </a:buClr>
              <a:buSzPts val="1100"/>
            </a:pPr>
            <a:r>
              <a:rPr lang="en-US" sz="1400" dirty="0">
                <a:solidFill>
                  <a:schemeClr val="dk1"/>
                </a:solidFill>
                <a:latin typeface="Calibri"/>
                <a:ea typeface="Calibri"/>
                <a:cs typeface="Calibri"/>
                <a:sym typeface="Calibri"/>
              </a:rPr>
              <a:t>Sr. Director Information Management</a:t>
            </a:r>
            <a:endParaRPr sz="1467" dirty="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335418-E218-0729-FC1D-703E163927A1}"/>
              </a:ext>
            </a:extLst>
          </p:cNvPr>
          <p:cNvPicPr>
            <a:picLocks noChangeAspect="1"/>
          </p:cNvPicPr>
          <p:nvPr/>
        </p:nvPicPr>
        <p:blipFill>
          <a:blip r:embed="rId2"/>
          <a:stretch>
            <a:fillRect/>
          </a:stretch>
        </p:blipFill>
        <p:spPr>
          <a:xfrm>
            <a:off x="1571939" y="161261"/>
            <a:ext cx="9614661" cy="6171806"/>
          </a:xfrm>
          <a:prstGeom prst="rect">
            <a:avLst/>
          </a:prstGeom>
        </p:spPr>
      </p:pic>
      <p:sp>
        <p:nvSpPr>
          <p:cNvPr id="3" name="Rectangle 2">
            <a:extLst>
              <a:ext uri="{FF2B5EF4-FFF2-40B4-BE49-F238E27FC236}">
                <a16:creationId xmlns:a16="http://schemas.microsoft.com/office/drawing/2014/main" id="{89B714C8-BE8F-1506-5FEE-374697A68C5D}"/>
              </a:ext>
            </a:extLst>
          </p:cNvPr>
          <p:cNvSpPr/>
          <p:nvPr/>
        </p:nvSpPr>
        <p:spPr>
          <a:xfrm>
            <a:off x="5655733" y="4594578"/>
            <a:ext cx="2020711" cy="1614311"/>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2910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DD97BEB-BAEF-0344-9D5C-EC73E478698A}" type="slidenum">
              <a:rPr lang="en-US" smtClean="0"/>
              <a:pPr/>
              <a:t>41</a:t>
            </a:fld>
            <a:endParaRPr lang="en-US" dirty="0"/>
          </a:p>
        </p:txBody>
      </p:sp>
      <p:pic>
        <p:nvPicPr>
          <p:cNvPr id="3" name="Picture 2"/>
          <p:cNvPicPr>
            <a:picLocks noChangeAspect="1"/>
          </p:cNvPicPr>
          <p:nvPr/>
        </p:nvPicPr>
        <p:blipFill>
          <a:blip r:embed="rId2"/>
          <a:stretch>
            <a:fillRect/>
          </a:stretch>
        </p:blipFill>
        <p:spPr>
          <a:xfrm>
            <a:off x="819000" y="880427"/>
            <a:ext cx="6345724" cy="5046239"/>
          </a:xfrm>
          <a:prstGeom prst="rect">
            <a:avLst/>
          </a:prstGeom>
        </p:spPr>
      </p:pic>
      <p:sp>
        <p:nvSpPr>
          <p:cNvPr id="5" name="Rectangle 4"/>
          <p:cNvSpPr/>
          <p:nvPr/>
        </p:nvSpPr>
        <p:spPr>
          <a:xfrm>
            <a:off x="5564390" y="3161124"/>
            <a:ext cx="893460" cy="7786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p:cNvSpPr/>
          <p:nvPr/>
        </p:nvSpPr>
        <p:spPr>
          <a:xfrm>
            <a:off x="7368455" y="1645173"/>
            <a:ext cx="4394567" cy="2863348"/>
          </a:xfrm>
          <a:prstGeom prst="rect">
            <a:avLst/>
          </a:prstGeom>
          <a:ln>
            <a:solidFill>
              <a:srgbClr val="C00000"/>
            </a:solidFill>
          </a:ln>
        </p:spPr>
        <p:txBody>
          <a:bodyPr wrap="square">
            <a:spAutoFit/>
          </a:bodyPr>
          <a:lstStyle/>
          <a:p>
            <a:pPr marL="228594" indent="-228594" defTabSz="914377">
              <a:lnSpc>
                <a:spcPct val="90000"/>
              </a:lnSpc>
              <a:spcBef>
                <a:spcPts val="1000"/>
              </a:spcBef>
              <a:buClr>
                <a:srgbClr val="0066A1"/>
              </a:buClr>
              <a:buFont typeface="LucidaGrande" charset="0"/>
              <a:buChar char="▸"/>
            </a:pPr>
            <a:r>
              <a:rPr lang="en-US" sz="1400" b="1" dirty="0"/>
              <a:t>MAP</a:t>
            </a:r>
          </a:p>
          <a:p>
            <a:pPr marL="838179" lvl="1" indent="-228594" defTabSz="914377">
              <a:lnSpc>
                <a:spcPct val="90000"/>
              </a:lnSpc>
              <a:spcBef>
                <a:spcPts val="1000"/>
              </a:spcBef>
              <a:buClr>
                <a:srgbClr val="0066A1"/>
              </a:buClr>
              <a:buFont typeface="LucidaGrande" charset="0"/>
              <a:buChar char="▸"/>
            </a:pPr>
            <a:r>
              <a:rPr lang="en-US" sz="1400" dirty="0"/>
              <a:t>Region Summary</a:t>
            </a:r>
          </a:p>
          <a:p>
            <a:pPr marL="838179" lvl="1" indent="-228594" defTabSz="914377">
              <a:lnSpc>
                <a:spcPct val="90000"/>
              </a:lnSpc>
              <a:spcBef>
                <a:spcPts val="1000"/>
              </a:spcBef>
              <a:buClr>
                <a:srgbClr val="0066A1"/>
              </a:buClr>
              <a:buFont typeface="LucidaGrande" charset="0"/>
              <a:buChar char="▸"/>
            </a:pPr>
            <a:r>
              <a:rPr lang="en-US" sz="1400" dirty="0"/>
              <a:t>IEEE/Society Membership Summary</a:t>
            </a:r>
          </a:p>
          <a:p>
            <a:pPr marL="838179" lvl="1" indent="-228594" defTabSz="914377">
              <a:lnSpc>
                <a:spcPct val="90000"/>
              </a:lnSpc>
              <a:spcBef>
                <a:spcPts val="1000"/>
              </a:spcBef>
              <a:buClr>
                <a:srgbClr val="0066A1"/>
              </a:buClr>
              <a:buFont typeface="LucidaGrande" charset="0"/>
              <a:buChar char="▸"/>
            </a:pPr>
            <a:r>
              <a:rPr lang="en-US" sz="1400" dirty="0"/>
              <a:t>Chapter Summary</a:t>
            </a:r>
          </a:p>
          <a:p>
            <a:pPr marL="838179" lvl="1" indent="-228594" defTabSz="914377">
              <a:lnSpc>
                <a:spcPct val="90000"/>
              </a:lnSpc>
              <a:spcBef>
                <a:spcPts val="1000"/>
              </a:spcBef>
              <a:buClr>
                <a:srgbClr val="0066A1"/>
              </a:buClr>
              <a:buFont typeface="LucidaGrande" charset="0"/>
              <a:buChar char="▸"/>
            </a:pPr>
            <a:r>
              <a:rPr lang="en-US" sz="1400" dirty="0"/>
              <a:t>Member Count by Chapter</a:t>
            </a:r>
          </a:p>
          <a:p>
            <a:pPr marL="838179" lvl="1" indent="-228594" defTabSz="914377">
              <a:lnSpc>
                <a:spcPct val="90000"/>
              </a:lnSpc>
              <a:spcBef>
                <a:spcPts val="1000"/>
              </a:spcBef>
              <a:buClr>
                <a:srgbClr val="0066A1"/>
              </a:buClr>
              <a:buFont typeface="LucidaGrande" charset="0"/>
              <a:buChar char="▸"/>
            </a:pPr>
            <a:r>
              <a:rPr lang="en-US" sz="1400" dirty="0"/>
              <a:t>Potential Chapters</a:t>
            </a:r>
          </a:p>
          <a:p>
            <a:pPr marL="838179" lvl="1" indent="-228594" defTabSz="914377">
              <a:lnSpc>
                <a:spcPct val="90000"/>
              </a:lnSpc>
              <a:spcBef>
                <a:spcPts val="1000"/>
              </a:spcBef>
              <a:buClr>
                <a:srgbClr val="0066A1"/>
              </a:buClr>
              <a:buFont typeface="LucidaGrande" charset="0"/>
              <a:buChar char="▸"/>
            </a:pPr>
            <a:r>
              <a:rPr lang="en-US" sz="1400" dirty="0"/>
              <a:t>Affinity Group Summary</a:t>
            </a:r>
          </a:p>
          <a:p>
            <a:pPr marL="838179" lvl="1" indent="-228594" defTabSz="914377">
              <a:lnSpc>
                <a:spcPct val="90000"/>
              </a:lnSpc>
              <a:spcBef>
                <a:spcPts val="1000"/>
              </a:spcBef>
              <a:buClr>
                <a:srgbClr val="0066A1"/>
              </a:buClr>
              <a:buFont typeface="LucidaGrande" charset="0"/>
              <a:buChar char="▸"/>
            </a:pPr>
            <a:r>
              <a:rPr lang="en-US" sz="1400" dirty="0"/>
              <a:t>Student Branch Summary</a:t>
            </a:r>
          </a:p>
          <a:p>
            <a:pPr marL="838179" lvl="1" indent="-228594" defTabSz="914377">
              <a:lnSpc>
                <a:spcPct val="90000"/>
              </a:lnSpc>
              <a:spcBef>
                <a:spcPts val="1000"/>
              </a:spcBef>
              <a:buClr>
                <a:srgbClr val="0066A1"/>
              </a:buClr>
              <a:buFont typeface="LucidaGrande" charset="0"/>
              <a:buChar char="▸"/>
            </a:pPr>
            <a:r>
              <a:rPr lang="en-US" sz="1400" dirty="0"/>
              <a:t>Potential Student Branches</a:t>
            </a:r>
            <a:endParaRPr lang="en-US" sz="1400" dirty="0">
              <a:solidFill>
                <a:prstClr val="black"/>
              </a:solidFill>
            </a:endParaRPr>
          </a:p>
        </p:txBody>
      </p:sp>
    </p:spTree>
    <p:extLst>
      <p:ext uri="{BB962C8B-B14F-4D97-AF65-F5344CB8AC3E}">
        <p14:creationId xmlns:p14="http://schemas.microsoft.com/office/powerpoint/2010/main" val="32633355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1219140">
              <a:defRPr/>
            </a:pPr>
            <a:fld id="{3DD97BEB-BAEF-0344-9D5C-EC73E478698A}" type="slidenum">
              <a:rPr lang="en-US" smtClean="0"/>
              <a:pPr defTabSz="1219140">
                <a:defRPr/>
              </a:pPr>
              <a:t>42</a:t>
            </a:fld>
            <a:endParaRPr lang="en-US"/>
          </a:p>
        </p:txBody>
      </p:sp>
      <p:pic>
        <p:nvPicPr>
          <p:cNvPr id="5" name="Picture 4">
            <a:extLst>
              <a:ext uri="{FF2B5EF4-FFF2-40B4-BE49-F238E27FC236}">
                <a16:creationId xmlns:a16="http://schemas.microsoft.com/office/drawing/2014/main" id="{B2CDCD3B-8822-E931-8C75-0BB7F08F708F}"/>
              </a:ext>
            </a:extLst>
          </p:cNvPr>
          <p:cNvPicPr>
            <a:picLocks noChangeAspect="1"/>
          </p:cNvPicPr>
          <p:nvPr/>
        </p:nvPicPr>
        <p:blipFill>
          <a:blip r:embed="rId2"/>
          <a:stretch>
            <a:fillRect/>
          </a:stretch>
        </p:blipFill>
        <p:spPr>
          <a:xfrm>
            <a:off x="1232993" y="333529"/>
            <a:ext cx="8884467" cy="6293556"/>
          </a:xfrm>
          <a:prstGeom prst="rect">
            <a:avLst/>
          </a:prstGeom>
        </p:spPr>
      </p:pic>
    </p:spTree>
    <p:extLst>
      <p:ext uri="{BB962C8B-B14F-4D97-AF65-F5344CB8AC3E}">
        <p14:creationId xmlns:p14="http://schemas.microsoft.com/office/powerpoint/2010/main" val="24782503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3DD97BEB-BAEF-0344-9D5C-EC73E478698A}" type="slidenum">
              <a:rPr lang="en-US" smtClean="0"/>
              <a:pPr/>
              <a:t>43</a:t>
            </a:fld>
            <a:endParaRPr lang="en-US" dirty="0"/>
          </a:p>
        </p:txBody>
      </p:sp>
      <p:sp>
        <p:nvSpPr>
          <p:cNvPr id="3" name="Text Placeholder 2"/>
          <p:cNvSpPr>
            <a:spLocks noGrp="1"/>
          </p:cNvSpPr>
          <p:nvPr>
            <p:ph type="body" sz="quarter" idx="4294967295"/>
          </p:nvPr>
        </p:nvSpPr>
        <p:spPr>
          <a:xfrm>
            <a:off x="0" y="1646767"/>
            <a:ext cx="10515600" cy="3943351"/>
          </a:xfrm>
        </p:spPr>
        <p:txBody>
          <a:bodyPr/>
          <a:lstStyle/>
          <a:p>
            <a:pPr lvl="1"/>
            <a:endParaRPr lang="en-US" dirty="0"/>
          </a:p>
          <a:p>
            <a:endParaRPr lang="en-US" dirty="0"/>
          </a:p>
        </p:txBody>
      </p:sp>
      <p:pic>
        <p:nvPicPr>
          <p:cNvPr id="5" name="Picture 4">
            <a:extLst>
              <a:ext uri="{FF2B5EF4-FFF2-40B4-BE49-F238E27FC236}">
                <a16:creationId xmlns:a16="http://schemas.microsoft.com/office/drawing/2014/main" id="{5CD4FC98-8BE6-80C9-469C-89E563F76362}"/>
              </a:ext>
            </a:extLst>
          </p:cNvPr>
          <p:cNvPicPr>
            <a:picLocks noChangeAspect="1"/>
          </p:cNvPicPr>
          <p:nvPr/>
        </p:nvPicPr>
        <p:blipFill rotWithShape="1">
          <a:blip r:embed="rId2"/>
          <a:srcRect l="15185" t="21017" r="16204" b="-2325"/>
          <a:stretch/>
        </p:blipFill>
        <p:spPr>
          <a:xfrm>
            <a:off x="1253067" y="623704"/>
            <a:ext cx="9262533" cy="5610592"/>
          </a:xfrm>
          <a:prstGeom prst="rect">
            <a:avLst/>
          </a:prstGeom>
        </p:spPr>
      </p:pic>
    </p:spTree>
    <p:extLst>
      <p:ext uri="{BB962C8B-B14F-4D97-AF65-F5344CB8AC3E}">
        <p14:creationId xmlns:p14="http://schemas.microsoft.com/office/powerpoint/2010/main" val="28390087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7753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4"/>
          <p:cNvSpPr txBox="1">
            <a:spLocks noGrp="1"/>
          </p:cNvSpPr>
          <p:nvPr>
            <p:ph type="title"/>
          </p:nvPr>
        </p:nvSpPr>
        <p:spPr/>
        <p:txBody>
          <a:bodyPr/>
          <a:lstStyle/>
          <a:p>
            <a:r>
              <a:rPr lang="en-US" dirty="0"/>
              <a:t>Tools</a:t>
            </a:r>
          </a:p>
        </p:txBody>
      </p:sp>
      <p:sp>
        <p:nvSpPr>
          <p:cNvPr id="347" name="Google Shape;347;p44"/>
          <p:cNvSpPr txBox="1">
            <a:spLocks noGrp="1"/>
          </p:cNvSpPr>
          <p:nvPr>
            <p:ph idx="1"/>
          </p:nvPr>
        </p:nvSpPr>
        <p:spPr/>
        <p:txBody>
          <a:bodyPr/>
          <a:lstStyle/>
          <a:p>
            <a:r>
              <a:rPr lang="en-US" dirty="0"/>
              <a:t>IEEE Membership and Subscriptions Monthly Statistics </a:t>
            </a:r>
            <a:r>
              <a:rPr lang="en-US" dirty="0">
                <a:hlinkClick r:id="rId3"/>
              </a:rPr>
              <a:t>https://tblanalytics.ieee.org/#/site/IEEE/projects/62</a:t>
            </a:r>
            <a:endParaRPr lang="en-US" dirty="0"/>
          </a:p>
          <a:p>
            <a:r>
              <a:rPr lang="en-US" dirty="0"/>
              <a:t>IEEE Annual Statistics - </a:t>
            </a:r>
            <a:r>
              <a:rPr lang="en-US" sz="2400" dirty="0">
                <a:hlinkClick r:id="rId4"/>
              </a:rPr>
              <a:t>ieee.org/stats</a:t>
            </a:r>
            <a:endParaRPr lang="en-US" dirty="0"/>
          </a:p>
          <a:p>
            <a:pPr lvl="1"/>
            <a:r>
              <a:rPr lang="en-US" dirty="0"/>
              <a:t>Year end snapshot</a:t>
            </a:r>
          </a:p>
          <a:p>
            <a:r>
              <a:rPr lang="en-US" dirty="0"/>
              <a:t>IEEE Organization Roster – </a:t>
            </a:r>
            <a:r>
              <a:rPr lang="en-US" sz="2400" dirty="0">
                <a:hlinkClick r:id="rId5" action="ppaction://hlinkfile"/>
              </a:rPr>
              <a:t>rosters.ieee.org</a:t>
            </a:r>
            <a:endParaRPr lang="en-US" sz="2400" dirty="0"/>
          </a:p>
          <a:p>
            <a:r>
              <a:rPr lang="en-US" dirty="0"/>
              <a:t>IEEE Center for Leadership Excellence </a:t>
            </a:r>
            <a:r>
              <a:rPr lang="en-US" sz="2400" dirty="0"/>
              <a:t>– </a:t>
            </a:r>
            <a:r>
              <a:rPr lang="en-US" sz="2400" dirty="0">
                <a:hlinkClick r:id="rId6" action="ppaction://hlinkfile"/>
              </a:rPr>
              <a:t>ieee.org/</a:t>
            </a:r>
            <a:r>
              <a:rPr lang="en-US" sz="2400" dirty="0" err="1">
                <a:hlinkClick r:id="rId6" action="ppaction://hlinkfile"/>
              </a:rPr>
              <a:t>cle</a:t>
            </a:r>
            <a:endParaRPr lang="en-US" dirty="0"/>
          </a:p>
          <a:p>
            <a:endParaRPr lang="en-US" dirty="0"/>
          </a:p>
          <a:p>
            <a:pPr lvl="1"/>
            <a:endParaRPr lang="en-US" dirty="0"/>
          </a:p>
        </p:txBody>
      </p:sp>
      <p:sp>
        <p:nvSpPr>
          <p:cNvPr id="349" name="Google Shape;349;p44"/>
          <p:cNvSpPr txBox="1">
            <a:spLocks noGrp="1"/>
          </p:cNvSpPr>
          <p:nvPr>
            <p:ph type="sldNum" sz="quarter" idx="12"/>
          </p:nvPr>
        </p:nvSpPr>
        <p:spPr/>
        <p:txBody>
          <a:bodyPr/>
          <a:lstStyle/>
          <a:p>
            <a:fld id="{00000000-1234-1234-1234-123412341234}" type="slidenum">
              <a:rPr lang="en-US"/>
              <a:pPr/>
              <a:t>45</a:t>
            </a:fld>
            <a:endParaRPr lang="en-US"/>
          </a:p>
        </p:txBody>
      </p:sp>
    </p:spTree>
    <p:extLst>
      <p:ext uri="{BB962C8B-B14F-4D97-AF65-F5344CB8AC3E}">
        <p14:creationId xmlns:p14="http://schemas.microsoft.com/office/powerpoint/2010/main" val="13911042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4"/>
          <p:cNvSpPr txBox="1">
            <a:spLocks noGrp="1"/>
          </p:cNvSpPr>
          <p:nvPr>
            <p:ph type="title"/>
          </p:nvPr>
        </p:nvSpPr>
        <p:spPr/>
        <p:txBody>
          <a:bodyPr/>
          <a:lstStyle/>
          <a:p>
            <a:r>
              <a:rPr lang="en-US" dirty="0"/>
              <a:t>Tools</a:t>
            </a:r>
          </a:p>
        </p:txBody>
      </p:sp>
      <p:sp>
        <p:nvSpPr>
          <p:cNvPr id="347" name="Google Shape;347;p44"/>
          <p:cNvSpPr txBox="1">
            <a:spLocks noGrp="1"/>
          </p:cNvSpPr>
          <p:nvPr>
            <p:ph idx="1"/>
          </p:nvPr>
        </p:nvSpPr>
        <p:spPr/>
        <p:txBody>
          <a:bodyPr/>
          <a:lstStyle/>
          <a:p>
            <a:r>
              <a:rPr lang="en-US" dirty="0"/>
              <a:t>IEEE Membership Validator </a:t>
            </a:r>
          </a:p>
          <a:p>
            <a:pPr lvl="1"/>
            <a:r>
              <a:rPr lang="en-US" dirty="0"/>
              <a:t>an online utility that allows volunteers and staff to easily and securely check IEEE member status, grade, and society memberships and offer discounts available exclusively to IEEE members.  </a:t>
            </a:r>
            <a:r>
              <a:rPr lang="en-US" dirty="0">
                <a:hlinkClick r:id="rId3"/>
              </a:rPr>
              <a:t>ieee.org/mv</a:t>
            </a:r>
            <a:endParaRPr lang="en-US" dirty="0"/>
          </a:p>
          <a:p>
            <a:pPr lvl="1"/>
            <a:r>
              <a:rPr lang="en-US" dirty="0"/>
              <a:t>UI and API for integration with Conferences</a:t>
            </a:r>
          </a:p>
          <a:p>
            <a:endParaRPr lang="en-US" dirty="0"/>
          </a:p>
          <a:p>
            <a:r>
              <a:rPr lang="en-US" dirty="0"/>
              <a:t>Web Hosting for IEEE Organizational Units</a:t>
            </a:r>
          </a:p>
          <a:p>
            <a:pPr lvl="1"/>
            <a:r>
              <a:rPr lang="en-US" dirty="0"/>
              <a:t>6,000+ IEEE OU Websites – </a:t>
            </a:r>
            <a:r>
              <a:rPr lang="en-US" dirty="0">
                <a:hlinkClick r:id="rId4" action="ppaction://hlinkfile"/>
              </a:rPr>
              <a:t>ewh.ieee.org</a:t>
            </a:r>
            <a:endParaRPr lang="en-US" dirty="0"/>
          </a:p>
          <a:p>
            <a:pPr lvl="1"/>
            <a:endParaRPr lang="en-US" dirty="0"/>
          </a:p>
          <a:p>
            <a:endParaRPr lang="en-US" dirty="0"/>
          </a:p>
          <a:p>
            <a:pPr lvl="1"/>
            <a:endParaRPr lang="en-US" dirty="0"/>
          </a:p>
        </p:txBody>
      </p:sp>
      <p:sp>
        <p:nvSpPr>
          <p:cNvPr id="349" name="Google Shape;349;p44"/>
          <p:cNvSpPr txBox="1">
            <a:spLocks noGrp="1"/>
          </p:cNvSpPr>
          <p:nvPr>
            <p:ph type="sldNum" sz="quarter" idx="12"/>
          </p:nvPr>
        </p:nvSpPr>
        <p:spPr/>
        <p:txBody>
          <a:bodyPr/>
          <a:lstStyle/>
          <a:p>
            <a:fld id="{00000000-1234-1234-1234-123412341234}" type="slidenum">
              <a:rPr lang="en-US"/>
              <a:pPr/>
              <a:t>46</a:t>
            </a:fld>
            <a:endParaRPr lang="en-US"/>
          </a:p>
        </p:txBody>
      </p:sp>
    </p:spTree>
    <p:extLst>
      <p:ext uri="{BB962C8B-B14F-4D97-AF65-F5344CB8AC3E}">
        <p14:creationId xmlns:p14="http://schemas.microsoft.com/office/powerpoint/2010/main" val="2190434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57"/>
          <p:cNvSpPr txBox="1">
            <a:spLocks noGrp="1"/>
          </p:cNvSpPr>
          <p:nvPr>
            <p:ph type="title"/>
          </p:nvPr>
        </p:nvSpPr>
        <p:spPr/>
        <p:txBody>
          <a:bodyPr/>
          <a:lstStyle/>
          <a:p>
            <a:r>
              <a:rPr lang="en-US" dirty="0"/>
              <a:t>Tools</a:t>
            </a:r>
          </a:p>
        </p:txBody>
      </p:sp>
      <p:sp>
        <p:nvSpPr>
          <p:cNvPr id="481" name="Google Shape;481;p57"/>
          <p:cNvSpPr txBox="1">
            <a:spLocks noGrp="1"/>
          </p:cNvSpPr>
          <p:nvPr>
            <p:ph idx="1"/>
          </p:nvPr>
        </p:nvSpPr>
        <p:spPr/>
        <p:txBody>
          <a:bodyPr/>
          <a:lstStyle/>
          <a:p>
            <a:r>
              <a:rPr lang="en-US" dirty="0" err="1"/>
              <a:t>GoogleApps@ieee</a:t>
            </a:r>
            <a:endParaRPr lang="en-US" dirty="0"/>
          </a:p>
          <a:p>
            <a:pPr lvl="1"/>
            <a:r>
              <a:rPr lang="en-US" dirty="0" err="1"/>
              <a:t>FrontLine</a:t>
            </a:r>
            <a:r>
              <a:rPr lang="en-US" dirty="0"/>
              <a:t> Worker (Free Member Benefit)</a:t>
            </a:r>
          </a:p>
          <a:p>
            <a:pPr lvl="1"/>
            <a:r>
              <a:rPr lang="en-US" dirty="0"/>
              <a:t>Google Enterprise License (Fee Based)</a:t>
            </a:r>
          </a:p>
          <a:p>
            <a:pPr lvl="1"/>
            <a:r>
              <a:rPr lang="en-US" dirty="0"/>
              <a:t>Google Shared Drives</a:t>
            </a:r>
          </a:p>
          <a:p>
            <a:r>
              <a:rPr lang="en-US" dirty="0"/>
              <a:t>Remote Conferencing – WebEx, </a:t>
            </a:r>
            <a:r>
              <a:rPr lang="en-US" dirty="0" err="1"/>
              <a:t>GoogleMeet</a:t>
            </a:r>
            <a:endParaRPr lang="en-US" dirty="0"/>
          </a:p>
          <a:p>
            <a:pPr lvl="1"/>
            <a:r>
              <a:rPr lang="en-US" dirty="0"/>
              <a:t>General Usage Accounts</a:t>
            </a:r>
          </a:p>
          <a:p>
            <a:pPr lvl="1"/>
            <a:r>
              <a:rPr lang="en-US" dirty="0"/>
              <a:t>Section Supported Accounts</a:t>
            </a:r>
          </a:p>
          <a:p>
            <a:pPr lvl="1"/>
            <a:r>
              <a:rPr lang="en-US" dirty="0"/>
              <a:t>Committee Accounts</a:t>
            </a:r>
          </a:p>
          <a:p>
            <a:r>
              <a:rPr lang="en-US" dirty="0"/>
              <a:t>Surveys – Survey Sparrow</a:t>
            </a:r>
          </a:p>
        </p:txBody>
      </p:sp>
      <p:sp>
        <p:nvSpPr>
          <p:cNvPr id="482" name="Google Shape;482;p57"/>
          <p:cNvSpPr txBox="1">
            <a:spLocks noGrp="1"/>
          </p:cNvSpPr>
          <p:nvPr>
            <p:ph type="sldNum" sz="quarter" idx="12"/>
          </p:nvPr>
        </p:nvSpPr>
        <p:spPr/>
        <p:txBody>
          <a:bodyPr/>
          <a:lstStyle/>
          <a:p>
            <a:fld id="{00000000-1234-1234-1234-123412341234}" type="slidenum">
              <a:rPr lang="en-US"/>
              <a:pPr/>
              <a:t>47</a:t>
            </a:fld>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64"/>
          <p:cNvSpPr txBox="1">
            <a:spLocks noGrp="1"/>
          </p:cNvSpPr>
          <p:nvPr>
            <p:ph type="title"/>
          </p:nvPr>
        </p:nvSpPr>
        <p:spPr>
          <a:xfrm>
            <a:off x="831851" y="3262831"/>
            <a:ext cx="10515600" cy="827759"/>
          </a:xfrm>
          <a:prstGeom prst="rect">
            <a:avLst/>
          </a:prstGeom>
          <a:noFill/>
          <a:ln>
            <a:noFill/>
          </a:ln>
        </p:spPr>
        <p:txBody>
          <a:bodyPr spcFirstLastPara="1" vert="horz" wrap="square" lIns="121900" tIns="60933" rIns="121900" bIns="60933" rtlCol="0" anchor="b" anchorCtr="0">
            <a:normAutofit fontScale="90000"/>
          </a:bodyPr>
          <a:lstStyle/>
          <a:p>
            <a:pPr>
              <a:spcBef>
                <a:spcPts val="0"/>
              </a:spcBef>
              <a:buClr>
                <a:srgbClr val="017277"/>
              </a:buClr>
              <a:buSzPts val="3300"/>
            </a:pPr>
            <a:r>
              <a:rPr lang="en-US"/>
              <a:t>Questions</a:t>
            </a:r>
            <a:endParaRPr/>
          </a:p>
        </p:txBody>
      </p:sp>
      <p:sp>
        <p:nvSpPr>
          <p:cNvPr id="542" name="Google Shape;542;p64"/>
          <p:cNvSpPr txBox="1">
            <a:spLocks noGrp="1"/>
          </p:cNvSpPr>
          <p:nvPr>
            <p:ph type="sldNum" idx="12"/>
          </p:nvPr>
        </p:nvSpPr>
        <p:spPr>
          <a:xfrm>
            <a:off x="513762" y="6205392"/>
            <a:ext cx="648879" cy="365125"/>
          </a:xfrm>
          <a:prstGeom prst="rect">
            <a:avLst/>
          </a:prstGeom>
          <a:noFill/>
          <a:ln>
            <a:noFill/>
          </a:ln>
        </p:spPr>
        <p:txBody>
          <a:bodyPr spcFirstLastPara="1" vert="horz" wrap="square" lIns="121900" tIns="60933" rIns="121900" bIns="60933" rtlCol="0" anchor="ctr" anchorCtr="0">
            <a:noAutofit/>
          </a:bodyPr>
          <a:lstStyle/>
          <a:p>
            <a:pPr algn="l">
              <a:buClr>
                <a:srgbClr val="0066A1"/>
              </a:buClr>
              <a:buSzPts val="900"/>
            </a:pPr>
            <a:fld id="{00000000-1234-1234-1234-123412341234}" type="slidenum">
              <a:rPr lang="en-US"/>
              <a:pPr algn="l">
                <a:buClr>
                  <a:srgbClr val="0066A1"/>
                </a:buClr>
                <a:buSzPts val="900"/>
              </a:pPr>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4F38B9-7FD1-521E-2C9F-106F2B153CF9}"/>
              </a:ext>
            </a:extLst>
          </p:cNvPr>
          <p:cNvSpPr>
            <a:spLocks noGrp="1"/>
          </p:cNvSpPr>
          <p:nvPr>
            <p:ph type="ctrTitle"/>
          </p:nvPr>
        </p:nvSpPr>
        <p:spPr/>
        <p:txBody>
          <a:bodyPr/>
          <a:lstStyle/>
          <a:p>
            <a:r>
              <a:rPr lang="en-US" dirty="0"/>
              <a:t>Appendix</a:t>
            </a:r>
          </a:p>
        </p:txBody>
      </p:sp>
    </p:spTree>
    <p:extLst>
      <p:ext uri="{BB962C8B-B14F-4D97-AF65-F5344CB8AC3E}">
        <p14:creationId xmlns:p14="http://schemas.microsoft.com/office/powerpoint/2010/main" val="1945171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2"/>
          <p:cNvSpPr txBox="1">
            <a:spLocks noGrp="1"/>
          </p:cNvSpPr>
          <p:nvPr>
            <p:ph type="title"/>
          </p:nvPr>
        </p:nvSpPr>
        <p:spPr>
          <a:prstGeom prst="rect">
            <a:avLst/>
          </a:prstGeom>
          <a:noFill/>
          <a:ln>
            <a:noFill/>
          </a:ln>
        </p:spPr>
        <p:txBody>
          <a:bodyPr spcFirstLastPara="1" vert="horz" wrap="square" lIns="121900" tIns="60933" rIns="121900" bIns="60933" rtlCol="0" anchor="b" anchorCtr="0">
            <a:noAutofit/>
          </a:bodyPr>
          <a:lstStyle/>
          <a:p>
            <a:r>
              <a:rPr lang="en-US" dirty="0"/>
              <a:t>Who We Are - </a:t>
            </a:r>
            <a:r>
              <a:rPr lang="en-US" sz="4400" dirty="0"/>
              <a:t>Volunteer Leadership</a:t>
            </a:r>
            <a:endParaRPr dirty="0"/>
          </a:p>
        </p:txBody>
      </p:sp>
      <p:sp>
        <p:nvSpPr>
          <p:cNvPr id="215" name="Google Shape;215;p32"/>
          <p:cNvSpPr txBox="1">
            <a:spLocks noGrp="1"/>
          </p:cNvSpPr>
          <p:nvPr>
            <p:ph type="sldNum" sz="quarter" idx="12"/>
          </p:nvPr>
        </p:nvSpPr>
        <p:spPr>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5</a:t>
            </a:fld>
            <a:endParaRPr/>
          </a:p>
        </p:txBody>
      </p:sp>
      <p:sp>
        <p:nvSpPr>
          <p:cNvPr id="216" name="Google Shape;216;p32"/>
          <p:cNvSpPr txBox="1"/>
          <p:nvPr/>
        </p:nvSpPr>
        <p:spPr>
          <a:xfrm>
            <a:off x="5866650" y="4036569"/>
            <a:ext cx="3915356" cy="861775"/>
          </a:xfrm>
          <a:prstGeom prst="rect">
            <a:avLst/>
          </a:prstGeom>
          <a:noFill/>
          <a:ln>
            <a:noFill/>
          </a:ln>
        </p:spPr>
        <p:txBody>
          <a:bodyPr spcFirstLastPara="1" wrap="square" lIns="121900" tIns="121900" rIns="121900" bIns="121900" anchor="t" anchorCtr="0">
            <a:noAutofit/>
          </a:bodyPr>
          <a:lstStyle/>
          <a:p>
            <a:r>
              <a:rPr lang="en-US" sz="1600" b="1" dirty="0">
                <a:solidFill>
                  <a:schemeClr val="dk1"/>
                </a:solidFill>
                <a:latin typeface="Calibri"/>
                <a:ea typeface="Calibri"/>
                <a:cs typeface="Calibri"/>
                <a:sym typeface="Calibri"/>
              </a:rPr>
              <a:t>Chris Gunning</a:t>
            </a:r>
            <a:br>
              <a:rPr lang="en-US" sz="1600" b="1" dirty="0">
                <a:solidFill>
                  <a:schemeClr val="dk1"/>
                </a:solidFill>
                <a:latin typeface="Calibri"/>
                <a:ea typeface="Calibri"/>
                <a:cs typeface="Calibri"/>
                <a:sym typeface="Calibri"/>
              </a:rPr>
            </a:br>
            <a:r>
              <a:rPr lang="en-US" sz="1400" i="1" dirty="0">
                <a:solidFill>
                  <a:schemeClr val="dk1"/>
                </a:solidFill>
                <a:latin typeface="Calibri"/>
                <a:ea typeface="Calibri"/>
                <a:cs typeface="Calibri"/>
                <a:sym typeface="Calibri"/>
              </a:rPr>
              <a:t>vTools Committee Chair</a:t>
            </a:r>
            <a:endParaRPr sz="1600" i="1" dirty="0">
              <a:solidFill>
                <a:srgbClr val="000000"/>
              </a:solidFill>
              <a:latin typeface="Calibri"/>
              <a:ea typeface="Calibri"/>
              <a:cs typeface="Calibri"/>
              <a:sym typeface="Calibri"/>
            </a:endParaRPr>
          </a:p>
        </p:txBody>
      </p:sp>
      <p:sp>
        <p:nvSpPr>
          <p:cNvPr id="217" name="Google Shape;217;p32"/>
          <p:cNvSpPr/>
          <p:nvPr/>
        </p:nvSpPr>
        <p:spPr>
          <a:xfrm>
            <a:off x="2064692" y="4036570"/>
            <a:ext cx="3522376" cy="861775"/>
          </a:xfrm>
          <a:prstGeom prst="rect">
            <a:avLst/>
          </a:prstGeom>
          <a:noFill/>
          <a:ln>
            <a:noFill/>
          </a:ln>
        </p:spPr>
        <p:txBody>
          <a:bodyPr spcFirstLastPara="1" wrap="square" lIns="121900" tIns="60933" rIns="121900" bIns="60933" anchor="t" anchorCtr="0">
            <a:noAutofit/>
          </a:bodyPr>
          <a:lstStyle/>
          <a:p>
            <a:r>
              <a:rPr lang="en-US" sz="1600" b="1" dirty="0" err="1">
                <a:solidFill>
                  <a:schemeClr val="dk1"/>
                </a:solidFill>
                <a:latin typeface="Calibri"/>
                <a:ea typeface="Calibri"/>
                <a:cs typeface="Calibri"/>
                <a:sym typeface="Calibri"/>
              </a:rPr>
              <a:t>Adriaan</a:t>
            </a:r>
            <a:r>
              <a:rPr lang="en-US" sz="1600" b="1" dirty="0">
                <a:solidFill>
                  <a:schemeClr val="dk1"/>
                </a:solidFill>
                <a:latin typeface="Calibri"/>
                <a:ea typeface="Calibri"/>
                <a:cs typeface="Calibri"/>
                <a:sym typeface="Calibri"/>
              </a:rPr>
              <a:t> Van </a:t>
            </a:r>
            <a:r>
              <a:rPr lang="en-US" sz="1600" b="1" dirty="0" err="1">
                <a:solidFill>
                  <a:schemeClr val="dk1"/>
                </a:solidFill>
                <a:latin typeface="Calibri"/>
                <a:ea typeface="Calibri"/>
                <a:cs typeface="Calibri"/>
                <a:sym typeface="Calibri"/>
              </a:rPr>
              <a:t>Wijngaarden</a:t>
            </a:r>
            <a:br>
              <a:rPr lang="en-US" sz="1600" b="1" dirty="0">
                <a:solidFill>
                  <a:schemeClr val="dk1"/>
                </a:solidFill>
                <a:latin typeface="Calibri"/>
                <a:ea typeface="Calibri"/>
                <a:cs typeface="Calibri"/>
                <a:sym typeface="Calibri"/>
              </a:rPr>
            </a:br>
            <a:r>
              <a:rPr lang="en-US" sz="1400" i="1" dirty="0">
                <a:solidFill>
                  <a:schemeClr val="dk1"/>
                </a:solidFill>
                <a:latin typeface="Calibri"/>
                <a:ea typeface="Calibri"/>
                <a:cs typeface="Calibri"/>
                <a:sym typeface="Calibri"/>
              </a:rPr>
              <a:t>MGA Vice Chair – Information Management </a:t>
            </a:r>
            <a:br>
              <a:rPr lang="en-US" sz="1400" i="1" dirty="0">
                <a:solidFill>
                  <a:schemeClr val="dk1"/>
                </a:solidFill>
                <a:latin typeface="Calibri"/>
                <a:ea typeface="Calibri"/>
                <a:cs typeface="Calibri"/>
                <a:sym typeface="Calibri"/>
              </a:rPr>
            </a:br>
            <a:r>
              <a:rPr lang="en-US" sz="1400" i="1" dirty="0">
                <a:solidFill>
                  <a:schemeClr val="dk1"/>
                </a:solidFill>
                <a:latin typeface="Calibri"/>
                <a:ea typeface="Calibri"/>
                <a:cs typeface="Calibri"/>
                <a:sym typeface="Calibri"/>
              </a:rPr>
              <a:t>&amp; ITCO Committee Chair</a:t>
            </a:r>
            <a:endParaRPr sz="1600" dirty="0">
              <a:solidFill>
                <a:schemeClr val="dk1"/>
              </a:solidFill>
              <a:latin typeface="Calibri"/>
              <a:ea typeface="Calibri"/>
              <a:cs typeface="Calibri"/>
              <a:sym typeface="Calibri"/>
            </a:endParaRPr>
          </a:p>
        </p:txBody>
      </p:sp>
      <p:pic>
        <p:nvPicPr>
          <p:cNvPr id="218" name="Google Shape;218;p32"/>
          <p:cNvPicPr preferRelativeResize="0"/>
          <p:nvPr/>
        </p:nvPicPr>
        <p:blipFill rotWithShape="1">
          <a:blip r:embed="rId3">
            <a:alphaModFix/>
          </a:blip>
          <a:srcRect/>
          <a:stretch/>
        </p:blipFill>
        <p:spPr>
          <a:xfrm>
            <a:off x="2226324" y="2054634"/>
            <a:ext cx="1917552" cy="1917552"/>
          </a:xfrm>
          <a:prstGeom prst="rect">
            <a:avLst/>
          </a:prstGeom>
          <a:noFill/>
          <a:ln>
            <a:noFill/>
          </a:ln>
        </p:spPr>
      </p:pic>
      <p:pic>
        <p:nvPicPr>
          <p:cNvPr id="219" name="Google Shape;219;p32"/>
          <p:cNvPicPr preferRelativeResize="0"/>
          <p:nvPr/>
        </p:nvPicPr>
        <p:blipFill rotWithShape="1">
          <a:blip r:embed="rId4">
            <a:alphaModFix/>
          </a:blip>
          <a:srcRect/>
          <a:stretch/>
        </p:blipFill>
        <p:spPr>
          <a:xfrm>
            <a:off x="5994231" y="2058828"/>
            <a:ext cx="1917552" cy="191755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6"/>
          <p:cNvSpPr txBox="1">
            <a:spLocks noGrp="1"/>
          </p:cNvSpPr>
          <p:nvPr>
            <p:ph type="title"/>
          </p:nvPr>
        </p:nvSpPr>
        <p:spPr/>
        <p:txBody>
          <a:bodyPr/>
          <a:lstStyle/>
          <a:p>
            <a:r>
              <a:rPr lang="en-US" dirty="0"/>
              <a:t>ITCO Committee Charter</a:t>
            </a:r>
          </a:p>
        </p:txBody>
      </p:sp>
      <p:sp>
        <p:nvSpPr>
          <p:cNvPr id="271" name="Google Shape;271;p36"/>
          <p:cNvSpPr txBox="1">
            <a:spLocks noGrp="1"/>
          </p:cNvSpPr>
          <p:nvPr>
            <p:ph idx="1"/>
          </p:nvPr>
        </p:nvSpPr>
        <p:spPr/>
        <p:txBody>
          <a:bodyPr>
            <a:normAutofit fontScale="92500" lnSpcReduction="20000"/>
          </a:bodyPr>
          <a:lstStyle/>
          <a:p>
            <a:r>
              <a:rPr lang="en-US"/>
              <a:t>IT COORDINATION AND OVERSIGHT COMMITTEE </a:t>
            </a:r>
          </a:p>
          <a:p>
            <a:r>
              <a:rPr lang="en-US"/>
              <a:t>GENERAL: The MGA Information Technology Coordination and Oversight (ITCO) Committee shall report to the MGA Board through the Vice Chair – Information Management. </a:t>
            </a:r>
          </a:p>
          <a:p>
            <a:r>
              <a:rPr lang="en-US"/>
              <a:t>SCOPE: The Committee shall be responsible for collecting IT requirements for MGA and coordinating/advocating their design, development, deployment, training, and usage. </a:t>
            </a:r>
          </a:p>
          <a:p>
            <a:r>
              <a:rPr lang="en-US"/>
              <a:t>FUNCTIONS: </a:t>
            </a:r>
          </a:p>
          <a:p>
            <a:pPr lvl="1"/>
            <a:r>
              <a:rPr lang="en-US"/>
              <a:t>Provide leadership, coordination, and oversight for automation projects to support membership and the geographic unit structure. </a:t>
            </a:r>
          </a:p>
          <a:p>
            <a:pPr lvl="1"/>
            <a:r>
              <a:rPr lang="en-US"/>
              <a:t>Provide oversight for enterprise solutions such as Entity Web Hosting. </a:t>
            </a:r>
          </a:p>
          <a:p>
            <a:pPr lvl="1"/>
            <a:r>
              <a:rPr lang="en-US"/>
              <a:t>Consult on business rules</a:t>
            </a:r>
          </a:p>
        </p:txBody>
      </p:sp>
      <p:sp>
        <p:nvSpPr>
          <p:cNvPr id="272" name="Google Shape;272;p36"/>
          <p:cNvSpPr txBox="1">
            <a:spLocks noGrp="1"/>
          </p:cNvSpPr>
          <p:nvPr>
            <p:ph type="sldNum" sz="quarter" idx="12"/>
          </p:nvPr>
        </p:nvSpPr>
        <p:spPr/>
        <p:txBody>
          <a:bodyPr/>
          <a:lstStyle/>
          <a:p>
            <a:fld id="{00000000-1234-1234-1234-123412341234}" type="slidenum">
              <a:rPr lang="en-US"/>
              <a:pPr/>
              <a:t>50</a:t>
            </a:fld>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7"/>
          <p:cNvSpPr txBox="1">
            <a:spLocks noGrp="1"/>
          </p:cNvSpPr>
          <p:nvPr>
            <p:ph type="title"/>
          </p:nvPr>
        </p:nvSpPr>
        <p:spPr/>
        <p:txBody>
          <a:bodyPr/>
          <a:lstStyle/>
          <a:p>
            <a:r>
              <a:rPr lang="en-US" dirty="0"/>
              <a:t>vTools Committee Charter</a:t>
            </a:r>
          </a:p>
        </p:txBody>
      </p:sp>
      <p:sp>
        <p:nvSpPr>
          <p:cNvPr id="280" name="Google Shape;280;p37"/>
          <p:cNvSpPr txBox="1">
            <a:spLocks noGrp="1"/>
          </p:cNvSpPr>
          <p:nvPr>
            <p:ph idx="1"/>
          </p:nvPr>
        </p:nvSpPr>
        <p:spPr/>
        <p:txBody>
          <a:bodyPr>
            <a:normAutofit fontScale="77500" lnSpcReduction="20000"/>
          </a:bodyPr>
          <a:lstStyle/>
          <a:p>
            <a:r>
              <a:rPr lang="en-US" dirty="0"/>
              <a:t>GENERAL: The MGA vTools Committee shall report to the MGA Board through the MGA IT Coordination and Oversight Committee (ITCO). </a:t>
            </a:r>
          </a:p>
          <a:p>
            <a:r>
              <a:rPr lang="en-US" dirty="0"/>
              <a:t>SCOPE: The Committee shall work with the MGA ITCO and MGA Geographic Unit Operations Support (GUOS) Committee to develop solutions to assist geographic unit volunteers, develop and deliver training modules for developed solutions, and migrate solutions to normal IEEE IT operations. Additionally, it shall provide technical support to all MGA committees as requested. </a:t>
            </a:r>
          </a:p>
          <a:p>
            <a:r>
              <a:rPr lang="en-US" dirty="0"/>
              <a:t>FUNCTIONS Develop solutions compatible with the standard IEEE IT operations and support model for member and volunteer needs. Develop and provide training and advocacy for developed solutions. Work closely with Region Information Management Coordinators (IMCs) to deploy the solutions and the training</a:t>
            </a:r>
          </a:p>
        </p:txBody>
      </p:sp>
      <p:sp>
        <p:nvSpPr>
          <p:cNvPr id="281" name="Google Shape;281;p37"/>
          <p:cNvSpPr txBox="1">
            <a:spLocks noGrp="1"/>
          </p:cNvSpPr>
          <p:nvPr>
            <p:ph type="sldNum" sz="quarter" idx="12"/>
          </p:nvPr>
        </p:nvSpPr>
        <p:spPr/>
        <p:txBody>
          <a:bodyPr/>
          <a:lstStyle/>
          <a:p>
            <a:fld id="{00000000-1234-1234-1234-123412341234}" type="slidenum">
              <a:rPr lang="en-US"/>
              <a:pPr/>
              <a:t>51</a:t>
            </a:fld>
            <a:endParaRPr lang="en-US"/>
          </a:p>
        </p:txBody>
      </p:sp>
      <p:sp>
        <p:nvSpPr>
          <p:cNvPr id="283" name="Google Shape;283;p37"/>
          <p:cNvSpPr txBox="1"/>
          <p:nvPr/>
        </p:nvSpPr>
        <p:spPr>
          <a:xfrm>
            <a:off x="3048000" y="3182779"/>
            <a:ext cx="6096000" cy="492388"/>
          </a:xfrm>
          <a:prstGeom prst="rect">
            <a:avLst/>
          </a:prstGeom>
          <a:noFill/>
          <a:ln>
            <a:noFill/>
          </a:ln>
        </p:spPr>
        <p:txBody>
          <a:bodyPr spcFirstLastPara="1" wrap="square" lIns="121900" tIns="60933" rIns="121900" bIns="60933" anchor="t" anchorCtr="0">
            <a:spAutoFit/>
          </a:bodyPr>
          <a:lstStyle/>
          <a:p>
            <a:r>
              <a:rPr lang="en-US"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8"/>
          <p:cNvSpPr txBox="1">
            <a:spLocks noGrp="1"/>
          </p:cNvSpPr>
          <p:nvPr>
            <p:ph type="title"/>
          </p:nvPr>
        </p:nvSpPr>
        <p:spPr/>
        <p:txBody>
          <a:bodyPr>
            <a:normAutofit fontScale="90000"/>
          </a:bodyPr>
          <a:lstStyle/>
          <a:p>
            <a:r>
              <a:rPr lang="en-US"/>
              <a:t>Proposed 2024 MGA Priority Projects</a:t>
            </a:r>
          </a:p>
        </p:txBody>
      </p:sp>
      <p:sp>
        <p:nvSpPr>
          <p:cNvPr id="291" name="Google Shape;291;p38"/>
          <p:cNvSpPr txBox="1">
            <a:spLocks noGrp="1"/>
          </p:cNvSpPr>
          <p:nvPr>
            <p:ph type="body" idx="4294967295"/>
          </p:nvPr>
        </p:nvSpPr>
        <p:spPr>
          <a:xfrm>
            <a:off x="0" y="1327150"/>
            <a:ext cx="5607050" cy="1549400"/>
          </a:xfrm>
          <a:prstGeom prst="rect">
            <a:avLst/>
          </a:prstGeom>
          <a:solidFill>
            <a:srgbClr val="DDEAF6"/>
          </a:solidFill>
          <a:ln w="9525" cap="flat" cmpd="sng">
            <a:solidFill>
              <a:srgbClr val="5597D3"/>
            </a:solidFill>
            <a:prstDash val="solid"/>
            <a:round/>
            <a:headEnd type="none" w="sm" len="sm"/>
            <a:tailEnd type="none" w="sm" len="sm"/>
          </a:ln>
        </p:spPr>
        <p:txBody>
          <a:bodyPr spcFirstLastPara="1" vert="horz" wrap="square" lIns="121900" tIns="0" rIns="121900" bIns="0" rtlCol="0" anchor="t" anchorCtr="0">
            <a:noAutofit/>
          </a:bodyPr>
          <a:lstStyle/>
          <a:p>
            <a:pPr marL="169329" indent="0">
              <a:spcBef>
                <a:spcPts val="1067"/>
              </a:spcBef>
              <a:buClr>
                <a:srgbClr val="0070C0"/>
              </a:buClr>
              <a:buSzPts val="1200"/>
              <a:buNone/>
            </a:pPr>
            <a:r>
              <a:rPr lang="en-US" sz="1867" b="1" dirty="0">
                <a:solidFill>
                  <a:srgbClr val="2F5496"/>
                </a:solidFill>
                <a:latin typeface="Calibri"/>
                <a:ea typeface="Calibri"/>
                <a:cs typeface="Calibri"/>
                <a:sym typeface="Calibri"/>
              </a:rPr>
              <a:t>Membership - A core MGA responsibility and strategic focus.  These projects build on key member strategies and sustaining operations. They add specific focus due to </a:t>
            </a:r>
            <a:r>
              <a:rPr lang="en-US" sz="1867" b="1" dirty="0">
                <a:solidFill>
                  <a:srgbClr val="2F5496"/>
                </a:solidFill>
              </a:rPr>
              <a:t>pa</a:t>
            </a:r>
            <a:r>
              <a:rPr lang="en-US" sz="1867" b="1" dirty="0">
                <a:solidFill>
                  <a:srgbClr val="2F5496"/>
                </a:solidFill>
                <a:latin typeface="Calibri"/>
                <a:ea typeface="Calibri"/>
                <a:cs typeface="Calibri"/>
                <a:sym typeface="Calibri"/>
              </a:rPr>
              <a:t>rticular ad hoc efforts from the IEEE </a:t>
            </a:r>
            <a:r>
              <a:rPr lang="en-US" sz="1867" b="1" dirty="0" err="1">
                <a:solidFill>
                  <a:srgbClr val="2F5496"/>
                </a:solidFill>
                <a:latin typeface="Calibri"/>
                <a:ea typeface="Calibri"/>
                <a:cs typeface="Calibri"/>
                <a:sym typeface="Calibri"/>
              </a:rPr>
              <a:t>BoD</a:t>
            </a:r>
            <a:r>
              <a:rPr lang="en-US" sz="1867" b="1" dirty="0">
                <a:solidFill>
                  <a:srgbClr val="2F5496"/>
                </a:solidFill>
                <a:latin typeface="Calibri"/>
                <a:ea typeface="Calibri"/>
                <a:cs typeface="Calibri"/>
                <a:sym typeface="Calibri"/>
              </a:rPr>
              <a:t> and MGA</a:t>
            </a:r>
            <a:endParaRPr sz="1867" b="1" dirty="0">
              <a:solidFill>
                <a:srgbClr val="2F5496"/>
              </a:solidFill>
              <a:latin typeface="Calibri"/>
              <a:ea typeface="Calibri"/>
              <a:cs typeface="Calibri"/>
              <a:sym typeface="Calibri"/>
            </a:endParaRPr>
          </a:p>
          <a:p>
            <a:pPr indent="-304792">
              <a:spcBef>
                <a:spcPts val="1067"/>
              </a:spcBef>
              <a:buClr>
                <a:schemeClr val="dk1"/>
              </a:buClr>
              <a:buSzPts val="1200"/>
              <a:buNone/>
            </a:pPr>
            <a:endParaRPr sz="1600" dirty="0">
              <a:solidFill>
                <a:srgbClr val="2F5496"/>
              </a:solidFill>
              <a:latin typeface="Calibri"/>
              <a:ea typeface="Calibri"/>
              <a:cs typeface="Calibri"/>
              <a:sym typeface="Calibri"/>
            </a:endParaRPr>
          </a:p>
        </p:txBody>
      </p:sp>
      <p:sp>
        <p:nvSpPr>
          <p:cNvPr id="292" name="Google Shape;292;p38"/>
          <p:cNvSpPr txBox="1">
            <a:spLocks noGrp="1"/>
          </p:cNvSpPr>
          <p:nvPr>
            <p:ph type="body" idx="4294967295"/>
          </p:nvPr>
        </p:nvSpPr>
        <p:spPr>
          <a:xfrm>
            <a:off x="612559" y="811188"/>
            <a:ext cx="8797925" cy="666750"/>
          </a:xfrm>
          <a:prstGeom prst="rect">
            <a:avLst/>
          </a:prstGeom>
          <a:noFill/>
          <a:ln>
            <a:noFill/>
          </a:ln>
        </p:spPr>
        <p:txBody>
          <a:bodyPr spcFirstLastPara="1" vert="horz" wrap="square" lIns="121900" tIns="0" rIns="121900" bIns="0" rtlCol="0" anchor="t" anchorCtr="0">
            <a:noAutofit/>
          </a:bodyPr>
          <a:lstStyle/>
          <a:p>
            <a:pPr marL="304792" indent="0">
              <a:spcBef>
                <a:spcPts val="1067"/>
              </a:spcBef>
              <a:buClr>
                <a:srgbClr val="7F7F7F"/>
              </a:buClr>
              <a:buSzPts val="1400"/>
            </a:pPr>
            <a:r>
              <a:rPr lang="en-US" sz="2133" dirty="0"/>
              <a:t>Priority Projects support MGA strategic areas and goals</a:t>
            </a:r>
            <a:endParaRPr sz="2133" dirty="0"/>
          </a:p>
        </p:txBody>
      </p:sp>
      <p:sp>
        <p:nvSpPr>
          <p:cNvPr id="296" name="Google Shape;296;p38"/>
          <p:cNvSpPr txBox="1">
            <a:spLocks noGrp="1"/>
          </p:cNvSpPr>
          <p:nvPr>
            <p:ph type="body" idx="4294967295"/>
          </p:nvPr>
        </p:nvSpPr>
        <p:spPr>
          <a:xfrm>
            <a:off x="0" y="4259263"/>
            <a:ext cx="5607050" cy="1549400"/>
          </a:xfrm>
          <a:prstGeom prst="rect">
            <a:avLst/>
          </a:prstGeom>
          <a:solidFill>
            <a:srgbClr val="DDEAF6"/>
          </a:solidFill>
          <a:ln w="9525" cap="flat" cmpd="sng">
            <a:solidFill>
              <a:srgbClr val="5597D3"/>
            </a:solidFill>
            <a:prstDash val="solid"/>
            <a:round/>
            <a:headEnd type="none" w="sm" len="sm"/>
            <a:tailEnd type="none" w="sm" len="sm"/>
          </a:ln>
          <a:effectLst>
            <a:outerShdw blurRad="40000" dist="20000" dir="5400000" rotWithShape="0">
              <a:srgbClr val="000000">
                <a:alpha val="28627"/>
              </a:srgbClr>
            </a:outerShdw>
          </a:effectLst>
        </p:spPr>
        <p:txBody>
          <a:bodyPr spcFirstLastPara="1" vert="horz" wrap="square" lIns="121900" tIns="0" rIns="121900" bIns="0" rtlCol="0" anchor="t" anchorCtr="0">
            <a:noAutofit/>
          </a:bodyPr>
          <a:lstStyle/>
          <a:p>
            <a:pPr marL="169329" indent="0">
              <a:spcBef>
                <a:spcPts val="1067"/>
              </a:spcBef>
              <a:buClr>
                <a:srgbClr val="0070C0"/>
              </a:buClr>
              <a:buSzPts val="1200"/>
            </a:pPr>
            <a:r>
              <a:rPr lang="en-US" sz="1867" b="1" i="0">
                <a:solidFill>
                  <a:srgbClr val="2F5496"/>
                </a:solidFill>
                <a:latin typeface="Calibri"/>
                <a:ea typeface="Calibri"/>
                <a:cs typeface="Calibri"/>
                <a:sym typeface="Calibri"/>
              </a:rPr>
              <a:t>Geographic Unit Vitality – A competitive advantage of IEEE and MGA’s strategic focus. These projects define new capabilities that are underway or being created to strengthen the resources available to local geo units for engaging members and the public.</a:t>
            </a:r>
            <a:endParaRPr sz="1600">
              <a:solidFill>
                <a:srgbClr val="2F5496"/>
              </a:solidFill>
              <a:latin typeface="Calibri"/>
              <a:ea typeface="Calibri"/>
              <a:cs typeface="Calibri"/>
              <a:sym typeface="Calibri"/>
            </a:endParaRPr>
          </a:p>
        </p:txBody>
      </p:sp>
      <p:sp>
        <p:nvSpPr>
          <p:cNvPr id="293" name="Google Shape;293;p38"/>
          <p:cNvSpPr txBox="1"/>
          <p:nvPr/>
        </p:nvSpPr>
        <p:spPr>
          <a:xfrm>
            <a:off x="6571967" y="5209061"/>
            <a:ext cx="5101600" cy="861600"/>
          </a:xfrm>
          <a:prstGeom prst="rect">
            <a:avLst/>
          </a:prstGeom>
          <a:noFill/>
          <a:ln>
            <a:noFill/>
          </a:ln>
        </p:spPr>
        <p:txBody>
          <a:bodyPr spcFirstLastPara="1" wrap="square" lIns="0" tIns="0" rIns="121900" bIns="0" anchor="t" anchorCtr="0">
            <a:noAutofit/>
          </a:bodyPr>
          <a:lstStyle/>
          <a:p>
            <a:pPr marL="372524" indent="-211661">
              <a:buClr>
                <a:srgbClr val="0066A1"/>
              </a:buClr>
              <a:buSzPts val="1300"/>
              <a:buFont typeface="Arial"/>
              <a:buChar char="▸"/>
            </a:pPr>
            <a:r>
              <a:rPr lang="en-US" sz="1867" dirty="0">
                <a:solidFill>
                  <a:srgbClr val="000000"/>
                </a:solidFill>
                <a:latin typeface="Calibri"/>
                <a:ea typeface="Calibri"/>
                <a:cs typeface="Calibri"/>
                <a:sym typeface="Calibri"/>
              </a:rPr>
              <a:t>vTools for Chapters</a:t>
            </a:r>
            <a:endParaRPr sz="1867" dirty="0">
              <a:solidFill>
                <a:srgbClr val="000000"/>
              </a:solidFill>
              <a:latin typeface="Calibri"/>
              <a:ea typeface="Calibri"/>
              <a:cs typeface="Calibri"/>
              <a:sym typeface="Calibri"/>
            </a:endParaRPr>
          </a:p>
          <a:p>
            <a:pPr marL="372524" indent="-220128">
              <a:buClr>
                <a:srgbClr val="000000"/>
              </a:buClr>
              <a:buSzPts val="1400"/>
              <a:buFont typeface="Calibri"/>
              <a:buChar char="▸"/>
            </a:pPr>
            <a:r>
              <a:rPr lang="en-US" sz="1867" dirty="0">
                <a:solidFill>
                  <a:srgbClr val="000000"/>
                </a:solidFill>
                <a:latin typeface="Calibri"/>
                <a:ea typeface="Calibri"/>
                <a:cs typeface="Calibri"/>
                <a:sym typeface="Calibri"/>
              </a:rPr>
              <a:t>vTools Single Candidate Slate Approval Automation</a:t>
            </a:r>
            <a:endParaRPr sz="1867" dirty="0">
              <a:solidFill>
                <a:srgbClr val="000000"/>
              </a:solidFill>
              <a:latin typeface="Calibri"/>
              <a:ea typeface="Calibri"/>
              <a:cs typeface="Calibri"/>
              <a:sym typeface="Calibri"/>
            </a:endParaRPr>
          </a:p>
        </p:txBody>
      </p:sp>
      <p:sp>
        <p:nvSpPr>
          <p:cNvPr id="294" name="Google Shape;294;p38"/>
          <p:cNvSpPr txBox="1"/>
          <p:nvPr/>
        </p:nvSpPr>
        <p:spPr>
          <a:xfrm>
            <a:off x="6558567" y="1348711"/>
            <a:ext cx="5310400" cy="1104120"/>
          </a:xfrm>
          <a:prstGeom prst="rect">
            <a:avLst/>
          </a:prstGeom>
          <a:solidFill>
            <a:srgbClr val="DDEAF6"/>
          </a:solidFill>
          <a:ln w="9525" cap="flat" cmpd="sng">
            <a:solidFill>
              <a:srgbClr val="5597D3"/>
            </a:solidFill>
            <a:prstDash val="solid"/>
            <a:round/>
            <a:headEnd type="none" w="sm" len="sm"/>
            <a:tailEnd type="none" w="sm" len="sm"/>
          </a:ln>
          <a:effectLst>
            <a:outerShdw blurRad="40000" dist="20000" dir="5400000" rotWithShape="0">
              <a:srgbClr val="000000">
                <a:alpha val="28627"/>
              </a:srgbClr>
            </a:outerShdw>
          </a:effectLst>
        </p:spPr>
        <p:txBody>
          <a:bodyPr spcFirstLastPara="1" wrap="square" lIns="0" tIns="0" rIns="0" bIns="0" anchor="t" anchorCtr="0">
            <a:noAutofit/>
          </a:bodyPr>
          <a:lstStyle/>
          <a:p>
            <a:pPr marL="304792">
              <a:lnSpc>
                <a:spcPct val="90000"/>
              </a:lnSpc>
              <a:spcBef>
                <a:spcPts val="1067"/>
              </a:spcBef>
              <a:buClr>
                <a:srgbClr val="000000"/>
              </a:buClr>
              <a:buSzPts val="1400"/>
            </a:pPr>
            <a:r>
              <a:rPr lang="en-US" sz="1867" b="1" dirty="0">
                <a:solidFill>
                  <a:srgbClr val="2F5496"/>
                </a:solidFill>
                <a:latin typeface="Calibri"/>
                <a:ea typeface="Calibri"/>
                <a:cs typeface="Calibri"/>
                <a:sym typeface="Calibri"/>
              </a:rPr>
              <a:t>Major IEEE-wide and MGA-led initiatives that will require significant volunteer and staff efforts to achieve successful completion.</a:t>
            </a:r>
            <a:endParaRPr sz="1867" b="1" dirty="0">
              <a:solidFill>
                <a:srgbClr val="2F5496"/>
              </a:solidFill>
              <a:latin typeface="Calibri"/>
              <a:ea typeface="Calibri"/>
              <a:cs typeface="Calibri"/>
              <a:sym typeface="Calibri"/>
            </a:endParaRPr>
          </a:p>
        </p:txBody>
      </p:sp>
      <p:sp>
        <p:nvSpPr>
          <p:cNvPr id="295" name="Google Shape;295;p38"/>
          <p:cNvSpPr txBox="1"/>
          <p:nvPr/>
        </p:nvSpPr>
        <p:spPr>
          <a:xfrm>
            <a:off x="6489767" y="2279033"/>
            <a:ext cx="4922000" cy="553200"/>
          </a:xfrm>
          <a:prstGeom prst="rect">
            <a:avLst/>
          </a:prstGeom>
          <a:noFill/>
          <a:ln>
            <a:noFill/>
          </a:ln>
        </p:spPr>
        <p:txBody>
          <a:bodyPr spcFirstLastPara="1" wrap="square" lIns="121900" tIns="0" rIns="121900" bIns="0" anchor="t" anchorCtr="0">
            <a:noAutofit/>
          </a:bodyPr>
          <a:lstStyle/>
          <a:p>
            <a:pPr>
              <a:buClr>
                <a:srgbClr val="000000"/>
              </a:buClr>
              <a:buSzPts val="1400"/>
            </a:pPr>
            <a:endParaRPr sz="1867">
              <a:solidFill>
                <a:srgbClr val="000000"/>
              </a:solidFill>
              <a:latin typeface="Calibri"/>
              <a:ea typeface="Calibri"/>
              <a:cs typeface="Calibri"/>
              <a:sym typeface="Calibri"/>
            </a:endParaRPr>
          </a:p>
          <a:p>
            <a:pPr marL="372524" indent="-211661">
              <a:buClr>
                <a:srgbClr val="0066A1"/>
              </a:buClr>
              <a:buSzPts val="1300"/>
              <a:buFont typeface="Arial"/>
              <a:buChar char="▸"/>
            </a:pPr>
            <a:r>
              <a:rPr lang="en-US" sz="1867">
                <a:solidFill>
                  <a:srgbClr val="000000"/>
                </a:solidFill>
                <a:latin typeface="Calibri"/>
                <a:ea typeface="Calibri"/>
                <a:cs typeface="Calibri"/>
                <a:sym typeface="Calibri"/>
              </a:rPr>
              <a:t>Sections Congress 2023 Recommendations</a:t>
            </a:r>
            <a:endParaRPr sz="1867">
              <a:solidFill>
                <a:srgbClr val="000000"/>
              </a:solidFill>
              <a:latin typeface="Arial"/>
              <a:ea typeface="Arial"/>
              <a:cs typeface="Arial"/>
              <a:sym typeface="Arial"/>
            </a:endParaRPr>
          </a:p>
          <a:p>
            <a:pPr marL="372524" indent="-211661">
              <a:buClr>
                <a:srgbClr val="0066A1"/>
              </a:buClr>
              <a:buSzPts val="1300"/>
              <a:buFont typeface="Arial"/>
              <a:buChar char="▸"/>
            </a:pPr>
            <a:r>
              <a:rPr lang="en-US" sz="1867">
                <a:solidFill>
                  <a:srgbClr val="000000"/>
                </a:solidFill>
                <a:latin typeface="Calibri"/>
                <a:ea typeface="Calibri"/>
                <a:cs typeface="Calibri"/>
                <a:sym typeface="Calibri"/>
              </a:rPr>
              <a:t>MGA Finances</a:t>
            </a:r>
            <a:endParaRPr sz="1867">
              <a:solidFill>
                <a:srgbClr val="000000"/>
              </a:solidFill>
              <a:latin typeface="Arial"/>
              <a:ea typeface="Arial"/>
              <a:cs typeface="Arial"/>
              <a:sym typeface="Arial"/>
            </a:endParaRPr>
          </a:p>
          <a:p>
            <a:pPr marL="372524" indent="-211661">
              <a:buClr>
                <a:srgbClr val="0066A1"/>
              </a:buClr>
              <a:buSzPts val="1300"/>
              <a:buFont typeface="Arial"/>
              <a:buChar char="▸"/>
            </a:pPr>
            <a:r>
              <a:rPr lang="en-US" sz="1867">
                <a:solidFill>
                  <a:srgbClr val="000000"/>
                </a:solidFill>
                <a:latin typeface="Calibri"/>
                <a:ea typeface="Calibri"/>
                <a:cs typeface="Calibri"/>
                <a:sym typeface="Calibri"/>
              </a:rPr>
              <a:t>NextGen Adoption</a:t>
            </a:r>
            <a:endParaRPr sz="1867">
              <a:solidFill>
                <a:srgbClr val="000000"/>
              </a:solidFill>
              <a:latin typeface="Arial"/>
              <a:ea typeface="Arial"/>
              <a:cs typeface="Arial"/>
              <a:sym typeface="Arial"/>
            </a:endParaRPr>
          </a:p>
          <a:p>
            <a:pPr marL="372524" indent="-211661">
              <a:buClr>
                <a:srgbClr val="0066A1"/>
              </a:buClr>
              <a:buSzPts val="1300"/>
              <a:buFont typeface="Arial"/>
              <a:buChar char="▸"/>
            </a:pPr>
            <a:r>
              <a:rPr lang="en-US" sz="1867">
                <a:solidFill>
                  <a:srgbClr val="000000"/>
                </a:solidFill>
                <a:latin typeface="Calibri"/>
                <a:ea typeface="Calibri"/>
                <a:cs typeface="Calibri"/>
                <a:sym typeface="Calibri"/>
              </a:rPr>
              <a:t>Region Realignment Implementation</a:t>
            </a:r>
            <a:endParaRPr sz="1867">
              <a:solidFill>
                <a:srgbClr val="000000"/>
              </a:solidFill>
              <a:latin typeface="Arial"/>
              <a:ea typeface="Arial"/>
              <a:cs typeface="Arial"/>
              <a:sym typeface="Arial"/>
            </a:endParaRPr>
          </a:p>
          <a:p>
            <a:pPr marL="372524" indent="-101597">
              <a:buClr>
                <a:srgbClr val="0066A1"/>
              </a:buClr>
              <a:buSzPts val="1300"/>
            </a:pPr>
            <a:endParaRPr sz="1867">
              <a:solidFill>
                <a:srgbClr val="000000"/>
              </a:solidFill>
              <a:latin typeface="Calibri"/>
              <a:ea typeface="Calibri"/>
              <a:cs typeface="Calibri"/>
              <a:sym typeface="Calibri"/>
            </a:endParaRPr>
          </a:p>
        </p:txBody>
      </p:sp>
      <p:sp>
        <p:nvSpPr>
          <p:cNvPr id="297" name="Google Shape;297;p38"/>
          <p:cNvSpPr txBox="1"/>
          <p:nvPr/>
        </p:nvSpPr>
        <p:spPr>
          <a:xfrm>
            <a:off x="11635" y="5913417"/>
            <a:ext cx="5608400" cy="553200"/>
          </a:xfrm>
          <a:prstGeom prst="rect">
            <a:avLst/>
          </a:prstGeom>
          <a:noFill/>
          <a:ln>
            <a:noFill/>
          </a:ln>
        </p:spPr>
        <p:txBody>
          <a:bodyPr spcFirstLastPara="1" wrap="square" lIns="0" tIns="0" rIns="0" bIns="0" anchor="t" anchorCtr="0">
            <a:noAutofit/>
          </a:bodyPr>
          <a:lstStyle/>
          <a:p>
            <a:pPr marL="609585" indent="-414856">
              <a:lnSpc>
                <a:spcPct val="90000"/>
              </a:lnSpc>
              <a:buClr>
                <a:srgbClr val="0066A1"/>
              </a:buClr>
              <a:buSzPts val="1300"/>
              <a:buFont typeface="Arial"/>
              <a:buChar char="▸"/>
            </a:pPr>
            <a:r>
              <a:rPr lang="en-US" sz="1867">
                <a:solidFill>
                  <a:srgbClr val="222222"/>
                </a:solidFill>
                <a:latin typeface="Calibri"/>
                <a:ea typeface="Calibri"/>
                <a:cs typeface="Calibri"/>
                <a:sym typeface="Calibri"/>
              </a:rPr>
              <a:t>MGA Volunteer Training Strategic Planning</a:t>
            </a:r>
            <a:endParaRPr sz="1867">
              <a:solidFill>
                <a:srgbClr val="222222"/>
              </a:solidFill>
              <a:latin typeface="Calibri"/>
              <a:ea typeface="Calibri"/>
              <a:cs typeface="Calibri"/>
              <a:sym typeface="Calibri"/>
            </a:endParaRPr>
          </a:p>
          <a:p>
            <a:pPr marL="160863">
              <a:buClr>
                <a:srgbClr val="000000"/>
              </a:buClr>
              <a:buSzPts val="1400"/>
            </a:pPr>
            <a:endParaRPr sz="1867">
              <a:solidFill>
                <a:srgbClr val="222222"/>
              </a:solidFill>
              <a:latin typeface="Calibri"/>
              <a:ea typeface="Calibri"/>
              <a:cs typeface="Calibri"/>
              <a:sym typeface="Calibri"/>
            </a:endParaRPr>
          </a:p>
        </p:txBody>
      </p:sp>
      <p:sp>
        <p:nvSpPr>
          <p:cNvPr id="298" name="Google Shape;298;p38"/>
          <p:cNvSpPr txBox="1"/>
          <p:nvPr/>
        </p:nvSpPr>
        <p:spPr>
          <a:xfrm>
            <a:off x="89399" y="2980512"/>
            <a:ext cx="6076800" cy="634800"/>
          </a:xfrm>
          <a:prstGeom prst="rect">
            <a:avLst/>
          </a:prstGeom>
          <a:noFill/>
          <a:ln>
            <a:noFill/>
          </a:ln>
        </p:spPr>
        <p:txBody>
          <a:bodyPr spcFirstLastPara="1" wrap="square" lIns="0" tIns="0" rIns="121900" bIns="0" anchor="t" anchorCtr="0">
            <a:noAutofit/>
          </a:bodyPr>
          <a:lstStyle/>
          <a:p>
            <a:pPr marL="372524" indent="-211661">
              <a:buClr>
                <a:srgbClr val="0066A1"/>
              </a:buClr>
              <a:buSzPts val="1300"/>
              <a:buFont typeface="Arial"/>
              <a:buChar char="▸"/>
            </a:pPr>
            <a:r>
              <a:rPr lang="en-US" sz="1867">
                <a:solidFill>
                  <a:srgbClr val="000000"/>
                </a:solidFill>
                <a:latin typeface="Calibri"/>
                <a:ea typeface="Calibri"/>
                <a:cs typeface="Calibri"/>
                <a:sym typeface="Calibri"/>
              </a:rPr>
              <a:t>Expanding the IEEE Membership Prospect Universe</a:t>
            </a:r>
            <a:endParaRPr sz="1867">
              <a:solidFill>
                <a:srgbClr val="000000"/>
              </a:solidFill>
              <a:latin typeface="Calibri"/>
              <a:ea typeface="Calibri"/>
              <a:cs typeface="Calibri"/>
              <a:sym typeface="Calibri"/>
            </a:endParaRPr>
          </a:p>
          <a:p>
            <a:pPr marL="372524" indent="-220128">
              <a:buClr>
                <a:srgbClr val="000000"/>
              </a:buClr>
              <a:buSzPts val="1400"/>
              <a:buFont typeface="Calibri"/>
              <a:buChar char="▸"/>
            </a:pPr>
            <a:r>
              <a:rPr lang="en-US" sz="1867">
                <a:solidFill>
                  <a:srgbClr val="000000"/>
                </a:solidFill>
                <a:latin typeface="Calibri"/>
                <a:ea typeface="Calibri"/>
                <a:cs typeface="Calibri"/>
                <a:sym typeface="Calibri"/>
              </a:rPr>
              <a:t>Develop Strategic Roadmaps and Action Plans </a:t>
            </a:r>
            <a:endParaRPr sz="1867">
              <a:solidFill>
                <a:srgbClr val="000000"/>
              </a:solidFill>
              <a:latin typeface="Arial"/>
              <a:ea typeface="Arial"/>
              <a:cs typeface="Arial"/>
              <a:sym typeface="Arial"/>
            </a:endParaRPr>
          </a:p>
          <a:p>
            <a:pPr marL="372524" indent="-220128">
              <a:buClr>
                <a:srgbClr val="000000"/>
              </a:buClr>
              <a:buSzPts val="1400"/>
              <a:buFont typeface="Calibri"/>
              <a:buChar char="▸"/>
            </a:pPr>
            <a:r>
              <a:rPr lang="en-US" sz="1867">
                <a:solidFill>
                  <a:srgbClr val="222222"/>
                </a:solidFill>
                <a:latin typeface="Calibri"/>
                <a:ea typeface="Calibri"/>
                <a:cs typeface="Calibri"/>
                <a:sym typeface="Calibri"/>
              </a:rPr>
              <a:t>Improve Student Retention and Student to YP Transition</a:t>
            </a:r>
            <a:endParaRPr sz="1867">
              <a:solidFill>
                <a:srgbClr val="222222"/>
              </a:solidFill>
              <a:latin typeface="Arial"/>
              <a:ea typeface="Arial"/>
              <a:cs typeface="Arial"/>
              <a:sym typeface="Arial"/>
            </a:endParaRPr>
          </a:p>
          <a:p>
            <a:pPr marL="372524" indent="-101597">
              <a:buClr>
                <a:srgbClr val="0066A1"/>
              </a:buClr>
              <a:buSzPts val="1300"/>
            </a:pPr>
            <a:endParaRPr sz="1867">
              <a:solidFill>
                <a:srgbClr val="000000"/>
              </a:solidFill>
              <a:latin typeface="Calibri"/>
              <a:ea typeface="Calibri"/>
              <a:cs typeface="Calibri"/>
              <a:sym typeface="Calibri"/>
            </a:endParaRPr>
          </a:p>
          <a:p>
            <a:pPr marL="372524" indent="-101597">
              <a:buClr>
                <a:srgbClr val="0066A1"/>
              </a:buClr>
              <a:buSzPts val="1200"/>
            </a:pPr>
            <a:endParaRPr sz="1867">
              <a:solidFill>
                <a:srgbClr val="000000"/>
              </a:solidFill>
              <a:latin typeface="Calibri"/>
              <a:ea typeface="Calibri"/>
              <a:cs typeface="Calibri"/>
              <a:sym typeface="Calibri"/>
            </a:endParaRPr>
          </a:p>
        </p:txBody>
      </p:sp>
      <p:sp>
        <p:nvSpPr>
          <p:cNvPr id="299" name="Google Shape;299;p38"/>
          <p:cNvSpPr txBox="1"/>
          <p:nvPr/>
        </p:nvSpPr>
        <p:spPr>
          <a:xfrm>
            <a:off x="6571967" y="3892266"/>
            <a:ext cx="5414400" cy="1265143"/>
          </a:xfrm>
          <a:prstGeom prst="rect">
            <a:avLst/>
          </a:prstGeom>
          <a:solidFill>
            <a:srgbClr val="DDEAF6"/>
          </a:solidFill>
          <a:ln w="9525" cap="flat" cmpd="sng">
            <a:solidFill>
              <a:srgbClr val="5597D3"/>
            </a:solidFill>
            <a:prstDash val="solid"/>
            <a:round/>
            <a:headEnd type="none" w="sm" len="sm"/>
            <a:tailEnd type="none" w="sm" len="sm"/>
          </a:ln>
          <a:effectLst>
            <a:outerShdw blurRad="40000" dist="20000" dir="5400000" rotWithShape="0">
              <a:srgbClr val="000000">
                <a:alpha val="28627"/>
              </a:srgbClr>
            </a:outerShdw>
          </a:effectLst>
        </p:spPr>
        <p:txBody>
          <a:bodyPr spcFirstLastPara="1" wrap="square" lIns="0" tIns="0" rIns="0" bIns="0" anchor="t" anchorCtr="0">
            <a:noAutofit/>
          </a:bodyPr>
          <a:lstStyle/>
          <a:p>
            <a:pPr marL="304792">
              <a:lnSpc>
                <a:spcPct val="90000"/>
              </a:lnSpc>
              <a:spcBef>
                <a:spcPts val="1067"/>
              </a:spcBef>
              <a:buClr>
                <a:srgbClr val="000000"/>
              </a:buClr>
              <a:buSzPts val="1400"/>
            </a:pPr>
            <a:r>
              <a:rPr lang="en-US" sz="1867" b="1">
                <a:solidFill>
                  <a:srgbClr val="2F5496"/>
                </a:solidFill>
                <a:latin typeface="Calibri"/>
                <a:ea typeface="Calibri"/>
                <a:cs typeface="Calibri"/>
                <a:sym typeface="Calibri"/>
              </a:rPr>
              <a:t>Digital Strategy and Initiatives ensure MGA and the Geo Units have the necessary tools and related resources to meet current needs, and support online IEEE program/service delivery.</a:t>
            </a:r>
            <a:endParaRPr sz="1867">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2"/>
          <p:cNvSpPr txBox="1">
            <a:spLocks noGrp="1"/>
          </p:cNvSpPr>
          <p:nvPr>
            <p:ph type="title"/>
          </p:nvPr>
        </p:nvSpPr>
        <p:spPr/>
        <p:txBody>
          <a:bodyPr/>
          <a:lstStyle/>
          <a:p>
            <a:r>
              <a:rPr lang="en-US" dirty="0"/>
              <a:t>9. Student Branch Reporting </a:t>
            </a:r>
          </a:p>
        </p:txBody>
      </p:sp>
      <p:sp>
        <p:nvSpPr>
          <p:cNvPr id="431" name="Google Shape;431;p52"/>
          <p:cNvSpPr txBox="1">
            <a:spLocks noGrp="1"/>
          </p:cNvSpPr>
          <p:nvPr>
            <p:ph idx="1"/>
          </p:nvPr>
        </p:nvSpPr>
        <p:spPr>
          <a:xfrm>
            <a:off x="838200" y="1371599"/>
            <a:ext cx="10515600" cy="3116512"/>
          </a:xfrm>
        </p:spPr>
        <p:txBody>
          <a:bodyPr>
            <a:normAutofit fontScale="92500"/>
          </a:bodyPr>
          <a:lstStyle/>
          <a:p>
            <a:r>
              <a:rPr lang="en-US" dirty="0"/>
              <a:t>Student Branch Officers submit plans for upcoming year </a:t>
            </a:r>
          </a:p>
          <a:p>
            <a:r>
              <a:rPr lang="en-US" dirty="0"/>
              <a:t>Features</a:t>
            </a:r>
          </a:p>
          <a:p>
            <a:pPr lvl="1"/>
            <a:r>
              <a:rPr lang="en-US" dirty="0"/>
              <a:t>Student officers (Branch Chair, Counselor, Section Chair, Region Student Representative) provide approval of submitted plans </a:t>
            </a:r>
          </a:p>
          <a:p>
            <a:pPr lvl="1"/>
            <a:r>
              <a:rPr lang="en-US" dirty="0"/>
              <a:t>Plan details (i.e. Branch Operations / Function, Goals, Activities planned)</a:t>
            </a:r>
          </a:p>
          <a:p>
            <a:pPr lvl="1"/>
            <a:r>
              <a:rPr lang="en-US" dirty="0"/>
              <a:t>Search submitted plans, download PDF versions of a plan</a:t>
            </a:r>
          </a:p>
          <a:p>
            <a:pPr lvl="1"/>
            <a:r>
              <a:rPr lang="en-US" u="sng" dirty="0">
                <a:solidFill>
                  <a:schemeClr val="hlink"/>
                </a:solidFill>
                <a:hlinkClick r:id="rId3"/>
              </a:rPr>
              <a:t>sbr.vtools.ieee.org</a:t>
            </a:r>
            <a:endParaRPr lang="en-US" dirty="0"/>
          </a:p>
          <a:p>
            <a:pPr marL="457200" lvl="1" indent="0">
              <a:buNone/>
            </a:pPr>
            <a:endParaRPr lang="en-US" dirty="0"/>
          </a:p>
          <a:p>
            <a:endParaRPr lang="en-US" dirty="0"/>
          </a:p>
        </p:txBody>
      </p:sp>
      <p:pic>
        <p:nvPicPr>
          <p:cNvPr id="433" name="Google Shape;433;p52"/>
          <p:cNvPicPr preferRelativeResize="0"/>
          <p:nvPr/>
        </p:nvPicPr>
        <p:blipFill rotWithShape="1">
          <a:blip r:embed="rId4">
            <a:alphaModFix/>
          </a:blip>
          <a:srcRect/>
          <a:stretch/>
        </p:blipFill>
        <p:spPr>
          <a:xfrm>
            <a:off x="1140903" y="4286673"/>
            <a:ext cx="7090376" cy="239945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55"/>
          <p:cNvSpPr txBox="1">
            <a:spLocks noGrp="1"/>
          </p:cNvSpPr>
          <p:nvPr>
            <p:ph type="title"/>
          </p:nvPr>
        </p:nvSpPr>
        <p:spPr/>
        <p:txBody>
          <a:bodyPr/>
          <a:lstStyle/>
          <a:p>
            <a:r>
              <a:rPr lang="en-US"/>
              <a:t>10. Xtreme</a:t>
            </a:r>
          </a:p>
        </p:txBody>
      </p:sp>
      <p:sp>
        <p:nvSpPr>
          <p:cNvPr id="463" name="Google Shape;463;p55"/>
          <p:cNvSpPr txBox="1">
            <a:spLocks noGrp="1"/>
          </p:cNvSpPr>
          <p:nvPr>
            <p:ph idx="1"/>
          </p:nvPr>
        </p:nvSpPr>
        <p:spPr/>
        <p:txBody>
          <a:bodyPr>
            <a:normAutofit fontScale="85000" lnSpcReduction="20000"/>
          </a:bodyPr>
          <a:lstStyle/>
          <a:p>
            <a:r>
              <a:rPr lang="en-US" dirty="0" err="1"/>
              <a:t>IEEEXtreme</a:t>
            </a:r>
            <a:r>
              <a:rPr lang="en-US" dirty="0"/>
              <a:t> is an annual global challenge in which teams of IEEE Student members—advised and proctored by an IEEE member, and often supported by an IEEE Student Branch—compete in a 24-hour time span against each other to solve a set of programming problems </a:t>
            </a:r>
          </a:p>
          <a:p>
            <a:r>
              <a:rPr lang="en-US" dirty="0"/>
              <a:t>vTools provides registration process for teams</a:t>
            </a:r>
          </a:p>
          <a:p>
            <a:r>
              <a:rPr lang="en-US" dirty="0"/>
              <a:t>Team information provided to competition platform host /vendor</a:t>
            </a:r>
          </a:p>
          <a:p>
            <a:r>
              <a:rPr lang="en-US" dirty="0"/>
              <a:t>Features</a:t>
            </a:r>
          </a:p>
          <a:p>
            <a:pPr lvl="1"/>
            <a:r>
              <a:rPr lang="en-US" dirty="0"/>
              <a:t>Member eligibility - Student and Graduate Student Members</a:t>
            </a:r>
          </a:p>
          <a:p>
            <a:pPr lvl="1"/>
            <a:r>
              <a:rPr lang="en-US" dirty="0"/>
              <a:t>Proctor Registration</a:t>
            </a:r>
          </a:p>
          <a:p>
            <a:pPr lvl="1"/>
            <a:r>
              <a:rPr lang="en-US" dirty="0"/>
              <a:t>Proctor Validation</a:t>
            </a:r>
          </a:p>
          <a:p>
            <a:pPr lvl="1"/>
            <a:r>
              <a:rPr lang="en-US" dirty="0"/>
              <a:t>Email confirmations to team admins, proctor and team members</a:t>
            </a:r>
          </a:p>
          <a:p>
            <a:pPr lvl="1"/>
            <a:r>
              <a:rPr lang="en-US" dirty="0">
                <a:hlinkClick r:id="rId3"/>
              </a:rPr>
              <a:t>xtreme.vtools.ieee.org</a:t>
            </a:r>
            <a:endParaRPr lang="en-US" dirty="0"/>
          </a:p>
          <a:p>
            <a:pPr lvl="1"/>
            <a:endParaRPr lang="en-US" dirty="0"/>
          </a:p>
          <a:p>
            <a:endParaRPr lang="en-US" dirty="0"/>
          </a:p>
        </p:txBody>
      </p:sp>
      <p:pic>
        <p:nvPicPr>
          <p:cNvPr id="465" name="Google Shape;465;p55"/>
          <p:cNvPicPr preferRelativeResize="0"/>
          <p:nvPr/>
        </p:nvPicPr>
        <p:blipFill rotWithShape="1">
          <a:blip r:embed="rId4">
            <a:alphaModFix/>
          </a:blip>
          <a:srcRect/>
          <a:stretch/>
        </p:blipFill>
        <p:spPr>
          <a:xfrm>
            <a:off x="8553449" y="3955360"/>
            <a:ext cx="2800351" cy="135255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4"/>
          <p:cNvSpPr txBox="1">
            <a:spLocks noGrp="1"/>
          </p:cNvSpPr>
          <p:nvPr>
            <p:ph type="title"/>
          </p:nvPr>
        </p:nvSpPr>
        <p:spPr/>
        <p:txBody>
          <a:bodyPr/>
          <a:lstStyle/>
          <a:p>
            <a:r>
              <a:rPr lang="en-US" dirty="0"/>
              <a:t>Other Tools</a:t>
            </a:r>
          </a:p>
        </p:txBody>
      </p:sp>
      <p:sp>
        <p:nvSpPr>
          <p:cNvPr id="347" name="Google Shape;347;p44"/>
          <p:cNvSpPr txBox="1">
            <a:spLocks noGrp="1"/>
          </p:cNvSpPr>
          <p:nvPr>
            <p:ph idx="1"/>
          </p:nvPr>
        </p:nvSpPr>
        <p:spPr/>
        <p:txBody>
          <a:bodyPr/>
          <a:lstStyle/>
          <a:p>
            <a:r>
              <a:rPr lang="en-US" dirty="0"/>
              <a:t>Member Join/Renew/Profile</a:t>
            </a:r>
          </a:p>
          <a:p>
            <a:r>
              <a:rPr lang="en-US" dirty="0"/>
              <a:t>Memberships and Subscriptions Catalog</a:t>
            </a:r>
          </a:p>
          <a:p>
            <a:r>
              <a:rPr lang="en-US" dirty="0"/>
              <a:t>Senior Member Elevation Application</a:t>
            </a:r>
          </a:p>
          <a:p>
            <a:r>
              <a:rPr lang="en-US" dirty="0"/>
              <a:t>Fellows Nomination System</a:t>
            </a:r>
          </a:p>
          <a:p>
            <a:r>
              <a:rPr lang="en-US" dirty="0"/>
              <a:t>Geo Petitions</a:t>
            </a:r>
          </a:p>
          <a:p>
            <a:r>
              <a:rPr lang="en-US" dirty="0"/>
              <a:t>Volunteering (New)</a:t>
            </a:r>
          </a:p>
          <a:p>
            <a:r>
              <a:rPr lang="en-US" dirty="0"/>
              <a:t>IEEE Collabratec</a:t>
            </a:r>
          </a:p>
          <a:p>
            <a:r>
              <a:rPr lang="en-US" dirty="0"/>
              <a:t>IEEE App</a:t>
            </a:r>
          </a:p>
          <a:p>
            <a:pPr lvl="1"/>
            <a:endParaRPr lang="en-US" dirty="0"/>
          </a:p>
          <a:p>
            <a:endParaRPr lang="en-US" dirty="0"/>
          </a:p>
          <a:p>
            <a:pPr lvl="1"/>
            <a:endParaRPr lang="en-US" dirty="0"/>
          </a:p>
        </p:txBody>
      </p:sp>
      <p:sp>
        <p:nvSpPr>
          <p:cNvPr id="349" name="Google Shape;349;p44"/>
          <p:cNvSpPr txBox="1">
            <a:spLocks noGrp="1"/>
          </p:cNvSpPr>
          <p:nvPr>
            <p:ph type="sldNum" sz="quarter" idx="12"/>
          </p:nvPr>
        </p:nvSpPr>
        <p:spPr/>
        <p:txBody>
          <a:bodyPr/>
          <a:lstStyle/>
          <a:p>
            <a:fld id="{00000000-1234-1234-1234-123412341234}" type="slidenum">
              <a:rPr lang="en-US"/>
              <a:pPr/>
              <a:t>55</a:t>
            </a:fld>
            <a:endParaRPr lang="en-US"/>
          </a:p>
        </p:txBody>
      </p:sp>
    </p:spTree>
    <p:extLst>
      <p:ext uri="{BB962C8B-B14F-4D97-AF65-F5344CB8AC3E}">
        <p14:creationId xmlns:p14="http://schemas.microsoft.com/office/powerpoint/2010/main" val="786075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6" name="Google Shape;226;p33"/>
          <p:cNvSpPr txBox="1">
            <a:spLocks noGrp="1"/>
          </p:cNvSpPr>
          <p:nvPr>
            <p:ph type="title"/>
          </p:nvPr>
        </p:nvSpPr>
        <p:spPr>
          <a:prstGeom prst="rect">
            <a:avLst/>
          </a:prstGeom>
          <a:noFill/>
          <a:ln>
            <a:noFill/>
          </a:ln>
        </p:spPr>
        <p:txBody>
          <a:bodyPr spcFirstLastPara="1" vert="horz" wrap="square" lIns="121900" tIns="60933" rIns="121900" bIns="60933" rtlCol="0" anchor="b" anchorCtr="0">
            <a:noAutofit/>
          </a:bodyPr>
          <a:lstStyle/>
          <a:p>
            <a:pPr>
              <a:buSzPts val="2500"/>
            </a:pPr>
            <a:r>
              <a:rPr lang="en-US" dirty="0"/>
              <a:t>Who We Are – </a:t>
            </a:r>
            <a:r>
              <a:rPr lang="en-US" sz="4400" dirty="0"/>
              <a:t>Committee Members</a:t>
            </a:r>
            <a:endParaRPr dirty="0"/>
          </a:p>
        </p:txBody>
      </p:sp>
      <p:sp>
        <p:nvSpPr>
          <p:cNvPr id="225" name="Google Shape;225;p33"/>
          <p:cNvSpPr txBox="1">
            <a:spLocks noGrp="1"/>
          </p:cNvSpPr>
          <p:nvPr>
            <p:ph type="sldNum" sz="quarter" idx="12"/>
          </p:nvPr>
        </p:nvSpPr>
        <p:spPr>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6</a:t>
            </a:fld>
            <a:endParaRPr/>
          </a:p>
        </p:txBody>
      </p:sp>
      <p:sp>
        <p:nvSpPr>
          <p:cNvPr id="227" name="Google Shape;227;p33"/>
          <p:cNvSpPr txBox="1">
            <a:spLocks noGrp="1"/>
          </p:cNvSpPr>
          <p:nvPr>
            <p:ph idx="4294967295"/>
          </p:nvPr>
        </p:nvSpPr>
        <p:spPr>
          <a:xfrm>
            <a:off x="0" y="1371600"/>
            <a:ext cx="10515600" cy="4933950"/>
          </a:xfrm>
          <a:prstGeom prst="rect">
            <a:avLst/>
          </a:prstGeom>
          <a:noFill/>
          <a:ln>
            <a:noFill/>
          </a:ln>
        </p:spPr>
        <p:txBody>
          <a:bodyPr spcFirstLastPara="1" vert="horz" wrap="square" lIns="121900" tIns="60933" rIns="121900" bIns="60933" rtlCol="0" anchor="t" anchorCtr="0">
            <a:normAutofit/>
          </a:bodyPr>
          <a:lstStyle/>
          <a:p>
            <a:pPr marL="0" indent="0">
              <a:spcBef>
                <a:spcPts val="0"/>
              </a:spcBef>
            </a:pPr>
            <a:endParaRPr/>
          </a:p>
          <a:p>
            <a:pPr marL="0" indent="0"/>
            <a:endParaRPr/>
          </a:p>
        </p:txBody>
      </p:sp>
      <p:pic>
        <p:nvPicPr>
          <p:cNvPr id="228" name="Google Shape;228;p33"/>
          <p:cNvPicPr preferRelativeResize="0"/>
          <p:nvPr/>
        </p:nvPicPr>
        <p:blipFill rotWithShape="1">
          <a:blip r:embed="rId3">
            <a:alphaModFix/>
          </a:blip>
          <a:srcRect l="1857" t="3169"/>
          <a:stretch/>
        </p:blipFill>
        <p:spPr>
          <a:xfrm>
            <a:off x="635000" y="1451294"/>
            <a:ext cx="5461000" cy="2434905"/>
          </a:xfrm>
          <a:prstGeom prst="rect">
            <a:avLst/>
          </a:prstGeom>
          <a:noFill/>
          <a:ln>
            <a:noFill/>
          </a:ln>
        </p:spPr>
      </p:pic>
      <p:pic>
        <p:nvPicPr>
          <p:cNvPr id="229" name="Google Shape;229;p33"/>
          <p:cNvPicPr preferRelativeResize="0"/>
          <p:nvPr/>
        </p:nvPicPr>
        <p:blipFill rotWithShape="1">
          <a:blip r:embed="rId4">
            <a:alphaModFix/>
          </a:blip>
          <a:srcRect/>
          <a:stretch/>
        </p:blipFill>
        <p:spPr>
          <a:xfrm>
            <a:off x="6157407" y="2729973"/>
            <a:ext cx="5461000" cy="2578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1"/>
          <p:cNvSpPr txBox="1">
            <a:spLocks noGrp="1"/>
          </p:cNvSpPr>
          <p:nvPr>
            <p:ph type="title"/>
          </p:nvPr>
        </p:nvSpPr>
        <p:spPr>
          <a:prstGeom prst="rect">
            <a:avLst/>
          </a:prstGeom>
          <a:noFill/>
          <a:ln>
            <a:noFill/>
          </a:ln>
        </p:spPr>
        <p:txBody>
          <a:bodyPr spcFirstLastPara="1" vert="horz" wrap="square" lIns="91400" tIns="45700" rIns="91400" bIns="45700" rtlCol="0" anchor="b" anchorCtr="0">
            <a:noAutofit/>
          </a:bodyPr>
          <a:lstStyle/>
          <a:p>
            <a:r>
              <a:rPr lang="en-US" dirty="0"/>
              <a:t>Who we support – </a:t>
            </a:r>
            <a:r>
              <a:rPr lang="en-US" sz="4400" dirty="0"/>
              <a:t>Geographic Units</a:t>
            </a:r>
            <a:endParaRPr b="0" dirty="0"/>
          </a:p>
        </p:txBody>
      </p:sp>
      <p:sp>
        <p:nvSpPr>
          <p:cNvPr id="323" name="Google Shape;323;p41"/>
          <p:cNvSpPr txBox="1">
            <a:spLocks noGrp="1"/>
          </p:cNvSpPr>
          <p:nvPr>
            <p:ph type="sldNum" sz="quarter" idx="12"/>
          </p:nvPr>
        </p:nvSpPr>
        <p:spPr>
          <a:prstGeom prst="rect">
            <a:avLst/>
          </a:prstGeom>
          <a:noFill/>
          <a:ln>
            <a:noFill/>
          </a:ln>
        </p:spPr>
        <p:txBody>
          <a:bodyPr spcFirstLastPara="1" vert="horz" wrap="square" lIns="91400" tIns="45700" rIns="91400" bIns="45700" rtlCol="0" anchor="ctr" anchorCtr="0">
            <a:noAutofit/>
          </a:bodyPr>
          <a:lstStyle/>
          <a:p>
            <a:fld id="{00000000-1234-1234-1234-123412341234}" type="slidenum">
              <a:rPr lang="en-US"/>
              <a:pPr/>
              <a:t>7</a:t>
            </a:fld>
            <a:endParaRPr/>
          </a:p>
        </p:txBody>
      </p:sp>
      <p:sp>
        <p:nvSpPr>
          <p:cNvPr id="324" name="Google Shape;324;p41"/>
          <p:cNvSpPr txBox="1"/>
          <p:nvPr/>
        </p:nvSpPr>
        <p:spPr>
          <a:xfrm>
            <a:off x="1090570" y="5660362"/>
            <a:ext cx="6017923" cy="348797"/>
          </a:xfrm>
          <a:prstGeom prst="rect">
            <a:avLst/>
          </a:prstGeom>
          <a:noFill/>
          <a:ln>
            <a:noFill/>
          </a:ln>
        </p:spPr>
        <p:txBody>
          <a:bodyPr spcFirstLastPara="1" wrap="square" lIns="91400" tIns="91400" rIns="91400" bIns="91400" anchor="t" anchorCtr="0">
            <a:spAutoFit/>
          </a:bodyPr>
          <a:lstStyle/>
          <a:p>
            <a:r>
              <a:rPr lang="en-US" sz="1067" dirty="0">
                <a:solidFill>
                  <a:srgbClr val="000000"/>
                </a:solidFill>
                <a:latin typeface="Calibri"/>
                <a:ea typeface="Calibri"/>
                <a:cs typeface="Calibri"/>
                <a:sym typeface="Calibri"/>
              </a:rPr>
              <a:t>*A Joint Chapter of two or more Sections and/or two or more Societies are counted as one Chapter</a:t>
            </a:r>
            <a:endParaRPr sz="1067" dirty="0">
              <a:solidFill>
                <a:srgbClr val="000000"/>
              </a:solidFill>
              <a:latin typeface="Calibri"/>
              <a:ea typeface="Calibri"/>
              <a:cs typeface="Calibri"/>
              <a:sym typeface="Calibri"/>
            </a:endParaRPr>
          </a:p>
        </p:txBody>
      </p:sp>
      <p:graphicFrame>
        <p:nvGraphicFramePr>
          <p:cNvPr id="325" name="Google Shape;325;p41"/>
          <p:cNvGraphicFramePr/>
          <p:nvPr>
            <p:extLst>
              <p:ext uri="{D42A27DB-BD31-4B8C-83A1-F6EECF244321}">
                <p14:modId xmlns:p14="http://schemas.microsoft.com/office/powerpoint/2010/main" val="1467586319"/>
              </p:ext>
            </p:extLst>
          </p:nvPr>
        </p:nvGraphicFramePr>
        <p:xfrm>
          <a:off x="1090570" y="1439392"/>
          <a:ext cx="9773174" cy="4061103"/>
        </p:xfrm>
        <a:graphic>
          <a:graphicData uri="http://schemas.openxmlformats.org/drawingml/2006/table">
            <a:tbl>
              <a:tblPr>
                <a:noFill/>
              </a:tblPr>
              <a:tblGrid>
                <a:gridCol w="2441195">
                  <a:extLst>
                    <a:ext uri="{9D8B030D-6E8A-4147-A177-3AD203B41FA5}">
                      <a16:colId xmlns:a16="http://schemas.microsoft.com/office/drawing/2014/main" val="20000"/>
                    </a:ext>
                  </a:extLst>
                </a:gridCol>
                <a:gridCol w="458549">
                  <a:extLst>
                    <a:ext uri="{9D8B030D-6E8A-4147-A177-3AD203B41FA5}">
                      <a16:colId xmlns:a16="http://schemas.microsoft.com/office/drawing/2014/main" val="20001"/>
                    </a:ext>
                  </a:extLst>
                </a:gridCol>
                <a:gridCol w="687343">
                  <a:extLst>
                    <a:ext uri="{9D8B030D-6E8A-4147-A177-3AD203B41FA5}">
                      <a16:colId xmlns:a16="http://schemas.microsoft.com/office/drawing/2014/main" val="20002"/>
                    </a:ext>
                  </a:extLst>
                </a:gridCol>
                <a:gridCol w="687343">
                  <a:extLst>
                    <a:ext uri="{9D8B030D-6E8A-4147-A177-3AD203B41FA5}">
                      <a16:colId xmlns:a16="http://schemas.microsoft.com/office/drawing/2014/main" val="20003"/>
                    </a:ext>
                  </a:extLst>
                </a:gridCol>
                <a:gridCol w="687343">
                  <a:extLst>
                    <a:ext uri="{9D8B030D-6E8A-4147-A177-3AD203B41FA5}">
                      <a16:colId xmlns:a16="http://schemas.microsoft.com/office/drawing/2014/main" val="20004"/>
                    </a:ext>
                  </a:extLst>
                </a:gridCol>
                <a:gridCol w="687343">
                  <a:extLst>
                    <a:ext uri="{9D8B030D-6E8A-4147-A177-3AD203B41FA5}">
                      <a16:colId xmlns:a16="http://schemas.microsoft.com/office/drawing/2014/main" val="20005"/>
                    </a:ext>
                  </a:extLst>
                </a:gridCol>
                <a:gridCol w="687343">
                  <a:extLst>
                    <a:ext uri="{9D8B030D-6E8A-4147-A177-3AD203B41FA5}">
                      <a16:colId xmlns:a16="http://schemas.microsoft.com/office/drawing/2014/main" val="20006"/>
                    </a:ext>
                  </a:extLst>
                </a:gridCol>
                <a:gridCol w="687343">
                  <a:extLst>
                    <a:ext uri="{9D8B030D-6E8A-4147-A177-3AD203B41FA5}">
                      <a16:colId xmlns:a16="http://schemas.microsoft.com/office/drawing/2014/main" val="20007"/>
                    </a:ext>
                  </a:extLst>
                </a:gridCol>
                <a:gridCol w="687343">
                  <a:extLst>
                    <a:ext uri="{9D8B030D-6E8A-4147-A177-3AD203B41FA5}">
                      <a16:colId xmlns:a16="http://schemas.microsoft.com/office/drawing/2014/main" val="20008"/>
                    </a:ext>
                  </a:extLst>
                </a:gridCol>
                <a:gridCol w="687343">
                  <a:extLst>
                    <a:ext uri="{9D8B030D-6E8A-4147-A177-3AD203B41FA5}">
                      <a16:colId xmlns:a16="http://schemas.microsoft.com/office/drawing/2014/main" val="20009"/>
                    </a:ext>
                  </a:extLst>
                </a:gridCol>
                <a:gridCol w="687343">
                  <a:extLst>
                    <a:ext uri="{9D8B030D-6E8A-4147-A177-3AD203B41FA5}">
                      <a16:colId xmlns:a16="http://schemas.microsoft.com/office/drawing/2014/main" val="20010"/>
                    </a:ext>
                  </a:extLst>
                </a:gridCol>
                <a:gridCol w="687343">
                  <a:extLst>
                    <a:ext uri="{9D8B030D-6E8A-4147-A177-3AD203B41FA5}">
                      <a16:colId xmlns:a16="http://schemas.microsoft.com/office/drawing/2014/main" val="20011"/>
                    </a:ext>
                  </a:extLst>
                </a:gridCol>
              </a:tblGrid>
              <a:tr h="391047">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solidFill>
                            <a:srgbClr val="FFFFFF"/>
                          </a:solidFill>
                          <a:latin typeface="Calibri"/>
                          <a:ea typeface="Calibri"/>
                          <a:cs typeface="Calibri"/>
                          <a:sym typeface="Calibri"/>
                        </a:rPr>
                        <a:t>Regions</a:t>
                      </a:r>
                      <a:endParaRPr sz="1600" b="1" u="none" strike="noStrike" cap="none">
                        <a:solidFill>
                          <a:srgbClr val="FFFFFF"/>
                        </a:solidFill>
                        <a:latin typeface="Calibri"/>
                        <a:ea typeface="Calibri"/>
                        <a:cs typeface="Calibri"/>
                        <a:sym typeface="Calibri"/>
                      </a:endParaRPr>
                    </a:p>
                  </a:txBody>
                  <a:tcPr marL="91433" marR="91433" marT="91433" marB="91433">
                    <a:lnR w="9525" cap="flat" cmpd="sng">
                      <a:solidFill>
                        <a:srgbClr val="FFFFFF"/>
                      </a:solidFill>
                      <a:prstDash val="solid"/>
                      <a:round/>
                      <a:headEnd type="none" w="sm" len="sm"/>
                      <a:tailEnd type="none" w="sm" len="sm"/>
                    </a:lnR>
                    <a:lnB w="15250" cap="flat" cmpd="sng">
                      <a:solidFill>
                        <a:srgbClr val="FFFFFF"/>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dirty="0">
                          <a:solidFill>
                            <a:srgbClr val="FFFFFF"/>
                          </a:solidFill>
                          <a:latin typeface="Calibri"/>
                          <a:ea typeface="Calibri"/>
                          <a:cs typeface="Calibri"/>
                          <a:sym typeface="Calibri"/>
                        </a:rPr>
                        <a:t>R1</a:t>
                      </a:r>
                      <a:endParaRPr sz="1600" b="1" u="none" strike="noStrike" cap="none" dirty="0">
                        <a:solidFill>
                          <a:srgbClr val="FFFFFF"/>
                        </a:solidFill>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B w="15250" cap="flat" cmpd="sng">
                      <a:solidFill>
                        <a:srgbClr val="FFFFFF"/>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FFFF"/>
                          </a:solidFill>
                          <a:latin typeface="Calibri"/>
                          <a:ea typeface="Calibri"/>
                          <a:cs typeface="Calibri"/>
                          <a:sym typeface="Calibri"/>
                        </a:rPr>
                        <a:t>R2</a:t>
                      </a:r>
                      <a:endParaRPr sz="1600" b="1" u="none" strike="noStrike" cap="none">
                        <a:solidFill>
                          <a:srgbClr val="FFFFFF"/>
                        </a:solidFill>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B w="15250" cap="flat" cmpd="sng">
                      <a:solidFill>
                        <a:srgbClr val="FFFFFF"/>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FFFF"/>
                          </a:solidFill>
                          <a:latin typeface="Calibri"/>
                          <a:ea typeface="Calibri"/>
                          <a:cs typeface="Calibri"/>
                          <a:sym typeface="Calibri"/>
                        </a:rPr>
                        <a:t>R3</a:t>
                      </a:r>
                      <a:endParaRPr sz="1600" b="1" u="none" strike="noStrike" cap="none">
                        <a:solidFill>
                          <a:srgbClr val="FFFFFF"/>
                        </a:solidFill>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B w="15250" cap="flat" cmpd="sng">
                      <a:solidFill>
                        <a:srgbClr val="FFFFFF"/>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FFFF"/>
                          </a:solidFill>
                          <a:latin typeface="Calibri"/>
                          <a:ea typeface="Calibri"/>
                          <a:cs typeface="Calibri"/>
                          <a:sym typeface="Calibri"/>
                        </a:rPr>
                        <a:t>R4</a:t>
                      </a:r>
                      <a:endParaRPr sz="1600" b="1" u="none" strike="noStrike" cap="none">
                        <a:solidFill>
                          <a:srgbClr val="FFFFFF"/>
                        </a:solidFill>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B w="15250" cap="flat" cmpd="sng">
                      <a:solidFill>
                        <a:srgbClr val="FFFFFF"/>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FFFF"/>
                          </a:solidFill>
                          <a:latin typeface="Calibri"/>
                          <a:ea typeface="Calibri"/>
                          <a:cs typeface="Calibri"/>
                          <a:sym typeface="Calibri"/>
                        </a:rPr>
                        <a:t>R5</a:t>
                      </a:r>
                      <a:endParaRPr sz="1600" b="1" u="none" strike="noStrike" cap="none">
                        <a:solidFill>
                          <a:srgbClr val="FFFFFF"/>
                        </a:solidFill>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B w="15250" cap="flat" cmpd="sng">
                      <a:solidFill>
                        <a:srgbClr val="FFFFFF"/>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FFFF"/>
                          </a:solidFill>
                          <a:latin typeface="Calibri"/>
                          <a:ea typeface="Calibri"/>
                          <a:cs typeface="Calibri"/>
                          <a:sym typeface="Calibri"/>
                        </a:rPr>
                        <a:t>R6</a:t>
                      </a:r>
                      <a:endParaRPr sz="1600" b="1" u="none" strike="noStrike" cap="none">
                        <a:solidFill>
                          <a:srgbClr val="FFFFFF"/>
                        </a:solidFill>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B w="15250" cap="flat" cmpd="sng">
                      <a:solidFill>
                        <a:srgbClr val="FFFFFF"/>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FFFF"/>
                          </a:solidFill>
                          <a:latin typeface="Calibri"/>
                          <a:ea typeface="Calibri"/>
                          <a:cs typeface="Calibri"/>
                          <a:sym typeface="Calibri"/>
                        </a:rPr>
                        <a:t>R7</a:t>
                      </a:r>
                      <a:endParaRPr sz="1600" b="1" u="none" strike="noStrike" cap="none">
                        <a:solidFill>
                          <a:srgbClr val="FFFFFF"/>
                        </a:solidFill>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B w="15250" cap="flat" cmpd="sng">
                      <a:solidFill>
                        <a:srgbClr val="FFFFFF"/>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FFFF"/>
                          </a:solidFill>
                          <a:latin typeface="Calibri"/>
                          <a:ea typeface="Calibri"/>
                          <a:cs typeface="Calibri"/>
                          <a:sym typeface="Calibri"/>
                        </a:rPr>
                        <a:t>R8</a:t>
                      </a:r>
                      <a:endParaRPr sz="1600" b="1" u="none" strike="noStrike" cap="none">
                        <a:solidFill>
                          <a:srgbClr val="FFFFFF"/>
                        </a:solidFill>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B w="15250" cap="flat" cmpd="sng">
                      <a:solidFill>
                        <a:srgbClr val="FFFFFF"/>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FFFF"/>
                          </a:solidFill>
                          <a:latin typeface="Calibri"/>
                          <a:ea typeface="Calibri"/>
                          <a:cs typeface="Calibri"/>
                          <a:sym typeface="Calibri"/>
                        </a:rPr>
                        <a:t>R9</a:t>
                      </a:r>
                      <a:endParaRPr sz="1600" b="1" u="none" strike="noStrike" cap="none">
                        <a:solidFill>
                          <a:srgbClr val="FFFFFF"/>
                        </a:solidFill>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B w="15250" cap="flat" cmpd="sng">
                      <a:solidFill>
                        <a:srgbClr val="FFFFFF"/>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FFFF"/>
                          </a:solidFill>
                          <a:latin typeface="Calibri"/>
                          <a:ea typeface="Calibri"/>
                          <a:cs typeface="Calibri"/>
                          <a:sym typeface="Calibri"/>
                        </a:rPr>
                        <a:t>R10</a:t>
                      </a:r>
                      <a:endParaRPr sz="1600" b="1" u="none" strike="noStrike" cap="none">
                        <a:solidFill>
                          <a:srgbClr val="FFFFFF"/>
                        </a:solidFill>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B w="15250" cap="flat" cmpd="sng">
                      <a:solidFill>
                        <a:srgbClr val="FFFFFF"/>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rgbClr val="FFFFFF"/>
                          </a:solidFill>
                          <a:latin typeface="Calibri"/>
                          <a:ea typeface="Calibri"/>
                          <a:cs typeface="Calibri"/>
                          <a:sym typeface="Calibri"/>
                        </a:rPr>
                        <a:t>Total</a:t>
                      </a:r>
                      <a:endParaRPr sz="1600" b="1" u="none" strike="noStrike" cap="none">
                        <a:solidFill>
                          <a:srgbClr val="FFFFFF"/>
                        </a:solidFill>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B w="15250" cap="flat" cmpd="sng">
                      <a:solidFill>
                        <a:srgbClr val="FFFFFF"/>
                      </a:solidFill>
                      <a:prstDash val="solid"/>
                      <a:round/>
                      <a:headEnd type="none" w="sm" len="sm"/>
                      <a:tailEnd type="none" w="sm" len="sm"/>
                    </a:lnB>
                    <a:solidFill>
                      <a:srgbClr val="4472C4"/>
                    </a:solidFill>
                  </a:tcPr>
                </a:tc>
                <a:extLst>
                  <a:ext uri="{0D108BD9-81ED-4DB2-BD59-A6C34878D82A}">
                    <a16:rowId xmlns:a16="http://schemas.microsoft.com/office/drawing/2014/main" val="10000"/>
                  </a:ext>
                </a:extLst>
              </a:tr>
              <a:tr h="391047">
                <a:tc>
                  <a:txBody>
                    <a:bodyPr/>
                    <a:lstStyle/>
                    <a:p>
                      <a:pPr marL="0" marR="0" lvl="0" indent="0" algn="l" rtl="0">
                        <a:lnSpc>
                          <a:spcPct val="100000"/>
                        </a:lnSpc>
                        <a:spcBef>
                          <a:spcPts val="0"/>
                        </a:spcBef>
                        <a:spcAft>
                          <a:spcPts val="0"/>
                        </a:spcAft>
                        <a:buClr>
                          <a:srgbClr val="000000"/>
                        </a:buClr>
                        <a:buSzPts val="1600"/>
                        <a:buFont typeface="Arial"/>
                        <a:buNone/>
                      </a:pPr>
                      <a:r>
                        <a:rPr lang="en-US" sz="1400" u="none" strike="noStrike" cap="none" dirty="0">
                          <a:latin typeface="Calibri"/>
                          <a:ea typeface="Calibri"/>
                          <a:cs typeface="Calibri"/>
                          <a:sym typeface="Calibri"/>
                        </a:rPr>
                        <a:t>Sections</a:t>
                      </a:r>
                      <a:endParaRPr sz="1400" u="none" strike="noStrike" cap="none" dirty="0">
                        <a:latin typeface="Calibri"/>
                        <a:ea typeface="Calibri"/>
                        <a:cs typeface="Calibri"/>
                        <a:sym typeface="Calibri"/>
                      </a:endParaRPr>
                    </a:p>
                  </a:txBody>
                  <a:tcPr marL="91433" marR="91433" marT="91433" marB="91433">
                    <a:lnR w="9525" cap="flat" cmpd="sng">
                      <a:solidFill>
                        <a:srgbClr val="FFFFFF"/>
                      </a:solidFill>
                      <a:prstDash val="solid"/>
                      <a:round/>
                      <a:headEnd type="none" w="sm" len="sm"/>
                      <a:tailEnd type="none" w="sm" len="sm"/>
                    </a:lnR>
                    <a:lnT w="152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dirty="0">
                          <a:latin typeface="Calibri"/>
                          <a:ea typeface="Calibri"/>
                          <a:cs typeface="Calibri"/>
                          <a:sym typeface="Calibri"/>
                        </a:rPr>
                        <a:t>22</a:t>
                      </a:r>
                      <a:endParaRPr sz="1400" u="none" strike="noStrike" cap="none" dirty="0">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52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20</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52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41</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52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23</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52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27</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52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35</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52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21</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52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59</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52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36</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52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60</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52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b="1" u="none" strike="noStrike" cap="none" dirty="0">
                          <a:latin typeface="Calibri"/>
                          <a:ea typeface="Calibri"/>
                          <a:cs typeface="Calibri"/>
                          <a:sym typeface="Calibri"/>
                        </a:rPr>
                        <a:t>344</a:t>
                      </a:r>
                      <a:endParaRPr sz="1400" b="1" u="none" strike="noStrike" cap="none" dirty="0">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T w="152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extLst>
                  <a:ext uri="{0D108BD9-81ED-4DB2-BD59-A6C34878D82A}">
                    <a16:rowId xmlns:a16="http://schemas.microsoft.com/office/drawing/2014/main" val="10001"/>
                  </a:ext>
                </a:extLst>
              </a:tr>
              <a:tr h="391047">
                <a:tc>
                  <a:txBody>
                    <a:bodyPr/>
                    <a:lstStyle/>
                    <a:p>
                      <a:pPr marL="0" marR="0" lvl="0" indent="0" algn="l" rtl="0">
                        <a:lnSpc>
                          <a:spcPct val="100000"/>
                        </a:lnSpc>
                        <a:spcBef>
                          <a:spcPts val="0"/>
                        </a:spcBef>
                        <a:spcAft>
                          <a:spcPts val="0"/>
                        </a:spcAft>
                        <a:buClr>
                          <a:srgbClr val="000000"/>
                        </a:buClr>
                        <a:buSzPts val="1600"/>
                        <a:buFont typeface="Arial"/>
                        <a:buNone/>
                      </a:pPr>
                      <a:r>
                        <a:rPr lang="en-US" sz="1400" u="none" strike="noStrike" cap="none" dirty="0">
                          <a:latin typeface="Calibri"/>
                          <a:ea typeface="Calibri"/>
                          <a:cs typeface="Calibri"/>
                          <a:sym typeface="Calibri"/>
                        </a:rPr>
                        <a:t>Subsections</a:t>
                      </a:r>
                      <a:endParaRPr sz="1400" u="none" strike="noStrike" cap="none" dirty="0">
                        <a:latin typeface="Calibri"/>
                        <a:ea typeface="Calibri"/>
                        <a:cs typeface="Calibri"/>
                        <a:sym typeface="Calibri"/>
                      </a:endParaRPr>
                    </a:p>
                  </a:txBody>
                  <a:tcPr marL="91433" marR="91433" marT="91433" marB="91433">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dirty="0">
                          <a:latin typeface="Calibri"/>
                          <a:ea typeface="Calibri"/>
                          <a:cs typeface="Calibri"/>
                          <a:sym typeface="Calibri"/>
                        </a:rPr>
                        <a:t>2</a:t>
                      </a:r>
                      <a:endParaRPr sz="1400" u="none" strike="noStrike" cap="none" dirty="0">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2</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2</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3</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4</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2</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2</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12</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15</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42</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b="1" u="none" strike="noStrike" cap="none">
                          <a:latin typeface="Calibri"/>
                          <a:ea typeface="Calibri"/>
                          <a:cs typeface="Calibri"/>
                          <a:sym typeface="Calibri"/>
                        </a:rPr>
                        <a:t>86</a:t>
                      </a:r>
                      <a:endParaRPr sz="1400" b="1"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extLst>
                  <a:ext uri="{0D108BD9-81ED-4DB2-BD59-A6C34878D82A}">
                    <a16:rowId xmlns:a16="http://schemas.microsoft.com/office/drawing/2014/main" val="10002"/>
                  </a:ext>
                </a:extLst>
              </a:tr>
              <a:tr h="391047">
                <a:tc>
                  <a:txBody>
                    <a:bodyPr/>
                    <a:lstStyle/>
                    <a:p>
                      <a:pPr marL="0" marR="0" lvl="0" indent="0" algn="l" rtl="0">
                        <a:lnSpc>
                          <a:spcPct val="100000"/>
                        </a:lnSpc>
                        <a:spcBef>
                          <a:spcPts val="0"/>
                        </a:spcBef>
                        <a:spcAft>
                          <a:spcPts val="0"/>
                        </a:spcAft>
                        <a:buClr>
                          <a:srgbClr val="000000"/>
                        </a:buClr>
                        <a:buSzPts val="1600"/>
                        <a:buFont typeface="Arial"/>
                        <a:buNone/>
                      </a:pPr>
                      <a:r>
                        <a:rPr lang="en-US" sz="1400" u="none" strike="noStrike" cap="none" dirty="0">
                          <a:latin typeface="Calibri"/>
                          <a:ea typeface="Calibri"/>
                          <a:cs typeface="Calibri"/>
                          <a:sym typeface="Calibri"/>
                        </a:rPr>
                        <a:t>Councils</a:t>
                      </a:r>
                      <a:endParaRPr sz="1400" u="none" strike="noStrike" cap="none" dirty="0">
                        <a:latin typeface="Calibri"/>
                        <a:ea typeface="Calibri"/>
                        <a:cs typeface="Calibri"/>
                        <a:sym typeface="Calibri"/>
                      </a:endParaRPr>
                    </a:p>
                  </a:txBody>
                  <a:tcPr marL="91433" marR="91433" marT="91433" marB="91433">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1</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dirty="0">
                          <a:latin typeface="Calibri"/>
                          <a:ea typeface="Calibri"/>
                          <a:cs typeface="Calibri"/>
                          <a:sym typeface="Calibri"/>
                        </a:rPr>
                        <a:t>0</a:t>
                      </a:r>
                      <a:endParaRPr sz="1400" u="none" strike="noStrike" cap="none" dirty="0">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4</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0</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0</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2</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0</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1</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5</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6</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b="1" u="none" strike="noStrike" cap="none">
                          <a:latin typeface="Calibri"/>
                          <a:ea typeface="Calibri"/>
                          <a:cs typeface="Calibri"/>
                          <a:sym typeface="Calibri"/>
                        </a:rPr>
                        <a:t>19</a:t>
                      </a:r>
                      <a:endParaRPr sz="1400" b="1"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extLst>
                  <a:ext uri="{0D108BD9-81ED-4DB2-BD59-A6C34878D82A}">
                    <a16:rowId xmlns:a16="http://schemas.microsoft.com/office/drawing/2014/main" val="10003"/>
                  </a:ext>
                </a:extLst>
              </a:tr>
              <a:tr h="391047">
                <a:tc>
                  <a:txBody>
                    <a:bodyPr/>
                    <a:lstStyle/>
                    <a:p>
                      <a:pPr marL="0" marR="0" lvl="0" indent="0" algn="l" rtl="0">
                        <a:lnSpc>
                          <a:spcPct val="100000"/>
                        </a:lnSpc>
                        <a:spcBef>
                          <a:spcPts val="0"/>
                        </a:spcBef>
                        <a:spcAft>
                          <a:spcPts val="0"/>
                        </a:spcAft>
                        <a:buClr>
                          <a:srgbClr val="000000"/>
                        </a:buClr>
                        <a:buSzPts val="1600"/>
                        <a:buFont typeface="Arial"/>
                        <a:buNone/>
                      </a:pPr>
                      <a:r>
                        <a:rPr lang="en-US" sz="1400" u="none" strike="noStrike" cap="none" dirty="0">
                          <a:latin typeface="Calibri"/>
                          <a:ea typeface="Calibri"/>
                          <a:cs typeface="Calibri"/>
                          <a:sym typeface="Calibri"/>
                        </a:rPr>
                        <a:t>Chapters*</a:t>
                      </a:r>
                      <a:endParaRPr sz="1400" u="none" strike="noStrike" cap="none" dirty="0">
                        <a:latin typeface="Calibri"/>
                        <a:ea typeface="Calibri"/>
                        <a:cs typeface="Calibri"/>
                        <a:sym typeface="Calibri"/>
                      </a:endParaRPr>
                    </a:p>
                  </a:txBody>
                  <a:tcPr marL="91433" marR="91433" marT="91433" marB="91433">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181</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dirty="0">
                          <a:latin typeface="Calibri"/>
                          <a:ea typeface="Calibri"/>
                          <a:cs typeface="Calibri"/>
                          <a:sym typeface="Calibri"/>
                        </a:rPr>
                        <a:t>106</a:t>
                      </a:r>
                      <a:endParaRPr sz="1400" u="none" strike="noStrike" cap="none" dirty="0">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dirty="0">
                          <a:latin typeface="Calibri"/>
                          <a:ea typeface="Calibri"/>
                          <a:cs typeface="Calibri"/>
                          <a:sym typeface="Calibri"/>
                        </a:rPr>
                        <a:t>114</a:t>
                      </a:r>
                      <a:endParaRPr sz="1400" u="none" strike="noStrike" cap="none" dirty="0">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dirty="0">
                          <a:latin typeface="Calibri"/>
                          <a:ea typeface="Calibri"/>
                          <a:cs typeface="Calibri"/>
                          <a:sym typeface="Calibri"/>
                        </a:rPr>
                        <a:t>105</a:t>
                      </a:r>
                      <a:endParaRPr sz="1400" u="none" strike="noStrike" cap="none" dirty="0">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117</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208</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153</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644</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246</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828</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b="1" u="none" strike="noStrike" cap="none">
                          <a:latin typeface="Calibri"/>
                          <a:ea typeface="Calibri"/>
                          <a:cs typeface="Calibri"/>
                          <a:sym typeface="Calibri"/>
                        </a:rPr>
                        <a:t>2702</a:t>
                      </a:r>
                      <a:endParaRPr sz="1400" b="1"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extLst>
                  <a:ext uri="{0D108BD9-81ED-4DB2-BD59-A6C34878D82A}">
                    <a16:rowId xmlns:a16="http://schemas.microsoft.com/office/drawing/2014/main" val="10004"/>
                  </a:ext>
                </a:extLst>
              </a:tr>
              <a:tr h="391047">
                <a:tc>
                  <a:txBody>
                    <a:bodyPr/>
                    <a:lstStyle/>
                    <a:p>
                      <a:pPr marL="0" marR="0" lvl="0" indent="0" algn="l" rtl="0">
                        <a:lnSpc>
                          <a:spcPct val="100000"/>
                        </a:lnSpc>
                        <a:spcBef>
                          <a:spcPts val="0"/>
                        </a:spcBef>
                        <a:spcAft>
                          <a:spcPts val="0"/>
                        </a:spcAft>
                        <a:buClr>
                          <a:srgbClr val="000000"/>
                        </a:buClr>
                        <a:buSzPts val="1600"/>
                        <a:buFont typeface="Arial"/>
                        <a:buNone/>
                      </a:pPr>
                      <a:r>
                        <a:rPr lang="en-US" sz="1400" u="none" strike="noStrike" cap="none" dirty="0">
                          <a:latin typeface="Calibri"/>
                          <a:ea typeface="Calibri"/>
                          <a:cs typeface="Calibri"/>
                          <a:sym typeface="Calibri"/>
                        </a:rPr>
                        <a:t>Affinity Groups</a:t>
                      </a:r>
                      <a:endParaRPr sz="1400" u="none" strike="noStrike" cap="none" dirty="0">
                        <a:latin typeface="Calibri"/>
                        <a:ea typeface="Calibri"/>
                        <a:cs typeface="Calibri"/>
                        <a:sym typeface="Calibri"/>
                      </a:endParaRPr>
                    </a:p>
                  </a:txBody>
                  <a:tcPr marL="91433" marR="91433" marT="91433" marB="91433">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50</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27</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48</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41</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dirty="0">
                          <a:latin typeface="Calibri"/>
                          <a:ea typeface="Calibri"/>
                          <a:cs typeface="Calibri"/>
                          <a:sym typeface="Calibri"/>
                        </a:rPr>
                        <a:t>43</a:t>
                      </a:r>
                      <a:endParaRPr sz="1400" u="none" strike="noStrike" cap="none" dirty="0">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dirty="0">
                          <a:latin typeface="Calibri"/>
                          <a:ea typeface="Calibri"/>
                          <a:cs typeface="Calibri"/>
                          <a:sym typeface="Calibri"/>
                        </a:rPr>
                        <a:t>56</a:t>
                      </a:r>
                      <a:endParaRPr sz="1400" u="none" strike="noStrike" cap="none" dirty="0">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52</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121</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70</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126</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b="1" u="none" strike="noStrike" cap="none">
                          <a:latin typeface="Calibri"/>
                          <a:ea typeface="Calibri"/>
                          <a:cs typeface="Calibri"/>
                          <a:sym typeface="Calibri"/>
                        </a:rPr>
                        <a:t>634</a:t>
                      </a:r>
                      <a:endParaRPr sz="1400" b="1"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extLst>
                  <a:ext uri="{0D108BD9-81ED-4DB2-BD59-A6C34878D82A}">
                    <a16:rowId xmlns:a16="http://schemas.microsoft.com/office/drawing/2014/main" val="10005"/>
                  </a:ext>
                </a:extLst>
              </a:tr>
              <a:tr h="391047">
                <a:tc>
                  <a:txBody>
                    <a:bodyPr/>
                    <a:lstStyle/>
                    <a:p>
                      <a:pPr marL="0" marR="0" lvl="0" indent="0" algn="l" rtl="0">
                        <a:lnSpc>
                          <a:spcPct val="100000"/>
                        </a:lnSpc>
                        <a:spcBef>
                          <a:spcPts val="0"/>
                        </a:spcBef>
                        <a:spcAft>
                          <a:spcPts val="0"/>
                        </a:spcAft>
                        <a:buClr>
                          <a:srgbClr val="000000"/>
                        </a:buClr>
                        <a:buSzPts val="1600"/>
                        <a:buFont typeface="Arial"/>
                        <a:buNone/>
                      </a:pPr>
                      <a:r>
                        <a:rPr lang="en-US" sz="1400" u="none" strike="noStrike" cap="none" dirty="0">
                          <a:latin typeface="Calibri"/>
                          <a:ea typeface="Calibri"/>
                          <a:cs typeface="Calibri"/>
                          <a:sym typeface="Calibri"/>
                        </a:rPr>
                        <a:t>Student Branches</a:t>
                      </a:r>
                      <a:endParaRPr sz="1400" u="none" strike="noStrike" cap="none" dirty="0">
                        <a:latin typeface="Calibri"/>
                        <a:ea typeface="Calibri"/>
                        <a:cs typeface="Calibri"/>
                        <a:sym typeface="Calibri"/>
                      </a:endParaRPr>
                    </a:p>
                  </a:txBody>
                  <a:tcPr marL="91433" marR="91433" marT="91433" marB="91433">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90</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86</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114</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67</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100</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89</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dirty="0">
                          <a:latin typeface="Calibri"/>
                          <a:ea typeface="Calibri"/>
                          <a:cs typeface="Calibri"/>
                          <a:sym typeface="Calibri"/>
                        </a:rPr>
                        <a:t>61</a:t>
                      </a:r>
                      <a:endParaRPr sz="1400" u="none" strike="noStrike" cap="none" dirty="0">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746</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572</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1775</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b="1" u="none" strike="noStrike" cap="none">
                          <a:latin typeface="Calibri"/>
                          <a:ea typeface="Calibri"/>
                          <a:cs typeface="Calibri"/>
                          <a:sym typeface="Calibri"/>
                        </a:rPr>
                        <a:t>3700</a:t>
                      </a:r>
                      <a:endParaRPr sz="1400" b="1"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extLst>
                  <a:ext uri="{0D108BD9-81ED-4DB2-BD59-A6C34878D82A}">
                    <a16:rowId xmlns:a16="http://schemas.microsoft.com/office/drawing/2014/main" val="10006"/>
                  </a:ext>
                </a:extLst>
              </a:tr>
              <a:tr h="391047">
                <a:tc>
                  <a:txBody>
                    <a:bodyPr/>
                    <a:lstStyle/>
                    <a:p>
                      <a:pPr marL="0" marR="0" lvl="0" indent="0" algn="l" rtl="0">
                        <a:lnSpc>
                          <a:spcPct val="100000"/>
                        </a:lnSpc>
                        <a:spcBef>
                          <a:spcPts val="0"/>
                        </a:spcBef>
                        <a:spcAft>
                          <a:spcPts val="0"/>
                        </a:spcAft>
                        <a:buClr>
                          <a:srgbClr val="000000"/>
                        </a:buClr>
                        <a:buSzPts val="1600"/>
                        <a:buFont typeface="Arial"/>
                        <a:buNone/>
                      </a:pPr>
                      <a:r>
                        <a:rPr lang="en-US" sz="1400" u="none" strike="noStrike" cap="none" dirty="0">
                          <a:latin typeface="Calibri"/>
                          <a:ea typeface="Calibri"/>
                          <a:cs typeface="Calibri"/>
                          <a:sym typeface="Calibri"/>
                        </a:rPr>
                        <a:t>Student Branch Chapters</a:t>
                      </a:r>
                      <a:endParaRPr sz="1400" u="none" strike="noStrike" cap="none" dirty="0">
                        <a:latin typeface="Calibri"/>
                        <a:ea typeface="Calibri"/>
                        <a:cs typeface="Calibri"/>
                        <a:sym typeface="Calibri"/>
                      </a:endParaRPr>
                    </a:p>
                  </a:txBody>
                  <a:tcPr marL="91433" marR="91433" marT="91433" marB="91433">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61</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31</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68</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50</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65</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67</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51</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dirty="0">
                          <a:latin typeface="Calibri"/>
                          <a:ea typeface="Calibri"/>
                          <a:cs typeface="Calibri"/>
                          <a:sym typeface="Calibri"/>
                        </a:rPr>
                        <a:t>565</a:t>
                      </a:r>
                      <a:endParaRPr sz="1400" u="none" strike="noStrike" cap="none" dirty="0">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838</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1829</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b="1" u="none" strike="noStrike" cap="none">
                          <a:latin typeface="Calibri"/>
                          <a:ea typeface="Calibri"/>
                          <a:cs typeface="Calibri"/>
                          <a:sym typeface="Calibri"/>
                        </a:rPr>
                        <a:t>3625</a:t>
                      </a:r>
                      <a:endParaRPr sz="1400" b="1"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extLst>
                  <a:ext uri="{0D108BD9-81ED-4DB2-BD59-A6C34878D82A}">
                    <a16:rowId xmlns:a16="http://schemas.microsoft.com/office/drawing/2014/main" val="10007"/>
                  </a:ext>
                </a:extLst>
              </a:tr>
              <a:tr h="452437">
                <a:tc>
                  <a:txBody>
                    <a:bodyPr/>
                    <a:lstStyle/>
                    <a:p>
                      <a:pPr marL="0" marR="0" lvl="0" indent="0" algn="l" rtl="0">
                        <a:lnSpc>
                          <a:spcPct val="100000"/>
                        </a:lnSpc>
                        <a:spcBef>
                          <a:spcPts val="0"/>
                        </a:spcBef>
                        <a:spcAft>
                          <a:spcPts val="0"/>
                        </a:spcAft>
                        <a:buClr>
                          <a:srgbClr val="000000"/>
                        </a:buClr>
                        <a:buSzPts val="1600"/>
                        <a:buFont typeface="Arial"/>
                        <a:buNone/>
                      </a:pPr>
                      <a:r>
                        <a:rPr lang="en-US" sz="1400" u="none" strike="noStrike" cap="none" dirty="0">
                          <a:latin typeface="Calibri"/>
                          <a:ea typeface="Calibri"/>
                          <a:cs typeface="Calibri"/>
                          <a:sym typeface="Calibri"/>
                        </a:rPr>
                        <a:t>Student Branch Affinity Groups</a:t>
                      </a:r>
                      <a:endParaRPr sz="1400" u="none" strike="noStrike" cap="none" dirty="0">
                        <a:latin typeface="Calibri"/>
                        <a:ea typeface="Calibri"/>
                        <a:cs typeface="Calibri"/>
                        <a:sym typeface="Calibri"/>
                      </a:endParaRPr>
                    </a:p>
                  </a:txBody>
                  <a:tcPr marL="91433" marR="91433" marT="91433" marB="91433">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4</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7</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10</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dirty="0">
                          <a:latin typeface="Calibri"/>
                          <a:ea typeface="Calibri"/>
                          <a:cs typeface="Calibri"/>
                          <a:sym typeface="Calibri"/>
                        </a:rPr>
                        <a:t>4</a:t>
                      </a:r>
                      <a:endParaRPr sz="1400" u="none" strike="noStrike" cap="none" dirty="0">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4</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5</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17</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158</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dirty="0">
                          <a:latin typeface="Calibri"/>
                          <a:ea typeface="Calibri"/>
                          <a:cs typeface="Calibri"/>
                          <a:sym typeface="Calibri"/>
                        </a:rPr>
                        <a:t>181</a:t>
                      </a:r>
                      <a:endParaRPr sz="1400" u="none" strike="noStrike" cap="none" dirty="0">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alibri"/>
                          <a:ea typeface="Calibri"/>
                          <a:cs typeface="Calibri"/>
                          <a:sym typeface="Calibri"/>
                        </a:rPr>
                        <a:t>445</a:t>
                      </a:r>
                      <a:endParaRPr sz="1400"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b="1" u="none" strike="noStrike" cap="none">
                          <a:latin typeface="Calibri"/>
                          <a:ea typeface="Calibri"/>
                          <a:cs typeface="Calibri"/>
                          <a:sym typeface="Calibri"/>
                        </a:rPr>
                        <a:t>835</a:t>
                      </a:r>
                      <a:endParaRPr sz="1400" b="1"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extLst>
                  <a:ext uri="{0D108BD9-81ED-4DB2-BD59-A6C34878D82A}">
                    <a16:rowId xmlns:a16="http://schemas.microsoft.com/office/drawing/2014/main" val="10008"/>
                  </a:ext>
                </a:extLst>
              </a:tr>
              <a:tr h="408378">
                <a:tc>
                  <a:txBody>
                    <a:bodyPr/>
                    <a:lstStyle/>
                    <a:p>
                      <a:pPr marL="0" marR="0" lvl="0" indent="0" algn="l" rtl="0">
                        <a:lnSpc>
                          <a:spcPct val="100000"/>
                        </a:lnSpc>
                        <a:spcBef>
                          <a:spcPts val="0"/>
                        </a:spcBef>
                        <a:spcAft>
                          <a:spcPts val="0"/>
                        </a:spcAft>
                        <a:buClr>
                          <a:srgbClr val="000000"/>
                        </a:buClr>
                        <a:buSzPts val="1600"/>
                        <a:buFont typeface="Arial"/>
                        <a:buNone/>
                      </a:pPr>
                      <a:r>
                        <a:rPr lang="en-US" sz="1400" b="1" u="none" strike="noStrike" cap="none" dirty="0">
                          <a:latin typeface="Calibri"/>
                          <a:ea typeface="Calibri"/>
                          <a:cs typeface="Calibri"/>
                          <a:sym typeface="Calibri"/>
                        </a:rPr>
                        <a:t>Total</a:t>
                      </a:r>
                      <a:endParaRPr sz="1400" b="1" u="none" strike="noStrike" cap="none" dirty="0">
                        <a:latin typeface="Calibri"/>
                        <a:ea typeface="Calibri"/>
                        <a:cs typeface="Calibri"/>
                        <a:sym typeface="Calibri"/>
                      </a:endParaRPr>
                    </a:p>
                  </a:txBody>
                  <a:tcPr marL="91433" marR="91433" marT="91433" marB="91433">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b="1" u="none" strike="noStrike" cap="none">
                          <a:latin typeface="Calibri"/>
                          <a:ea typeface="Calibri"/>
                          <a:cs typeface="Calibri"/>
                          <a:sym typeface="Calibri"/>
                        </a:rPr>
                        <a:t>411</a:t>
                      </a:r>
                      <a:endParaRPr sz="1400" b="1"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b="1" u="none" strike="noStrike" cap="none">
                          <a:latin typeface="Calibri"/>
                          <a:ea typeface="Calibri"/>
                          <a:cs typeface="Calibri"/>
                          <a:sym typeface="Calibri"/>
                        </a:rPr>
                        <a:t>279</a:t>
                      </a:r>
                      <a:endParaRPr sz="1400" b="1"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b="1" u="none" strike="noStrike" cap="none">
                          <a:latin typeface="Calibri"/>
                          <a:ea typeface="Calibri"/>
                          <a:cs typeface="Calibri"/>
                          <a:sym typeface="Calibri"/>
                        </a:rPr>
                        <a:t>401</a:t>
                      </a:r>
                      <a:endParaRPr sz="1400" b="1"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b="1" u="none" strike="noStrike" cap="none">
                          <a:latin typeface="Calibri"/>
                          <a:ea typeface="Calibri"/>
                          <a:cs typeface="Calibri"/>
                          <a:sym typeface="Calibri"/>
                        </a:rPr>
                        <a:t>293</a:t>
                      </a:r>
                      <a:endParaRPr sz="1400" b="1"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b="1" u="none" strike="noStrike" cap="none">
                          <a:latin typeface="Calibri"/>
                          <a:ea typeface="Calibri"/>
                          <a:cs typeface="Calibri"/>
                          <a:sym typeface="Calibri"/>
                        </a:rPr>
                        <a:t>360</a:t>
                      </a:r>
                      <a:endParaRPr sz="1400" b="1"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b="1" u="none" strike="noStrike" cap="none">
                          <a:latin typeface="Calibri"/>
                          <a:ea typeface="Calibri"/>
                          <a:cs typeface="Calibri"/>
                          <a:sym typeface="Calibri"/>
                        </a:rPr>
                        <a:t>464</a:t>
                      </a:r>
                      <a:endParaRPr sz="1400" b="1"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b="1" u="none" strike="noStrike" cap="none">
                          <a:latin typeface="Calibri"/>
                          <a:ea typeface="Calibri"/>
                          <a:cs typeface="Calibri"/>
                          <a:sym typeface="Calibri"/>
                        </a:rPr>
                        <a:t>357</a:t>
                      </a:r>
                      <a:endParaRPr sz="1400" b="1"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b="1" u="none" strike="noStrike" cap="none">
                          <a:latin typeface="Calibri"/>
                          <a:ea typeface="Calibri"/>
                          <a:cs typeface="Calibri"/>
                          <a:sym typeface="Calibri"/>
                        </a:rPr>
                        <a:t>2306</a:t>
                      </a:r>
                      <a:endParaRPr sz="1400" b="1"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b="1" u="none" strike="noStrike" cap="none">
                          <a:latin typeface="Calibri"/>
                          <a:ea typeface="Calibri"/>
                          <a:cs typeface="Calibri"/>
                          <a:sym typeface="Calibri"/>
                        </a:rPr>
                        <a:t>1963</a:t>
                      </a:r>
                      <a:endParaRPr sz="1400" b="1" u="none" strike="noStrike" cap="none">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b="1" u="none" strike="noStrike" cap="none" dirty="0">
                          <a:latin typeface="Calibri"/>
                          <a:ea typeface="Calibri"/>
                          <a:cs typeface="Calibri"/>
                          <a:sym typeface="Calibri"/>
                        </a:rPr>
                        <a:t>5111</a:t>
                      </a:r>
                      <a:endParaRPr sz="1400" b="1" u="none" strike="noStrike" cap="none" dirty="0">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solidFill>
                      <a:srgbClr val="B4C6E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b="1" u="none" strike="noStrike" cap="none" dirty="0">
                          <a:latin typeface="Calibri"/>
                          <a:ea typeface="Calibri"/>
                          <a:cs typeface="Calibri"/>
                          <a:sym typeface="Calibri"/>
                        </a:rPr>
                        <a:t>11945</a:t>
                      </a:r>
                      <a:endParaRPr sz="1400" b="1" u="none" strike="noStrike" cap="none" dirty="0">
                        <a:latin typeface="Calibri"/>
                        <a:ea typeface="Calibri"/>
                        <a:cs typeface="Calibri"/>
                        <a:sym typeface="Calibri"/>
                      </a:endParaRPr>
                    </a:p>
                  </a:txBody>
                  <a:tcPr marL="91433" marR="91433" marT="91433" marB="91433">
                    <a:lnL w="9525" cap="flat" cmpd="sng">
                      <a:solidFill>
                        <a:srgbClr val="FFFFFF"/>
                      </a:solidFill>
                      <a:prstDash val="solid"/>
                      <a:round/>
                      <a:headEnd type="none" w="sm" len="sm"/>
                      <a:tailEnd type="none" w="sm" len="sm"/>
                    </a:lnL>
                    <a:lnT w="9525" cap="flat" cmpd="sng">
                      <a:solidFill>
                        <a:srgbClr val="FFFFFF"/>
                      </a:solidFill>
                      <a:prstDash val="solid"/>
                      <a:round/>
                      <a:headEnd type="none" w="sm" len="sm"/>
                      <a:tailEnd type="none" w="sm" len="sm"/>
                    </a:lnT>
                    <a:solidFill>
                      <a:srgbClr val="B4C6E7"/>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0"/>
          <p:cNvSpPr txBox="1">
            <a:spLocks noGrp="1"/>
          </p:cNvSpPr>
          <p:nvPr>
            <p:ph type="title"/>
          </p:nvPr>
        </p:nvSpPr>
        <p:spPr>
          <a:prstGeom prst="rect">
            <a:avLst/>
          </a:prstGeom>
          <a:noFill/>
          <a:ln>
            <a:noFill/>
          </a:ln>
        </p:spPr>
        <p:txBody>
          <a:bodyPr spcFirstLastPara="1" vert="horz" wrap="square" lIns="121900" tIns="60933" rIns="121900" bIns="60933" rtlCol="0" anchor="b" anchorCtr="0">
            <a:noAutofit/>
          </a:bodyPr>
          <a:lstStyle/>
          <a:p>
            <a:pPr>
              <a:buSzPts val="2500"/>
            </a:pPr>
            <a:r>
              <a:rPr lang="en-US" dirty="0"/>
              <a:t>Who We Support - </a:t>
            </a:r>
            <a:r>
              <a:rPr lang="en-US" sz="4400" dirty="0"/>
              <a:t>Members</a:t>
            </a:r>
            <a:endParaRPr dirty="0"/>
          </a:p>
        </p:txBody>
      </p:sp>
      <p:sp>
        <p:nvSpPr>
          <p:cNvPr id="314" name="Google Shape;314;p40"/>
          <p:cNvSpPr txBox="1">
            <a:spLocks noGrp="1"/>
          </p:cNvSpPr>
          <p:nvPr>
            <p:ph type="sldNum" sz="quarter" idx="12"/>
          </p:nvPr>
        </p:nvSpPr>
        <p:spPr>
          <a:prstGeom prst="rect">
            <a:avLst/>
          </a:prstGeom>
          <a:noFill/>
          <a:ln>
            <a:noFill/>
          </a:ln>
        </p:spPr>
        <p:txBody>
          <a:bodyPr spcFirstLastPara="1" vert="horz" wrap="square" lIns="121900" tIns="60933" rIns="121900" bIns="60933" rtlCol="0" anchor="ctr" anchorCtr="0">
            <a:noAutofit/>
          </a:bodyPr>
          <a:lstStyle/>
          <a:p>
            <a:pPr>
              <a:buClr>
                <a:srgbClr val="0066A1"/>
              </a:buClr>
              <a:buSzPts val="900"/>
            </a:pPr>
            <a:fld id="{00000000-1234-1234-1234-123412341234}" type="slidenum">
              <a:rPr lang="en-US"/>
              <a:pPr>
                <a:buClr>
                  <a:srgbClr val="0066A1"/>
                </a:buClr>
                <a:buSzPts val="900"/>
              </a:pPr>
              <a:t>8</a:t>
            </a:fld>
            <a:endParaRPr/>
          </a:p>
        </p:txBody>
      </p:sp>
      <p:pic>
        <p:nvPicPr>
          <p:cNvPr id="316" name="Google Shape;316;p40"/>
          <p:cNvPicPr preferRelativeResize="0"/>
          <p:nvPr/>
        </p:nvPicPr>
        <p:blipFill>
          <a:blip r:embed="rId3">
            <a:alphaModFix/>
          </a:blip>
          <a:stretch>
            <a:fillRect/>
          </a:stretch>
        </p:blipFill>
        <p:spPr>
          <a:xfrm>
            <a:off x="897623" y="1380333"/>
            <a:ext cx="9321034" cy="424029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9"/>
          <p:cNvSpPr txBox="1">
            <a:spLocks noGrp="1"/>
          </p:cNvSpPr>
          <p:nvPr>
            <p:ph type="title"/>
          </p:nvPr>
        </p:nvSpPr>
        <p:spPr>
          <a:prstGeom prst="rect">
            <a:avLst/>
          </a:prstGeom>
          <a:noFill/>
          <a:ln>
            <a:noFill/>
          </a:ln>
        </p:spPr>
        <p:txBody>
          <a:bodyPr spcFirstLastPara="1" vert="horz" wrap="square" lIns="121900" tIns="60933" rIns="121900" bIns="60933" rtlCol="0" anchor="b" anchorCtr="0">
            <a:noAutofit/>
          </a:bodyPr>
          <a:lstStyle/>
          <a:p>
            <a:pPr>
              <a:buSzPts val="2500"/>
            </a:pPr>
            <a:r>
              <a:rPr lang="en-US" dirty="0"/>
              <a:t>Who We Support - </a:t>
            </a:r>
            <a:r>
              <a:rPr lang="en-US" sz="4400" dirty="0"/>
              <a:t>Members</a:t>
            </a:r>
            <a:endParaRPr dirty="0"/>
          </a:p>
        </p:txBody>
      </p:sp>
      <p:sp>
        <p:nvSpPr>
          <p:cNvPr id="305" name="Google Shape;305;p39"/>
          <p:cNvSpPr txBox="1">
            <a:spLocks noGrp="1"/>
          </p:cNvSpPr>
          <p:nvPr>
            <p:ph type="sldNum" sz="quarter" idx="12"/>
          </p:nvPr>
        </p:nvSpPr>
        <p:spPr>
          <a:prstGeom prst="rect">
            <a:avLst/>
          </a:prstGeom>
          <a:noFill/>
          <a:ln>
            <a:noFill/>
          </a:ln>
        </p:spPr>
        <p:txBody>
          <a:bodyPr spcFirstLastPara="1" vert="horz" wrap="square" lIns="121900" tIns="60933" rIns="121900" bIns="60933" rtlCol="0" anchor="ctr" anchorCtr="0">
            <a:noAutofit/>
          </a:bodyPr>
          <a:lstStyle/>
          <a:p>
            <a:pPr>
              <a:buClr>
                <a:srgbClr val="0066A1"/>
              </a:buClr>
              <a:buSzPts val="900"/>
            </a:pPr>
            <a:fld id="{00000000-1234-1234-1234-123412341234}" type="slidenum">
              <a:rPr lang="en-US"/>
              <a:pPr>
                <a:buClr>
                  <a:srgbClr val="0066A1"/>
                </a:buClr>
                <a:buSzPts val="900"/>
              </a:pPr>
              <a:t>9</a:t>
            </a:fld>
            <a:endParaRPr/>
          </a:p>
        </p:txBody>
      </p:sp>
      <p:pic>
        <p:nvPicPr>
          <p:cNvPr id="5" name="Picture 4">
            <a:extLst>
              <a:ext uri="{FF2B5EF4-FFF2-40B4-BE49-F238E27FC236}">
                <a16:creationId xmlns:a16="http://schemas.microsoft.com/office/drawing/2014/main" id="{DE8BDD53-FB69-4D7B-E923-6C717742D4C5}"/>
              </a:ext>
            </a:extLst>
          </p:cNvPr>
          <p:cNvPicPr>
            <a:picLocks noChangeAspect="1"/>
          </p:cNvPicPr>
          <p:nvPr/>
        </p:nvPicPr>
        <p:blipFill>
          <a:blip r:embed="rId3"/>
          <a:stretch>
            <a:fillRect/>
          </a:stretch>
        </p:blipFill>
        <p:spPr>
          <a:xfrm>
            <a:off x="749747" y="1585991"/>
            <a:ext cx="5934075" cy="5334000"/>
          </a:xfrm>
          <a:prstGeom prst="rect">
            <a:avLst/>
          </a:prstGeom>
        </p:spPr>
      </p:pic>
      <p:sp>
        <p:nvSpPr>
          <p:cNvPr id="6" name="TextBox 5">
            <a:extLst>
              <a:ext uri="{FF2B5EF4-FFF2-40B4-BE49-F238E27FC236}">
                <a16:creationId xmlns:a16="http://schemas.microsoft.com/office/drawing/2014/main" id="{F6FD173F-B3AB-0C47-3520-70A6AE37F149}"/>
              </a:ext>
            </a:extLst>
          </p:cNvPr>
          <p:cNvSpPr txBox="1"/>
          <p:nvPr/>
        </p:nvSpPr>
        <p:spPr>
          <a:xfrm>
            <a:off x="7528265" y="2086252"/>
            <a:ext cx="3391270" cy="923330"/>
          </a:xfrm>
          <a:prstGeom prst="rect">
            <a:avLst/>
          </a:prstGeom>
          <a:noFill/>
        </p:spPr>
        <p:txBody>
          <a:bodyPr wrap="square" rtlCol="0">
            <a:spAutoFit/>
          </a:bodyPr>
          <a:lstStyle/>
          <a:p>
            <a:r>
              <a:rPr lang="en-US" dirty="0"/>
              <a:t>Currently</a:t>
            </a:r>
          </a:p>
          <a:p>
            <a:r>
              <a:rPr lang="en-US" dirty="0"/>
              <a:t>20,702 After Service Deactivation</a:t>
            </a:r>
          </a:p>
          <a:p>
            <a:r>
              <a:rPr lang="en-US" dirty="0"/>
              <a:t> ~3500 Students/GSMs</a:t>
            </a:r>
          </a:p>
        </p:txBody>
      </p:sp>
    </p:spTree>
  </p:cSld>
  <p:clrMapOvr>
    <a:masterClrMapping/>
  </p:clrMapOvr>
</p:sld>
</file>

<file path=ppt/theme/theme1.xml><?xml version="1.0" encoding="utf-8"?>
<a:theme xmlns:a="http://schemas.openxmlformats.org/drawingml/2006/main" name="Office Theme">
  <a:themeElements>
    <a:clrScheme name="IEEE Bright">
      <a:dk1>
        <a:sysClr val="windowText" lastClr="000000"/>
      </a:dk1>
      <a:lt1>
        <a:sysClr val="window" lastClr="FFFFFF"/>
      </a:lt1>
      <a:dk2>
        <a:srgbClr val="44546A"/>
      </a:dk2>
      <a:lt2>
        <a:srgbClr val="E7E6E6"/>
      </a:lt2>
      <a:accent1>
        <a:srgbClr val="BA0C2F"/>
      </a:accent1>
      <a:accent2>
        <a:srgbClr val="FFA300"/>
      </a:accent2>
      <a:accent3>
        <a:srgbClr val="00843D"/>
      </a:accent3>
      <a:accent4>
        <a:srgbClr val="981D97"/>
      </a:accent4>
      <a:accent5>
        <a:srgbClr val="009CA6"/>
      </a:accent5>
      <a:accent6>
        <a:srgbClr val="00629B"/>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C2024_presentation template" id="{8BCE901A-D5F4-7D4E-8543-1ADBF3A806AE}" vid="{1005ADA3-03A9-AC4D-A15A-FF945BCE6B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SEC2024_presentation template</Template>
  <TotalTime>141</TotalTime>
  <Words>2643</Words>
  <Application>Microsoft Office PowerPoint</Application>
  <PresentationFormat>Widescreen</PresentationFormat>
  <Paragraphs>509</Paragraphs>
  <Slides>55</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Arial</vt:lpstr>
      <vt:lpstr>Calibri</vt:lpstr>
      <vt:lpstr>Courier New</vt:lpstr>
      <vt:lpstr>LucidaGrande</vt:lpstr>
      <vt:lpstr>Merriweather Sans</vt:lpstr>
      <vt:lpstr>Noto Sans Symbols</vt:lpstr>
      <vt:lpstr>Wingdings</vt:lpstr>
      <vt:lpstr>Office Theme</vt:lpstr>
      <vt:lpstr>PowerPoint Presentation</vt:lpstr>
      <vt:lpstr>Tools for Sections</vt:lpstr>
      <vt:lpstr>Agenda</vt:lpstr>
      <vt:lpstr>Who We Are - Staff</vt:lpstr>
      <vt:lpstr>Who We Are - Volunteer Leadership</vt:lpstr>
      <vt:lpstr>Who We Are – Committee Members</vt:lpstr>
      <vt:lpstr>Who we support – Geographic Units</vt:lpstr>
      <vt:lpstr>Who We Support - Members</vt:lpstr>
      <vt:lpstr>Who We Support - Members</vt:lpstr>
      <vt:lpstr>PowerPoint Presentation</vt:lpstr>
      <vt:lpstr>Tools For Sections</vt:lpstr>
      <vt:lpstr>Tools</vt:lpstr>
      <vt:lpstr>vTools.ieee.org</vt:lpstr>
      <vt:lpstr>vTools - Who can access vTools?</vt:lpstr>
      <vt:lpstr>1. vTools Engage</vt:lpstr>
      <vt:lpstr>2. eNotice</vt:lpstr>
      <vt:lpstr>3. Events </vt:lpstr>
      <vt:lpstr>4. Local Groups</vt:lpstr>
      <vt:lpstr>5. Nominations</vt:lpstr>
      <vt:lpstr>6. Officer Reporting</vt:lpstr>
      <vt:lpstr>7. Voting</vt:lpstr>
      <vt:lpstr>8. WebInABox </vt:lpstr>
      <vt:lpstr>PowerPoint Presentation</vt:lpstr>
      <vt:lpstr>Tools</vt:lpstr>
      <vt:lpstr>Who Can Access IEEE OU Analytics?</vt:lpstr>
      <vt:lpstr>What data is available?</vt:lpstr>
      <vt:lpstr>IEEE OU Analytics</vt:lpstr>
      <vt:lpstr>Landing Page</vt:lpstr>
      <vt:lpstr>Members and Affiliates</vt:lpstr>
      <vt:lpstr>PowerPoint Presentation</vt:lpstr>
      <vt:lpstr>Memberships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Tools</vt:lpstr>
      <vt:lpstr>Tools</vt:lpstr>
      <vt:lpstr>Tools</vt:lpstr>
      <vt:lpstr>Questions</vt:lpstr>
      <vt:lpstr>Appendix</vt:lpstr>
      <vt:lpstr>ITCO Committee Charter</vt:lpstr>
      <vt:lpstr>vTools Committee Charter</vt:lpstr>
      <vt:lpstr>Proposed 2024 MGA Priority Projects</vt:lpstr>
      <vt:lpstr>9. Student Branch Reporting </vt:lpstr>
      <vt:lpstr>10. Xtreme</vt:lpstr>
      <vt:lpstr>Other Tools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Grigorian, Eric</dc:creator>
  <cp:lastModifiedBy>Donohoe, Pat</cp:lastModifiedBy>
  <cp:revision>10</cp:revision>
  <dcterms:created xsi:type="dcterms:W3CDTF">2024-01-28T22:59:39Z</dcterms:created>
  <dcterms:modified xsi:type="dcterms:W3CDTF">2024-03-22T18:00:39Z</dcterms:modified>
</cp:coreProperties>
</file>