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1" r:id="rId3"/>
    <p:sldId id="272" r:id="rId4"/>
    <p:sldId id="269" r:id="rId5"/>
    <p:sldId id="277" r:id="rId6"/>
    <p:sldId id="273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835" y="1158757"/>
            <a:ext cx="1007204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 3 Conference Committee </a:t>
            </a:r>
            <a:br>
              <a:rPr lang="en-US" dirty="0"/>
            </a:br>
            <a:r>
              <a:rPr lang="en-US" dirty="0" err="1"/>
              <a:t>SoutheastCon</a:t>
            </a:r>
            <a:r>
              <a:rPr lang="en-US" dirty="0"/>
              <a:t> 2024 Meeting Agenda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22,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Date/Time:  March 22, 2024, from 1405 to 1455 ET</a:t>
            </a:r>
          </a:p>
          <a:p>
            <a:r>
              <a:rPr lang="en-US" dirty="0"/>
              <a:t>Location:  In Person</a:t>
            </a:r>
          </a:p>
          <a:p>
            <a:pPr lvl="1"/>
            <a:r>
              <a:rPr lang="en-US" dirty="0"/>
              <a:t>The Westin Peachtree Plaza, Atlanta</a:t>
            </a:r>
          </a:p>
          <a:p>
            <a:pPr lvl="1"/>
            <a:r>
              <a:rPr lang="en-US" dirty="0"/>
              <a:t>Room 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3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D7E4C269-C779-6319-E2FB-69921A16E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297886"/>
              </p:ext>
            </p:extLst>
          </p:nvPr>
        </p:nvGraphicFramePr>
        <p:xfrm>
          <a:off x="2060446" y="1420813"/>
          <a:ext cx="6828795" cy="485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265">
                  <a:extLst>
                    <a:ext uri="{9D8B030D-6E8A-4147-A177-3AD203B41FA5}">
                      <a16:colId xmlns:a16="http://schemas.microsoft.com/office/drawing/2014/main" val="1785393683"/>
                    </a:ext>
                  </a:extLst>
                </a:gridCol>
                <a:gridCol w="2276265">
                  <a:extLst>
                    <a:ext uri="{9D8B030D-6E8A-4147-A177-3AD203B41FA5}">
                      <a16:colId xmlns:a16="http://schemas.microsoft.com/office/drawing/2014/main" val="4039929261"/>
                    </a:ext>
                  </a:extLst>
                </a:gridCol>
                <a:gridCol w="2276265">
                  <a:extLst>
                    <a:ext uri="{9D8B030D-6E8A-4147-A177-3AD203B41FA5}">
                      <a16:colId xmlns:a16="http://schemas.microsoft.com/office/drawing/2014/main" val="1617158127"/>
                    </a:ext>
                  </a:extLst>
                </a:gridCol>
              </a:tblGrid>
              <a:tr h="383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65388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Juisai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Committee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joe.juisai@ieee.org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0871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Stephen Hopkins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stephen.hopkins@ieee.org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854510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Sonya Dillard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Director-Elect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sonya.dillard@ieee.org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85659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Eric Ackerman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e.ackerman@ieee.org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67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Bailey Heyman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Student Activities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bailey.u.heyman@gmail.com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29426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Tamseel Syed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Conference Operations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syed.tamseel@ieee.org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96704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Wyman Williams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Conference Operations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wyman.williams.us@ieee.org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00950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 Wong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Industry Engagement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chanwong@ieee.org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53026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John McDonald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Industry Engagement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johndougmcd@gmail.com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1346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Pennisi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Region 3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joe.pennisi@ieee.org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88611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Jim Conrad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Former Region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j.conrad@ieee.org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35034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Juisai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2023 - Orlando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joe.juisai@ieee.org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65392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Alessio Medda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2024 - Atlanta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alessiomedda@ieee.org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020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Charles Lord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2025 - Charlotte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c.j.lord@ieee.org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46987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Will Goins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2026 - Huntsville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goins@ieee.org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0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2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Minutes Approvals</a:t>
            </a:r>
          </a:p>
          <a:p>
            <a:pPr lvl="1"/>
            <a:r>
              <a:rPr lang="en-US" dirty="0"/>
              <a:t>February Meeting</a:t>
            </a:r>
          </a:p>
          <a:p>
            <a:pPr lvl="1"/>
            <a:r>
              <a:rPr lang="en-US" dirty="0"/>
              <a:t>March Meeting</a:t>
            </a:r>
          </a:p>
          <a:p>
            <a:pPr lvl="1"/>
            <a:r>
              <a:rPr lang="en-US" dirty="0" err="1"/>
              <a:t>SoutheastCon</a:t>
            </a:r>
            <a:r>
              <a:rPr lang="en-US" dirty="0"/>
              <a:t> 2025 Budget Meeting</a:t>
            </a:r>
          </a:p>
          <a:p>
            <a:r>
              <a:rPr lang="en-US" dirty="0"/>
              <a:t>Conference Updates</a:t>
            </a:r>
          </a:p>
          <a:p>
            <a:pPr lvl="1"/>
            <a:r>
              <a:rPr lang="en-US" dirty="0"/>
              <a:t>Atlanta - 2024</a:t>
            </a:r>
          </a:p>
          <a:p>
            <a:pPr lvl="1"/>
            <a:r>
              <a:rPr lang="en-US" dirty="0"/>
              <a:t>Charlotte – 2025</a:t>
            </a:r>
          </a:p>
          <a:p>
            <a:pPr lvl="1"/>
            <a:r>
              <a:rPr lang="en-US" dirty="0"/>
              <a:t>Huntsville – 2026</a:t>
            </a:r>
          </a:p>
          <a:p>
            <a:r>
              <a:rPr lang="en-US" dirty="0"/>
              <a:t>Old Business</a:t>
            </a:r>
          </a:p>
          <a:p>
            <a:r>
              <a:rPr lang="en-US" dirty="0"/>
              <a:t>New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Atlanta 2024 Requested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requiring assistance/attention/escalation</a:t>
            </a:r>
          </a:p>
        </p:txBody>
      </p:sp>
    </p:spTree>
    <p:extLst>
      <p:ext uri="{BB962C8B-B14F-4D97-AF65-F5344CB8AC3E}">
        <p14:creationId xmlns:p14="http://schemas.microsoft.com/office/powerpoint/2010/main" val="155888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Charlotte 2025 Requested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work plan and upcoming tasks</a:t>
            </a:r>
          </a:p>
          <a:p>
            <a:r>
              <a:rPr lang="en-US" dirty="0"/>
              <a:t>Budget review and approval process</a:t>
            </a:r>
          </a:p>
          <a:p>
            <a:r>
              <a:rPr lang="en-US" dirty="0"/>
              <a:t>Actions required for IEEE </a:t>
            </a:r>
            <a:r>
              <a:rPr lang="en-US" dirty="0" err="1"/>
              <a:t>SoutheastCon</a:t>
            </a:r>
            <a:r>
              <a:rPr lang="en-US" dirty="0"/>
              <a:t> 2024</a:t>
            </a:r>
          </a:p>
          <a:p>
            <a:pPr lvl="1"/>
            <a:r>
              <a:rPr lang="en-US" dirty="0"/>
              <a:t>Hardware Rules Review</a:t>
            </a:r>
          </a:p>
          <a:p>
            <a:r>
              <a:rPr lang="en-US" dirty="0"/>
              <a:t>Items requiring assistance/attention/escalation</a:t>
            </a:r>
          </a:p>
        </p:txBody>
      </p:sp>
    </p:spTree>
    <p:extLst>
      <p:ext uri="{BB962C8B-B14F-4D97-AF65-F5344CB8AC3E}">
        <p14:creationId xmlns:p14="http://schemas.microsoft.com/office/powerpoint/2010/main" val="339881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Huntsville 2026 Requested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work plan and upcoming tasks</a:t>
            </a:r>
          </a:p>
          <a:p>
            <a:r>
              <a:rPr lang="en-US" dirty="0"/>
              <a:t>MOU and IEEE MCE engagement</a:t>
            </a:r>
          </a:p>
          <a:p>
            <a:r>
              <a:rPr lang="en-US" dirty="0"/>
              <a:t>Items requiring assistance/attention/escalation</a:t>
            </a:r>
          </a:p>
        </p:txBody>
      </p:sp>
    </p:spTree>
    <p:extLst>
      <p:ext uri="{BB962C8B-B14F-4D97-AF65-F5344CB8AC3E}">
        <p14:creationId xmlns:p14="http://schemas.microsoft.com/office/powerpoint/2010/main" val="388453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14</TotalTime>
  <Words>313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Region 3 Conference Committee  SoutheastCon 2024 Meeting Agenda</vt:lpstr>
      <vt:lpstr>Meeting Logistics</vt:lpstr>
      <vt:lpstr>Committee Members</vt:lpstr>
      <vt:lpstr>Agenda</vt:lpstr>
      <vt:lpstr>Atlanta 2024 Requested Updates</vt:lpstr>
      <vt:lpstr>Charlotte 2025 Requested Updates</vt:lpstr>
      <vt:lpstr>Huntsville 2026 Requested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2</cp:revision>
  <dcterms:created xsi:type="dcterms:W3CDTF">2024-01-28T22:59:39Z</dcterms:created>
  <dcterms:modified xsi:type="dcterms:W3CDTF">2024-03-22T03:06:36Z</dcterms:modified>
</cp:coreProperties>
</file>