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71" r:id="rId3"/>
    <p:sldId id="272" r:id="rId4"/>
    <p:sldId id="269" r:id="rId5"/>
    <p:sldId id="277" r:id="rId6"/>
    <p:sldId id="273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9D"/>
    <a:srgbClr val="E3E8EB"/>
    <a:srgbClr val="DFE3E7"/>
    <a:srgbClr val="E4E9ED"/>
    <a:srgbClr val="002A4E"/>
    <a:srgbClr val="F6BE07"/>
    <a:srgbClr val="006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5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75556-C536-4B27-B812-A02EA16935C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11C49-634C-40A4-B611-39B3208BD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2746-9516-4131-A66B-13D41FE5D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2867A-808D-4B4C-8147-E20DE8F56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13B5D-7A28-4567-9D95-6D56D75E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6E10-088A-474C-A2BB-26858750F9E5}" type="datetime1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A833A-68CD-471C-8A62-4A93E2B3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F18A2-42DA-4AF3-B769-DFD69460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A59788-7E7E-4BE1-807C-8B58310132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01" y="213459"/>
            <a:ext cx="1628452" cy="908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AE2D5C-9575-4FC5-9F95-1A92088EAE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366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676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DBF9-1070-4D1D-B24A-AC9D4C4B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0785C7-F30C-41C5-B470-AB1FB7114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00200"/>
            <a:ext cx="6172200" cy="47007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CA933-8B8C-488C-8599-84327CF05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5A62C-4F9F-43DC-8E79-D0E7C60B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7938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7F9B0DC5-2C23-46EA-9207-C3334FEAA56E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4410C-2ADE-4198-AF7C-F1A2A46C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0D4B8B-7A01-8ECB-55A4-54C519A78D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70E9F6-FA5E-4B26-A454-8D366B38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7D0050-DDA1-47F5-B1B0-B43EA69BBE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F8AA4-672F-4E6B-A8DF-43E43537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19B63-9B50-4AE3-8E69-59AF4CE8B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8"/>
            <a:ext cx="10515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146CA-3223-49D8-8A04-78A4B0BA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9B48D5-747D-4432-BC9A-3C77664234B5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2F50DCF-F4CB-4F07-B7CD-C0CCBFA742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03586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B5F19B-9159-48B6-8D3A-235A1EA0A1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F6EE1E-E6DE-4167-A966-26C6F2CCBE4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4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5EA7-C868-490E-B23A-318ECA48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C6D4-09FA-4CB4-BBE1-0C9A335D3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6247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4D455-26D7-488B-82F6-553A3A7A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7958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ADABA23-1EE7-4FF7-81E1-1C903E520C5D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5C34-085F-499C-8F57-D2607BD4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352316-4A36-4DCD-8BEF-80FF909BC3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A0505E-2EBD-4C8A-93AE-08DAA23EA1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8E7D5-A79C-4556-83E8-6B58CFF10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1758-89B2-45B0-8905-D8E64D78A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5181600" cy="493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545AE-17DA-4C71-83F1-F155B735E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181600" cy="4933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DFCAE-B36C-4702-A2EF-1529D21F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62623" y="632811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BFD83CA-F91E-4889-B6AB-2E0D3BB037F7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2323D-EC91-44B4-8D19-93D7E790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099521-FBD7-45D2-92CB-9A69E9D0E48F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5806D80-C007-2055-7074-13E2C560C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AAE1901-43D2-4F3A-9275-4921C6B1F0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8F877E-7CE9-418A-9691-BCA97252F9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9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48815-F4F7-410A-B2E9-DC60AECE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378868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E8B4D-A7F8-4D7E-8944-717B7F947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515778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4F3D9-108D-4DEB-AF00-C0FD453C3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57399"/>
            <a:ext cx="5157787" cy="4247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6C876-8A3A-4A74-92FE-1D89B100A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81145-5C02-4A69-A774-4E2700B0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7401"/>
            <a:ext cx="5183188" cy="4247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054ACE-E1D0-4EEA-AF0A-122B4714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399" y="6414829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52C753F6-1C0C-417A-BC3A-636F67AE8E6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189F4-B00A-47ED-B6B7-2B915226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D2F6C1-58C9-4282-9125-E7D07A790849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E20D10-B618-AAFD-B71B-77214DD611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34923EF-5F62-4EA8-B71C-CE03F5438D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DC849D-3365-42CF-A6C1-F474790E24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2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75E2-5FDD-49C2-817D-1582EE83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27A49-99F5-42F1-8613-6F7A554A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1236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F3641CA9-E3AA-4498-AC10-74A73C18C207}" type="datetime1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F6ADD-9DB3-4E49-AC87-A9AA8F0A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60EE1F-EA91-4806-AA4C-FE3A89BBD870}"/>
              </a:ext>
            </a:extLst>
          </p:cNvPr>
          <p:cNvCxnSpPr/>
          <p:nvPr userDrawn="1"/>
        </p:nvCxnSpPr>
        <p:spPr>
          <a:xfrm>
            <a:off x="838200" y="1330716"/>
            <a:ext cx="10515599" cy="0"/>
          </a:xfrm>
          <a:prstGeom prst="line">
            <a:avLst/>
          </a:prstGeom>
          <a:ln>
            <a:solidFill>
              <a:srgbClr val="F6BE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490283F-240E-4AE1-9F80-A0B7FDF796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696B16-E789-47B9-864F-DE761F6A73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8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2339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9D43D7C-EB68-4353-A5C8-0CD4D58E9116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7FF365-1939-365F-6CEB-E11108DD69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439596-7566-4AE3-8DD6-6FE5ED8CCB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DBFD9-76DD-4159-B3B8-2B20399961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8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DC535-01AF-40DF-BCF9-1333BDA5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3D7C-EB68-4353-A5C8-0CD4D58E9116}" type="datetime1">
              <a:rPr lang="en-US" smtClean="0"/>
              <a:t>3/21/2024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A9725-E942-4015-9756-AB4AEA7B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DF11-B347-4596-B6C5-B0574BC4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75C10-DD34-4E31-95BD-ADA201089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00200"/>
            <a:ext cx="3932237" cy="4700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72760-94C0-4F07-9F7B-07C186A40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91222" y="635804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623B2362-B003-4262-AB00-599FB7FA1887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B5755-8F0F-4329-B2EE-F1842085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65D2-D3B6-435C-A2E0-8337FBEE834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CC31A-9B29-4A49-9312-701F95A75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600199"/>
            <a:ext cx="6172200" cy="47007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A2075A-FC4F-C35C-5C6E-0FBC8F67F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81481" y="332162"/>
            <a:ext cx="1095336" cy="9576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E958DD-90D0-4B62-A086-FFF4CAA220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481" y="5850701"/>
            <a:ext cx="1628452" cy="9089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6BFC98-96CD-4075-A1A6-6B136719567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330" y="5652167"/>
            <a:ext cx="1405888" cy="122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2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A66D23-FCC2-4FC3-9AE9-8E3E1A47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8045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24CED0-24BC-47BC-A404-5DD31B44D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51560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41762-9D66-4C7A-9CA8-2639E87AE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E9083D1-6D31-4A34-9FB3-2BA837F6CB85}" type="datetime1">
              <a:rPr lang="en-US" smtClean="0"/>
              <a:t>3/21/2024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5F490-C0E0-4090-A63F-CC14194A3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E9165D2-D3B6-435C-A2E0-8337FBEE834F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6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6" r:id="rId9"/>
    <p:sldLayoutId id="2147483657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629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4E6EDB-0477-2ADB-78BE-CF139FC12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835" y="1158757"/>
            <a:ext cx="10072048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Region 3 Conference Committee </a:t>
            </a:r>
            <a:br>
              <a:rPr lang="en-US" dirty="0"/>
            </a:br>
            <a:r>
              <a:rPr lang="en-US" dirty="0" err="1"/>
              <a:t>SoutheastCon</a:t>
            </a:r>
            <a:r>
              <a:rPr lang="en-US" dirty="0"/>
              <a:t> 2024 Meeting Agenda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0537DC-833D-D49C-EC88-B8C300EDA3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22,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1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Date/Time:  March 22, 2024, from 1405 to 1455 ET</a:t>
            </a:r>
          </a:p>
          <a:p>
            <a:r>
              <a:rPr lang="en-US" dirty="0"/>
              <a:t>Location:  In Person</a:t>
            </a:r>
          </a:p>
          <a:p>
            <a:pPr lvl="1"/>
            <a:r>
              <a:rPr lang="en-US" dirty="0"/>
              <a:t>The Westin Peachtree Plaza, Atlanta</a:t>
            </a:r>
          </a:p>
          <a:p>
            <a:pPr lvl="1"/>
            <a:r>
              <a:rPr lang="en-US" dirty="0"/>
              <a:t>Room 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3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Members</a:t>
            </a: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D7E4C269-C779-6319-E2FB-69921A16EE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297886"/>
              </p:ext>
            </p:extLst>
          </p:nvPr>
        </p:nvGraphicFramePr>
        <p:xfrm>
          <a:off x="2060446" y="1420813"/>
          <a:ext cx="6828795" cy="485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265">
                  <a:extLst>
                    <a:ext uri="{9D8B030D-6E8A-4147-A177-3AD203B41FA5}">
                      <a16:colId xmlns:a16="http://schemas.microsoft.com/office/drawing/2014/main" val="1785393683"/>
                    </a:ext>
                  </a:extLst>
                </a:gridCol>
                <a:gridCol w="2276265">
                  <a:extLst>
                    <a:ext uri="{9D8B030D-6E8A-4147-A177-3AD203B41FA5}">
                      <a16:colId xmlns:a16="http://schemas.microsoft.com/office/drawing/2014/main" val="4039929261"/>
                    </a:ext>
                  </a:extLst>
                </a:gridCol>
                <a:gridCol w="2276265">
                  <a:extLst>
                    <a:ext uri="{9D8B030D-6E8A-4147-A177-3AD203B41FA5}">
                      <a16:colId xmlns:a16="http://schemas.microsoft.com/office/drawing/2014/main" val="1617158127"/>
                    </a:ext>
                  </a:extLst>
                </a:gridCol>
              </a:tblGrid>
              <a:tr h="383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E-mail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065388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 Juisai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Committee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joe.juisai@ieee.org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087185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Stephen Hopkins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stephen.hopkins@ieee.org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854510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Sonya Dillard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Director-Elect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sonya.dillard@ieee.org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856595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Eric Ackerman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e.ackerman@ieee.org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06785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Bailey Heyman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Student Activities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bailey.u.heyman@gmail.com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229426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Tamseel Syed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Conference Operations Specialist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syed.tamseel@ieee.org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96704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Wyman Williams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Conference Operations Specialist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wyman.williams.us@ieee.org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009503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Chan Wong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Industry Engagement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chanwong@ieee.org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553026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John McDonald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Industry Engagement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johndougmcd@gmail.com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513463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 Pennisi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Region 3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joe.pennisi@ieee.org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88611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Jim Conrad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Former Region 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j.conrad@ieee.org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735034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 Juisai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SoutheastCon 2023 - Orlando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joe.juisai@ieee.org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065392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Alessio Medda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SoutheastCon 2024 - Atlanta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alessiomedda@ieee.org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302085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Charles Lord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SoutheastCon 2025 - Charlotte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c.j.lord@ieee.org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469873"/>
                  </a:ext>
                </a:extLst>
              </a:tr>
              <a:tr h="29824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Will Goins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SoutheastCon 2026 - Huntsville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goins@ieee.org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30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02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Minutes Approvals</a:t>
            </a:r>
          </a:p>
          <a:p>
            <a:pPr lvl="1"/>
            <a:r>
              <a:rPr lang="en-US" dirty="0"/>
              <a:t>February Meeting</a:t>
            </a:r>
          </a:p>
          <a:p>
            <a:pPr lvl="1"/>
            <a:r>
              <a:rPr lang="en-US" dirty="0"/>
              <a:t>March Meeting</a:t>
            </a:r>
          </a:p>
          <a:p>
            <a:pPr lvl="1"/>
            <a:r>
              <a:rPr lang="en-US" dirty="0" err="1"/>
              <a:t>SoutheastCon</a:t>
            </a:r>
            <a:r>
              <a:rPr lang="en-US" dirty="0"/>
              <a:t> 2025 Budget Meeting</a:t>
            </a:r>
          </a:p>
          <a:p>
            <a:r>
              <a:rPr lang="en-US" dirty="0"/>
              <a:t>Conference Updates</a:t>
            </a:r>
          </a:p>
          <a:p>
            <a:pPr lvl="1"/>
            <a:r>
              <a:rPr lang="en-US" dirty="0"/>
              <a:t>Atlanta - 2024</a:t>
            </a:r>
          </a:p>
          <a:p>
            <a:pPr lvl="1"/>
            <a:r>
              <a:rPr lang="en-US" dirty="0"/>
              <a:t>Charlotte – 2025</a:t>
            </a:r>
          </a:p>
          <a:p>
            <a:pPr lvl="1"/>
            <a:r>
              <a:rPr lang="en-US" dirty="0"/>
              <a:t>Huntsville – 2026</a:t>
            </a:r>
          </a:p>
          <a:p>
            <a:r>
              <a:rPr lang="en-US" dirty="0"/>
              <a:t>Old Business</a:t>
            </a:r>
          </a:p>
          <a:p>
            <a:r>
              <a:rPr lang="en-US" dirty="0"/>
              <a:t>New Business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5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Atlanta 2024 Requested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Items requiring assistance/attention/escalation</a:t>
            </a:r>
          </a:p>
        </p:txBody>
      </p:sp>
    </p:spTree>
    <p:extLst>
      <p:ext uri="{BB962C8B-B14F-4D97-AF65-F5344CB8AC3E}">
        <p14:creationId xmlns:p14="http://schemas.microsoft.com/office/powerpoint/2010/main" val="155888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Charlotte 2025 Requested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work plan and upcoming tasks</a:t>
            </a:r>
          </a:p>
          <a:p>
            <a:r>
              <a:rPr lang="en-US" dirty="0"/>
              <a:t>Budget review and approval process</a:t>
            </a:r>
          </a:p>
          <a:p>
            <a:r>
              <a:rPr lang="en-US" dirty="0"/>
              <a:t>Actions required for IEEE </a:t>
            </a:r>
            <a:r>
              <a:rPr lang="en-US" dirty="0" err="1"/>
              <a:t>SoutheastCon</a:t>
            </a:r>
            <a:r>
              <a:rPr lang="en-US" dirty="0"/>
              <a:t> 2024</a:t>
            </a:r>
          </a:p>
          <a:p>
            <a:pPr lvl="1"/>
            <a:r>
              <a:rPr lang="en-US" dirty="0"/>
              <a:t>Hardware Rules Review</a:t>
            </a:r>
          </a:p>
          <a:p>
            <a:r>
              <a:rPr lang="en-US" dirty="0"/>
              <a:t>Items requiring assistance/attention/escalation</a:t>
            </a:r>
          </a:p>
        </p:txBody>
      </p:sp>
    </p:spTree>
    <p:extLst>
      <p:ext uri="{BB962C8B-B14F-4D97-AF65-F5344CB8AC3E}">
        <p14:creationId xmlns:p14="http://schemas.microsoft.com/office/powerpoint/2010/main" val="3398816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6B88-F243-0967-CFD0-2F53A1CAD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Huntsville 2026 Requested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F4F2-9D58-2CB0-CA76-7E6CD9A9A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work plan and upcoming tasks</a:t>
            </a:r>
          </a:p>
          <a:p>
            <a:r>
              <a:rPr lang="en-US" dirty="0"/>
              <a:t>MOU and IEEE MCE engagement</a:t>
            </a:r>
          </a:p>
          <a:p>
            <a:r>
              <a:rPr lang="en-US" dirty="0"/>
              <a:t>Items requiring assistance/attention/escalation</a:t>
            </a:r>
          </a:p>
        </p:txBody>
      </p:sp>
    </p:spTree>
    <p:extLst>
      <p:ext uri="{BB962C8B-B14F-4D97-AF65-F5344CB8AC3E}">
        <p14:creationId xmlns:p14="http://schemas.microsoft.com/office/powerpoint/2010/main" val="388453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EEE Brigh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A0C2F"/>
      </a:accent1>
      <a:accent2>
        <a:srgbClr val="FFA300"/>
      </a:accent2>
      <a:accent3>
        <a:srgbClr val="00843D"/>
      </a:accent3>
      <a:accent4>
        <a:srgbClr val="981D97"/>
      </a:accent4>
      <a:accent5>
        <a:srgbClr val="009CA6"/>
      </a:accent5>
      <a:accent6>
        <a:srgbClr val="00629B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2024_presentation template" id="{8BCE901A-D5F4-7D4E-8543-1ADBF3A806AE}" vid="{1005ADA3-03A9-AC4D-A15A-FF945BCE6B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SEC2024_presentation template</Template>
  <TotalTime>14</TotalTime>
  <Words>313</Words>
  <Application>Microsoft Office PowerPoint</Application>
  <PresentationFormat>Widescreen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Region 3 Conference Committee  SoutheastCon 2024 Meeting Agenda</vt:lpstr>
      <vt:lpstr>Meeting Logistics</vt:lpstr>
      <vt:lpstr>Committee Members</vt:lpstr>
      <vt:lpstr>Agenda</vt:lpstr>
      <vt:lpstr>Atlanta 2024 Requested Updates</vt:lpstr>
      <vt:lpstr>Charlotte 2025 Requested Updates</vt:lpstr>
      <vt:lpstr>Huntsville 2026 Requested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Grigorian, Eric</dc:creator>
  <cp:lastModifiedBy>Donohoe, Pat</cp:lastModifiedBy>
  <cp:revision>2</cp:revision>
  <dcterms:created xsi:type="dcterms:W3CDTF">2024-01-28T22:59:39Z</dcterms:created>
  <dcterms:modified xsi:type="dcterms:W3CDTF">2024-03-22T03:06:36Z</dcterms:modified>
</cp:coreProperties>
</file>