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0" autoAdjust="0"/>
    <p:restoredTop sz="94638" autoAdjust="0"/>
  </p:normalViewPr>
  <p:slideViewPr>
    <p:cSldViewPr snapToGrid="0" snapToObjects="1">
      <p:cViewPr varScale="1">
        <p:scale>
          <a:sx n="111" d="100"/>
          <a:sy n="111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0</TotalTime>
  <Words>1096</Words>
  <Application>Microsoft Office PowerPoint</Application>
  <PresentationFormat>On-screen Show (16:9)</PresentationFormat>
  <Paragraphs>155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Helvetica Neue</vt:lpstr>
      <vt:lpstr>Open Sans</vt:lpstr>
      <vt:lpstr>1_Office Theme</vt:lpstr>
      <vt:lpstr>Section Support Committee</vt:lpstr>
      <vt:lpstr>Assist Sections</vt:lpstr>
      <vt:lpstr>Responsibilities</vt:lpstr>
      <vt:lpstr>Who Are We?</vt:lpstr>
      <vt:lpstr>PowerPoint Presentation</vt:lpstr>
      <vt:lpstr>PowerPoint Presentation</vt:lpstr>
      <vt:lpstr>PowerPoint Presentation</vt:lpstr>
      <vt:lpstr>Bonus Goal:  LM Engagement with Students and YPs</vt:lpstr>
      <vt:lpstr>R3 Wiki Knowledgebase</vt:lpstr>
      <vt:lpstr>Example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2022-03-30T22:51:58Z</dcterms:created>
  <dcterms:modified xsi:type="dcterms:W3CDTF">2024-03-20T15:17:57Z</dcterms:modified>
</cp:coreProperties>
</file>