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68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52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3/21/2024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E6EDB-0477-2ADB-78BE-CF139FC12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SoutheastCon 2024</a:t>
            </a:r>
            <a:br>
              <a:rPr lang="en-US" dirty="0"/>
            </a:br>
            <a:r>
              <a:rPr lang="en-US" dirty="0"/>
              <a:t>Senior </a:t>
            </a:r>
            <a:r>
              <a:rPr lang="en-US"/>
              <a:t>Member Elevation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Fri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Mar 22, 11:00AM</a:t>
            </a:r>
            <a:r>
              <a:rPr lang="en-US" dirty="0"/>
              <a:t> </a:t>
            </a:r>
          </a:p>
          <a:p>
            <a:r>
              <a:rPr lang="en-US" dirty="0"/>
              <a:t>Hermann Amaya SMIEEE</a:t>
            </a:r>
          </a:p>
          <a:p>
            <a:r>
              <a:rPr lang="en-US" dirty="0"/>
              <a:t>R3 Senior Member Coordinator</a:t>
            </a:r>
          </a:p>
          <a:p>
            <a:r>
              <a:rPr lang="en-US" dirty="0"/>
              <a:t>FWCS Senior Member Elevation Committee Chair/Founder</a:t>
            </a:r>
          </a:p>
        </p:txBody>
      </p:sp>
    </p:spTree>
    <p:extLst>
      <p:ext uri="{BB962C8B-B14F-4D97-AF65-F5344CB8AC3E}">
        <p14:creationId xmlns:p14="http://schemas.microsoft.com/office/powerpoint/2010/main" val="333581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C410C7-32DF-7656-E550-3DD24349A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57315"/>
            <a:ext cx="10515600" cy="1188737"/>
          </a:xfrm>
        </p:spPr>
        <p:txBody>
          <a:bodyPr/>
          <a:lstStyle/>
          <a:p>
            <a:r>
              <a:rPr lang="en-US" dirty="0"/>
              <a:t>Reason for Roundup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4DA84B-AB26-55A3-86DE-91B2CE927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268747"/>
            <a:ext cx="10515600" cy="379391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US" dirty="0"/>
              <a:t>A brief History of the Senior Member Elevations Committee (SMEC) of FWCS </a:t>
            </a:r>
          </a:p>
          <a:p>
            <a:pPr marL="457200" indent="-457200">
              <a:buAutoNum type="arabicPeriod"/>
            </a:pPr>
            <a:r>
              <a:rPr lang="en-US" dirty="0"/>
              <a:t>Prepare Candidates for the A&amp;A Review Panel</a:t>
            </a:r>
          </a:p>
          <a:p>
            <a:pPr marL="457200" indent="-457200">
              <a:buAutoNum type="arabicPeriod"/>
            </a:pPr>
            <a:r>
              <a:rPr lang="en-US" dirty="0"/>
              <a:t>Familiarize candidates with the SMEC Process</a:t>
            </a:r>
          </a:p>
          <a:p>
            <a:pPr marL="457200" indent="-457200">
              <a:buAutoNum type="arabicPeriod"/>
            </a:pPr>
            <a:r>
              <a:rPr lang="en-US" dirty="0"/>
              <a:t>Provide Candidates with a Nominator and two Reference Providers</a:t>
            </a:r>
          </a:p>
          <a:p>
            <a:pPr marL="457200" indent="-457200">
              <a:buAutoNum type="arabicPeriod"/>
            </a:pPr>
            <a:r>
              <a:rPr lang="en-US" dirty="0"/>
              <a:t>After a 30-minute meeting we submit the nomination to A&amp;A Panel</a:t>
            </a:r>
          </a:p>
          <a:p>
            <a:pPr marL="457200" indent="-457200">
              <a:buAutoNum type="arabicPeriod"/>
            </a:pPr>
            <a:r>
              <a:rPr lang="en-US" dirty="0"/>
              <a:t>Process grew and it became necessary to move to a Zoom meeting (online, Break-out rooms, large number of candidates)</a:t>
            </a:r>
          </a:p>
          <a:p>
            <a:pPr marL="457200" indent="-457200">
              <a:buAutoNum type="arabicPeriod"/>
            </a:pPr>
            <a:r>
              <a:rPr lang="en-US" dirty="0"/>
              <a:t>We manage sessions of up to 60 candidates, 60 nominators, 120 Reference Providers for a Zoom session of maybe 240 participants.</a:t>
            </a:r>
          </a:p>
          <a:p>
            <a:pPr marL="457200" indent="-457200">
              <a:buAutoNum type="arabicPeriod"/>
            </a:pPr>
            <a:r>
              <a:rPr lang="en-US" dirty="0"/>
              <a:t>Since its inception three years ago, SMEC has elevated over 700 Candidates to the coveted rank of Senior Member of IEEE.</a:t>
            </a:r>
          </a:p>
          <a:p>
            <a:r>
              <a:rPr lang="en-US" dirty="0"/>
              <a:t>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20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process managed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F4F2-9D58-2CB0-CA76-7E6CD9A9A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The process has been documented and is stored in cloud at </a:t>
            </a:r>
            <a:r>
              <a:rPr lang="en-US" sz="2800" i="1" dirty="0"/>
              <a:t>https://kb.ieee.org/r3/knowledge-base-2/region-3-senior-member-elevation-committee-r3smec-documentation-and-resources/</a:t>
            </a:r>
          </a:p>
          <a:p>
            <a:r>
              <a:rPr lang="en-US" sz="2800" dirty="0"/>
              <a:t>This process follows the same procedure outlined by IEEE for Senior Member Elevations.</a:t>
            </a:r>
          </a:p>
          <a:p>
            <a:r>
              <a:rPr lang="en-US" sz="2800" dirty="0"/>
              <a:t>Difference is that it is short, a lot shorter: 30 minutes not six months</a:t>
            </a:r>
          </a:p>
          <a:p>
            <a:r>
              <a:rPr lang="en-US" sz="2800" dirty="0"/>
              <a:t>Candidate finds his references in one spot, does not have to file an application online, and his resume is vetted for proper accuracy before submission.</a:t>
            </a:r>
          </a:p>
          <a:p>
            <a:r>
              <a:rPr lang="en-US" sz="2800" dirty="0"/>
              <a:t>Resume Team reviews the candidate’s resume for accuracy, ten-year experience and five years of Significant Performance requirements.</a:t>
            </a:r>
          </a:p>
          <a:p>
            <a:r>
              <a:rPr lang="en-US" sz="2800" dirty="0"/>
              <a:t>Roundups are done six times a year leading up to the A&amp;A Review Panel meetings Scheduled for the current year.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025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C8DF3-9E42-58F8-B3C3-83DEE2184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03BEB-C920-0092-E992-B631020D9F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47023-F776-5FED-95B4-3C94934F2A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63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1120</TotalTime>
  <Words>282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SoutheastCon 2024 Senior Member Elevation </vt:lpstr>
      <vt:lpstr>Reason for Roundup</vt:lpstr>
      <vt:lpstr>How is process managed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5</cp:revision>
  <dcterms:created xsi:type="dcterms:W3CDTF">2024-01-28T22:59:39Z</dcterms:created>
  <dcterms:modified xsi:type="dcterms:W3CDTF">2024-03-21T14:57:58Z</dcterms:modified>
</cp:coreProperties>
</file>