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256" r:id="rId2"/>
    <p:sldId id="257" r:id="rId3"/>
    <p:sldId id="258" r:id="rId4"/>
    <p:sldId id="259" r:id="rId5"/>
    <p:sldId id="263" r:id="rId6"/>
    <p:sldId id="264" r:id="rId7"/>
    <p:sldId id="267" r:id="rId8"/>
    <p:sldId id="268" r:id="rId9"/>
    <p:sldId id="266" r:id="rId10"/>
    <p:sldId id="260" r:id="rId11"/>
    <p:sldId id="261" r:id="rId12"/>
    <p:sldId id="265" r:id="rId13"/>
    <p:sldId id="269" r:id="rId14"/>
    <p:sldId id="271" r:id="rId1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55"/>
    <a:srgbClr val="00629B"/>
    <a:srgbClr val="0066A1"/>
    <a:srgbClr val="CC0033"/>
    <a:srgbClr val="E37222"/>
    <a:srgbClr val="FDC82F"/>
    <a:srgbClr val="69BE28"/>
    <a:srgbClr val="008542"/>
    <a:srgbClr val="6B1F73"/>
    <a:srgbClr val="009F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23"/>
    <p:restoredTop sz="95921"/>
  </p:normalViewPr>
  <p:slideViewPr>
    <p:cSldViewPr snapToGrid="0" snapToObjects="1">
      <p:cViewPr varScale="1">
        <p:scale>
          <a:sx n="99" d="100"/>
          <a:sy n="99" d="100"/>
        </p:scale>
        <p:origin x="878" y="7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28D45-CD78-E946-97C3-593DC6155472}" type="datetimeFigureOut">
              <a:rPr lang="en-US" smtClean="0"/>
              <a:t>3/21/2024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362D4-5DD5-1441-A093-8EF5773AF7CF}" type="slidenum">
              <a:rPr lang="en-US" smtClean="0"/>
              <a:t>‹#›</a:t>
            </a:fld>
            <a:endParaRPr lang="en-US"/>
          </a:p>
        </p:txBody>
      </p:sp>
    </p:spTree>
    <p:extLst>
      <p:ext uri="{BB962C8B-B14F-4D97-AF65-F5344CB8AC3E}">
        <p14:creationId xmlns:p14="http://schemas.microsoft.com/office/powerpoint/2010/main" val="543180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1.png"/><Relationship Id="rId7"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4.png"/><Relationship Id="rId9" Type="http://schemas.openxmlformats.org/officeDocument/2006/relationships/image" Target="../media/image10.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png"/><Relationship Id="rId7" Type="http://schemas.openxmlformats.org/officeDocument/2006/relationships/image" Target="../media/image13.jp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4.png"/><Relationship Id="rId9" Type="http://schemas.openxmlformats.org/officeDocument/2006/relationships/image" Target="../media/image15.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png"/><Relationship Id="rId7" Type="http://schemas.openxmlformats.org/officeDocument/2006/relationships/image" Target="../media/image19.jp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png"/><Relationship Id="rId7" Type="http://schemas.openxmlformats.org/officeDocument/2006/relationships/image" Target="../media/image23.jp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A-Photos Locke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7F51B27-D6FD-578D-E914-AB069920A7DE}"/>
              </a:ext>
            </a:extLst>
          </p:cNvPr>
          <p:cNvPicPr>
            <a:picLocks noChangeAspect="1"/>
          </p:cNvPicPr>
          <p:nvPr userDrawn="1"/>
        </p:nvPicPr>
        <p:blipFill>
          <a:blip r:embed="rId2"/>
          <a:srcRect/>
          <a:stretch/>
        </p:blipFill>
        <p:spPr>
          <a:xfrm>
            <a:off x="1" y="-8147"/>
            <a:ext cx="9143998" cy="5143498"/>
          </a:xfrm>
          <a:prstGeom prst="rect">
            <a:avLst/>
          </a:prstGeom>
        </p:spPr>
      </p:pic>
      <p:pic>
        <p:nvPicPr>
          <p:cNvPr id="8" name="Picture 7">
            <a:extLst>
              <a:ext uri="{FF2B5EF4-FFF2-40B4-BE49-F238E27FC236}">
                <a16:creationId xmlns:a16="http://schemas.microsoft.com/office/drawing/2014/main" id="{B29407DB-9EC1-775D-729D-5F1A7B591069}"/>
              </a:ext>
            </a:extLst>
          </p:cNvPr>
          <p:cNvPicPr>
            <a:picLocks noChangeAspect="1"/>
          </p:cNvPicPr>
          <p:nvPr userDrawn="1"/>
        </p:nvPicPr>
        <p:blipFill rotWithShape="1">
          <a:blip r:embed="rId3"/>
          <a:srcRect r="26766"/>
          <a:stretch/>
        </p:blipFill>
        <p:spPr>
          <a:xfrm>
            <a:off x="1" y="4627165"/>
            <a:ext cx="9144000" cy="532631"/>
          </a:xfrm>
          <a:prstGeom prst="rect">
            <a:avLst/>
          </a:prstGeom>
        </p:spPr>
      </p:pic>
      <p:pic>
        <p:nvPicPr>
          <p:cNvPr id="20" name="Google Shape;20;p2">
            <a:extLst>
              <a:ext uri="{FF2B5EF4-FFF2-40B4-BE49-F238E27FC236}">
                <a16:creationId xmlns:a16="http://schemas.microsoft.com/office/drawing/2014/main" id="{BF545E2E-7AE8-E079-68E5-B4BBF7184120}"/>
              </a:ext>
            </a:extLst>
          </p:cNvPr>
          <p:cNvPicPr preferRelativeResize="0"/>
          <p:nvPr userDrawn="1"/>
        </p:nvPicPr>
        <p:blipFill rotWithShape="1">
          <a:blip r:embed="rId4">
            <a:alphaModFix/>
          </a:blip>
          <a:srcRect/>
          <a:stretch/>
        </p:blipFill>
        <p:spPr>
          <a:xfrm>
            <a:off x="7613960" y="4131398"/>
            <a:ext cx="1221339" cy="681678"/>
          </a:xfrm>
          <a:prstGeom prst="rect">
            <a:avLst/>
          </a:prstGeom>
          <a:noFill/>
          <a:ln>
            <a:noFill/>
          </a:ln>
        </p:spPr>
      </p:pic>
      <p:sp>
        <p:nvSpPr>
          <p:cNvPr id="2" name="Title 1"/>
          <p:cNvSpPr>
            <a:spLocks noGrp="1"/>
          </p:cNvSpPr>
          <p:nvPr>
            <p:ph type="ctrTitle" hasCustomPrompt="1"/>
          </p:nvPr>
        </p:nvSpPr>
        <p:spPr>
          <a:xfrm>
            <a:off x="282289" y="2581643"/>
            <a:ext cx="8553009" cy="940768"/>
          </a:xfrm>
          <a:prstGeom prst="rect">
            <a:avLst/>
          </a:prstGeom>
        </p:spPr>
        <p:txBody>
          <a:bodyPr lIns="0" anchor="b">
            <a:normAutofit/>
          </a:bodyPr>
          <a:lstStyle>
            <a:lvl1pPr algn="l">
              <a:defRPr sz="3300" i="0">
                <a:solidFill>
                  <a:srgbClr val="002855"/>
                </a:solidFill>
              </a:defRPr>
            </a:lvl1pPr>
          </a:lstStyle>
          <a:p>
            <a:r>
              <a:rPr lang="en-US" dirty="0"/>
              <a:t>Presentation Title</a:t>
            </a:r>
          </a:p>
        </p:txBody>
      </p:sp>
      <p:sp>
        <p:nvSpPr>
          <p:cNvPr id="3" name="Subtitle 2"/>
          <p:cNvSpPr>
            <a:spLocks noGrp="1"/>
          </p:cNvSpPr>
          <p:nvPr>
            <p:ph type="subTitle" idx="1" hasCustomPrompt="1"/>
          </p:nvPr>
        </p:nvSpPr>
        <p:spPr>
          <a:xfrm>
            <a:off x="282290" y="3557482"/>
            <a:ext cx="7022970" cy="874829"/>
          </a:xfrm>
        </p:spPr>
        <p:txBody>
          <a:bodyPr lIns="0">
            <a:normAutofit/>
          </a:bodyPr>
          <a:lstStyle>
            <a:lvl1pPr marL="0" indent="0" algn="l">
              <a:buNone/>
              <a:defRPr sz="2100" b="1" i="1">
                <a:solidFill>
                  <a:schemeClr val="tx1">
                    <a:lumMod val="50000"/>
                    <a:lumOff val="50000"/>
                  </a:schemeClr>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
        <p:nvSpPr>
          <p:cNvPr id="10" name="Slide Number Placeholder 9"/>
          <p:cNvSpPr>
            <a:spLocks noGrp="1"/>
          </p:cNvSpPr>
          <p:nvPr>
            <p:ph type="sldNum" sz="quarter" idx="18"/>
          </p:nvPr>
        </p:nvSpPr>
        <p:spPr/>
        <p:txBody>
          <a:bodyPr/>
          <a:lstStyle>
            <a:lvl1pPr>
              <a:defRPr>
                <a:solidFill>
                  <a:srgbClr val="002855"/>
                </a:solidFill>
              </a:defRPr>
            </a:lvl1pPr>
          </a:lstStyle>
          <a:p>
            <a:fld id="{3DD97BEB-BAEF-0344-9D5C-EC73E478698A}" type="slidenum">
              <a:rPr lang="en-US" smtClean="0"/>
              <a:pPr/>
              <a:t>‹#›</a:t>
            </a:fld>
            <a:endParaRPr lang="en-US" dirty="0"/>
          </a:p>
        </p:txBody>
      </p:sp>
      <p:sp>
        <p:nvSpPr>
          <p:cNvPr id="4" name="TextBox 3">
            <a:extLst>
              <a:ext uri="{FF2B5EF4-FFF2-40B4-BE49-F238E27FC236}">
                <a16:creationId xmlns:a16="http://schemas.microsoft.com/office/drawing/2014/main" id="{78C300B2-530C-FA4A-A0D1-243431B9E26B}"/>
              </a:ext>
            </a:extLst>
          </p:cNvPr>
          <p:cNvSpPr txBox="1"/>
          <p:nvPr userDrawn="1"/>
        </p:nvSpPr>
        <p:spPr>
          <a:xfrm>
            <a:off x="814401" y="4654044"/>
            <a:ext cx="832865" cy="261610"/>
          </a:xfrm>
          <a:prstGeom prst="rect">
            <a:avLst/>
          </a:prstGeom>
          <a:noFill/>
        </p:spPr>
        <p:txBody>
          <a:bodyPr wrap="square" rtlCol="0">
            <a:spAutoFit/>
          </a:bodyPr>
          <a:lstStyle/>
          <a:p>
            <a:r>
              <a:rPr lang="en-US" sz="1100" b="1" dirty="0" err="1">
                <a:solidFill>
                  <a:srgbClr val="002855"/>
                </a:solidFill>
                <a:latin typeface="Calibri" panose="020F0502020204030204" pitchFamily="34" charset="0"/>
                <a:cs typeface="Calibri" panose="020F0502020204030204" pitchFamily="34" charset="0"/>
              </a:rPr>
              <a:t>ieee.org</a:t>
            </a:r>
            <a:endParaRPr lang="en-US" sz="1100" b="1" dirty="0">
              <a:solidFill>
                <a:srgbClr val="002855"/>
              </a:solidFill>
              <a:latin typeface="Calibri" panose="020F0502020204030204" pitchFamily="34" charset="0"/>
              <a:cs typeface="Calibri" panose="020F0502020204030204" pitchFamily="34" charset="0"/>
            </a:endParaRPr>
          </a:p>
        </p:txBody>
      </p:sp>
      <p:pic>
        <p:nvPicPr>
          <p:cNvPr id="24" name="Picture 23" descr="A picture containing art, majorelle blue&#10;&#10;Description automatically generated">
            <a:extLst>
              <a:ext uri="{FF2B5EF4-FFF2-40B4-BE49-F238E27FC236}">
                <a16:creationId xmlns:a16="http://schemas.microsoft.com/office/drawing/2014/main" id="{B1B8847A-AC7A-DD9F-DBDE-21B0F37365F6}"/>
              </a:ext>
            </a:extLst>
          </p:cNvPr>
          <p:cNvPicPr>
            <a:picLocks noChangeAspect="1"/>
          </p:cNvPicPr>
          <p:nvPr userDrawn="1"/>
        </p:nvPicPr>
        <p:blipFill>
          <a:blip r:embed="rId5"/>
          <a:stretch>
            <a:fillRect/>
          </a:stretch>
        </p:blipFill>
        <p:spPr>
          <a:xfrm>
            <a:off x="-8020" y="374444"/>
            <a:ext cx="9162288" cy="2164536"/>
          </a:xfrm>
          <a:prstGeom prst="rect">
            <a:avLst/>
          </a:prstGeom>
        </p:spPr>
      </p:pic>
      <p:sp>
        <p:nvSpPr>
          <p:cNvPr id="25" name="Google Shape;15;p1">
            <a:extLst>
              <a:ext uri="{FF2B5EF4-FFF2-40B4-BE49-F238E27FC236}">
                <a16:creationId xmlns:a16="http://schemas.microsoft.com/office/drawing/2014/main" id="{52320A1D-5125-B302-1636-C48D547566DC}"/>
              </a:ext>
            </a:extLst>
          </p:cNvPr>
          <p:cNvSpPr txBox="1"/>
          <p:nvPr userDrawn="1"/>
        </p:nvSpPr>
        <p:spPr>
          <a:xfrm>
            <a:off x="0" y="4961588"/>
            <a:ext cx="9144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dirty="0">
                <a:solidFill>
                  <a:srgbClr val="C7EAFB"/>
                </a:solidFill>
                <a:latin typeface="Calibri"/>
                <a:ea typeface="Calibri"/>
                <a:cs typeface="Calibri"/>
                <a:sym typeface="Calibri"/>
              </a:rPr>
              <a:t>The professional home for the engineering and technology community worldwide</a:t>
            </a:r>
            <a:endParaRPr dirty="0"/>
          </a:p>
        </p:txBody>
      </p:sp>
    </p:spTree>
    <p:extLst>
      <p:ext uri="{BB962C8B-B14F-4D97-AF65-F5344CB8AC3E}">
        <p14:creationId xmlns:p14="http://schemas.microsoft.com/office/powerpoint/2010/main" val="1141607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Blank">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282289" y="1247412"/>
            <a:ext cx="8658713" cy="3092113"/>
          </a:xfrm>
        </p:spPr>
        <p:txBody>
          <a:bodyPr/>
          <a:lstStyle>
            <a:lvl1pPr>
              <a:buClr>
                <a:srgbClr val="002855"/>
              </a:buClr>
              <a:defRPr/>
            </a:lvl1pPr>
            <a:lvl2pPr>
              <a:buClr>
                <a:srgbClr val="002855"/>
              </a:buClr>
              <a:defRPr/>
            </a:lvl2pPr>
            <a:lvl3pPr>
              <a:buClr>
                <a:srgbClr val="002855"/>
              </a:buClr>
              <a:defRPr/>
            </a:lvl3pPr>
            <a:lvl4pPr>
              <a:buClr>
                <a:srgbClr val="002855"/>
              </a:buClr>
              <a:defRPr/>
            </a:lvl4pPr>
            <a:lvl5pPr>
              <a:buClr>
                <a:srgbClr val="00285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1"/>
          <p:cNvSpPr>
            <a:spLocks noGrp="1"/>
          </p:cNvSpPr>
          <p:nvPr>
            <p:ph type="sldNum" sz="quarter" idx="14"/>
          </p:nvPr>
        </p:nvSpPr>
        <p:spPr/>
        <p:txBody>
          <a:bodyPr/>
          <a:lstStyle/>
          <a:p>
            <a:fld id="{3DD97BEB-BAEF-0344-9D5C-EC73E478698A}" type="slidenum">
              <a:rPr lang="en-US" smtClean="0"/>
              <a:pPr/>
              <a:t>‹#›</a:t>
            </a:fld>
            <a:endParaRPr lang="en-US"/>
          </a:p>
        </p:txBody>
      </p:sp>
      <p:sp>
        <p:nvSpPr>
          <p:cNvPr id="11" name="Title 1">
            <a:extLst>
              <a:ext uri="{FF2B5EF4-FFF2-40B4-BE49-F238E27FC236}">
                <a16:creationId xmlns:a16="http://schemas.microsoft.com/office/drawing/2014/main" id="{57EF7957-62A6-2F32-40BC-75E462878F86}"/>
              </a:ext>
            </a:extLst>
          </p:cNvPr>
          <p:cNvSpPr>
            <a:spLocks noGrp="1"/>
          </p:cNvSpPr>
          <p:nvPr>
            <p:ph type="title" hasCustomPrompt="1"/>
          </p:nvPr>
        </p:nvSpPr>
        <p:spPr>
          <a:xfrm>
            <a:off x="282289" y="245650"/>
            <a:ext cx="8658712" cy="425669"/>
          </a:xfrm>
          <a:prstGeom prst="rect">
            <a:avLst/>
          </a:prstGeom>
        </p:spPr>
        <p:txBody>
          <a:bodyPr lIns="0"/>
          <a:lstStyle>
            <a:lvl1pPr>
              <a:defRPr>
                <a:solidFill>
                  <a:srgbClr val="002855"/>
                </a:solidFill>
              </a:defRPr>
            </a:lvl1pPr>
          </a:lstStyle>
          <a:p>
            <a:r>
              <a:rPr lang="en-US" dirty="0"/>
              <a:t>Topic</a:t>
            </a:r>
          </a:p>
        </p:txBody>
      </p:sp>
      <p:sp>
        <p:nvSpPr>
          <p:cNvPr id="13" name="Text Placeholder 3">
            <a:extLst>
              <a:ext uri="{FF2B5EF4-FFF2-40B4-BE49-F238E27FC236}">
                <a16:creationId xmlns:a16="http://schemas.microsoft.com/office/drawing/2014/main" id="{B528E7C2-CE3F-EE06-4447-2CB3BC3EAE94}"/>
              </a:ext>
            </a:extLst>
          </p:cNvPr>
          <p:cNvSpPr>
            <a:spLocks noGrp="1"/>
          </p:cNvSpPr>
          <p:nvPr>
            <p:ph type="body" sz="quarter" idx="15" hasCustomPrompt="1"/>
          </p:nvPr>
        </p:nvSpPr>
        <p:spPr>
          <a:xfrm>
            <a:off x="282288" y="710787"/>
            <a:ext cx="8658713" cy="329802"/>
          </a:xfrm>
        </p:spPr>
        <p:txBody>
          <a:bodyPr lIns="0">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85341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9" name="Text Placeholder 13"/>
          <p:cNvSpPr>
            <a:spLocks noGrp="1"/>
          </p:cNvSpPr>
          <p:nvPr>
            <p:ph type="body" sz="quarter" idx="14"/>
          </p:nvPr>
        </p:nvSpPr>
        <p:spPr>
          <a:xfrm>
            <a:off x="282288" y="1242334"/>
            <a:ext cx="4234053" cy="3112690"/>
          </a:xfrm>
        </p:spPr>
        <p:txBody>
          <a:bodyPr/>
          <a:lstStyle>
            <a:lvl1pPr>
              <a:buClr>
                <a:srgbClr val="002855"/>
              </a:buClr>
              <a:defRPr/>
            </a:lvl1pPr>
            <a:lvl2pPr>
              <a:buClr>
                <a:srgbClr val="002855"/>
              </a:buClr>
              <a:defRPr/>
            </a:lvl2pPr>
            <a:lvl3pPr>
              <a:buClr>
                <a:srgbClr val="002855"/>
              </a:buClr>
              <a:defRPr/>
            </a:lvl3pPr>
            <a:lvl4pPr>
              <a:buClr>
                <a:srgbClr val="002855"/>
              </a:buClr>
              <a:defRPr/>
            </a:lvl4pPr>
            <a:lvl5pPr>
              <a:buClr>
                <a:srgbClr val="00285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p:cNvSpPr>
            <a:spLocks noGrp="1"/>
          </p:cNvSpPr>
          <p:nvPr>
            <p:ph type="body" sz="quarter" idx="13"/>
          </p:nvPr>
        </p:nvSpPr>
        <p:spPr>
          <a:xfrm>
            <a:off x="4691046" y="1242334"/>
            <a:ext cx="4234053" cy="3112690"/>
          </a:xfrm>
        </p:spPr>
        <p:txBody>
          <a:bodyPr/>
          <a:lstStyle>
            <a:lvl1pPr>
              <a:buClr>
                <a:srgbClr val="002855"/>
              </a:buClr>
              <a:defRPr/>
            </a:lvl1pPr>
            <a:lvl2pPr>
              <a:buClr>
                <a:srgbClr val="002855"/>
              </a:buClr>
              <a:defRPr/>
            </a:lvl2pPr>
            <a:lvl3pPr>
              <a:buClr>
                <a:srgbClr val="002855"/>
              </a:buClr>
              <a:defRPr/>
            </a:lvl3pPr>
            <a:lvl4pPr>
              <a:buClr>
                <a:srgbClr val="002855"/>
              </a:buClr>
              <a:defRPr/>
            </a:lvl4pPr>
            <a:lvl5pPr>
              <a:buClr>
                <a:srgbClr val="00285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5"/>
          </p:nvPr>
        </p:nvSpPr>
        <p:spPr/>
        <p:txBody>
          <a:bodyPr/>
          <a:lstStyle/>
          <a:p>
            <a:fld id="{3DD97BEB-BAEF-0344-9D5C-EC73E478698A}" type="slidenum">
              <a:rPr lang="en-US" smtClean="0"/>
              <a:pPr/>
              <a:t>‹#›</a:t>
            </a:fld>
            <a:endParaRPr lang="en-US"/>
          </a:p>
        </p:txBody>
      </p:sp>
      <p:sp>
        <p:nvSpPr>
          <p:cNvPr id="6" name="Title 1">
            <a:extLst>
              <a:ext uri="{FF2B5EF4-FFF2-40B4-BE49-F238E27FC236}">
                <a16:creationId xmlns:a16="http://schemas.microsoft.com/office/drawing/2014/main" id="{86AF5401-247A-20C7-3264-A18311DFAD2F}"/>
              </a:ext>
            </a:extLst>
          </p:cNvPr>
          <p:cNvSpPr>
            <a:spLocks noGrp="1"/>
          </p:cNvSpPr>
          <p:nvPr>
            <p:ph type="title" hasCustomPrompt="1"/>
          </p:nvPr>
        </p:nvSpPr>
        <p:spPr>
          <a:xfrm>
            <a:off x="282289" y="245650"/>
            <a:ext cx="8658712" cy="425669"/>
          </a:xfrm>
          <a:prstGeom prst="rect">
            <a:avLst/>
          </a:prstGeom>
        </p:spPr>
        <p:txBody>
          <a:bodyPr lIns="0"/>
          <a:lstStyle>
            <a:lvl1pPr>
              <a:defRPr>
                <a:solidFill>
                  <a:srgbClr val="002855"/>
                </a:solidFill>
              </a:defRPr>
            </a:lvl1pPr>
          </a:lstStyle>
          <a:p>
            <a:r>
              <a:rPr lang="en-US" dirty="0"/>
              <a:t>Topic</a:t>
            </a:r>
          </a:p>
        </p:txBody>
      </p:sp>
      <p:sp>
        <p:nvSpPr>
          <p:cNvPr id="8" name="Text Placeholder 3">
            <a:extLst>
              <a:ext uri="{FF2B5EF4-FFF2-40B4-BE49-F238E27FC236}">
                <a16:creationId xmlns:a16="http://schemas.microsoft.com/office/drawing/2014/main" id="{FC384FD7-4A7D-5268-62F7-93283DA1026B}"/>
              </a:ext>
            </a:extLst>
          </p:cNvPr>
          <p:cNvSpPr>
            <a:spLocks noGrp="1"/>
          </p:cNvSpPr>
          <p:nvPr>
            <p:ph type="body" sz="quarter" idx="16" hasCustomPrompt="1"/>
          </p:nvPr>
        </p:nvSpPr>
        <p:spPr>
          <a:xfrm>
            <a:off x="282288" y="710787"/>
            <a:ext cx="8658713" cy="329802"/>
          </a:xfrm>
        </p:spPr>
        <p:txBody>
          <a:bodyPr lIns="0">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735858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4690591" y="1245233"/>
            <a:ext cx="4250410" cy="3094292"/>
          </a:xfrm>
        </p:spPr>
        <p:txBody>
          <a:bodyPr/>
          <a:lstStyle>
            <a:lvl1pPr marL="0" indent="0">
              <a:buNone/>
              <a:defRPr sz="900" i="1"/>
            </a:lvl1pPr>
          </a:lstStyle>
          <a:p>
            <a:pPr lvl="0"/>
            <a:r>
              <a:rPr lang="en-US" dirty="0"/>
              <a:t>Insert Object</a:t>
            </a:r>
          </a:p>
        </p:txBody>
      </p:sp>
      <p:sp>
        <p:nvSpPr>
          <p:cNvPr id="14" name="Text Placeholder 13"/>
          <p:cNvSpPr>
            <a:spLocks noGrp="1"/>
          </p:cNvSpPr>
          <p:nvPr>
            <p:ph type="body" sz="quarter" idx="13"/>
          </p:nvPr>
        </p:nvSpPr>
        <p:spPr>
          <a:xfrm>
            <a:off x="282289" y="1245232"/>
            <a:ext cx="4227717" cy="3094119"/>
          </a:xfrm>
        </p:spPr>
        <p:txBody>
          <a:bodyPr/>
          <a:lstStyle>
            <a:lvl1pPr>
              <a:buClr>
                <a:srgbClr val="002855"/>
              </a:buClr>
              <a:defRPr/>
            </a:lvl1pPr>
            <a:lvl2pPr>
              <a:buClr>
                <a:srgbClr val="002855"/>
              </a:buClr>
              <a:defRPr/>
            </a:lvl2pPr>
            <a:lvl3pPr>
              <a:buClr>
                <a:srgbClr val="002855"/>
              </a:buClr>
              <a:defRPr/>
            </a:lvl3pPr>
            <a:lvl4pPr>
              <a:buClr>
                <a:srgbClr val="002855"/>
              </a:buClr>
              <a:defRPr/>
            </a:lvl4pPr>
            <a:lvl5pPr>
              <a:buClr>
                <a:srgbClr val="00285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17"/>
          <p:cNvSpPr>
            <a:spLocks noGrp="1"/>
          </p:cNvSpPr>
          <p:nvPr>
            <p:ph type="sldNum" sz="quarter" idx="14"/>
          </p:nvPr>
        </p:nvSpPr>
        <p:spPr/>
        <p:txBody>
          <a:bodyPr/>
          <a:lstStyle/>
          <a:p>
            <a:fld id="{3DD97BEB-BAEF-0344-9D5C-EC73E478698A}" type="slidenum">
              <a:rPr lang="en-US" smtClean="0"/>
              <a:pPr/>
              <a:t>‹#›</a:t>
            </a:fld>
            <a:endParaRPr lang="en-US"/>
          </a:p>
        </p:txBody>
      </p:sp>
      <p:sp>
        <p:nvSpPr>
          <p:cNvPr id="6" name="Title 1">
            <a:extLst>
              <a:ext uri="{FF2B5EF4-FFF2-40B4-BE49-F238E27FC236}">
                <a16:creationId xmlns:a16="http://schemas.microsoft.com/office/drawing/2014/main" id="{216AD83B-8216-5397-EEB8-FF133C3E78B9}"/>
              </a:ext>
            </a:extLst>
          </p:cNvPr>
          <p:cNvSpPr>
            <a:spLocks noGrp="1"/>
          </p:cNvSpPr>
          <p:nvPr>
            <p:ph type="title" hasCustomPrompt="1"/>
          </p:nvPr>
        </p:nvSpPr>
        <p:spPr>
          <a:xfrm>
            <a:off x="282289" y="245650"/>
            <a:ext cx="8658712" cy="425669"/>
          </a:xfrm>
          <a:prstGeom prst="rect">
            <a:avLst/>
          </a:prstGeom>
        </p:spPr>
        <p:txBody>
          <a:bodyPr lIns="0"/>
          <a:lstStyle>
            <a:lvl1pPr>
              <a:defRPr>
                <a:solidFill>
                  <a:srgbClr val="002855"/>
                </a:solidFill>
              </a:defRPr>
            </a:lvl1pPr>
          </a:lstStyle>
          <a:p>
            <a:r>
              <a:rPr lang="en-US" dirty="0"/>
              <a:t>Topic</a:t>
            </a:r>
          </a:p>
        </p:txBody>
      </p:sp>
      <p:sp>
        <p:nvSpPr>
          <p:cNvPr id="8" name="Text Placeholder 3">
            <a:extLst>
              <a:ext uri="{FF2B5EF4-FFF2-40B4-BE49-F238E27FC236}">
                <a16:creationId xmlns:a16="http://schemas.microsoft.com/office/drawing/2014/main" id="{6A02FAF8-5E04-CFFE-9019-473F325D7C2E}"/>
              </a:ext>
            </a:extLst>
          </p:cNvPr>
          <p:cNvSpPr>
            <a:spLocks noGrp="1"/>
          </p:cNvSpPr>
          <p:nvPr>
            <p:ph type="body" sz="quarter" idx="16" hasCustomPrompt="1"/>
          </p:nvPr>
        </p:nvSpPr>
        <p:spPr>
          <a:xfrm>
            <a:off x="282288" y="710787"/>
            <a:ext cx="8658713" cy="329802"/>
          </a:xfrm>
        </p:spPr>
        <p:txBody>
          <a:bodyPr lIns="0">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407120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4688237" y="2875597"/>
            <a:ext cx="4252764" cy="1479427"/>
          </a:xfrm>
        </p:spPr>
        <p:txBody>
          <a:bodyPr/>
          <a:lstStyle>
            <a:lvl1pPr marL="0" indent="0">
              <a:buNone/>
              <a:defRPr sz="900" i="1"/>
            </a:lvl1pPr>
          </a:lstStyle>
          <a:p>
            <a:pPr lvl="0"/>
            <a:r>
              <a:rPr lang="en-US" dirty="0"/>
              <a:t>Insert Object</a:t>
            </a:r>
          </a:p>
        </p:txBody>
      </p:sp>
      <p:sp>
        <p:nvSpPr>
          <p:cNvPr id="14" name="Text Placeholder 13"/>
          <p:cNvSpPr>
            <a:spLocks noGrp="1"/>
          </p:cNvSpPr>
          <p:nvPr>
            <p:ph type="body" sz="quarter" idx="13"/>
          </p:nvPr>
        </p:nvSpPr>
        <p:spPr>
          <a:xfrm>
            <a:off x="282290" y="1245232"/>
            <a:ext cx="4252764" cy="3109792"/>
          </a:xfrm>
        </p:spPr>
        <p:txBody>
          <a:bodyPr/>
          <a:lstStyle>
            <a:lvl1pPr>
              <a:buClr>
                <a:srgbClr val="002855"/>
              </a:buClr>
              <a:defRPr/>
            </a:lvl1pPr>
            <a:lvl2pPr>
              <a:buClr>
                <a:srgbClr val="002855"/>
              </a:buClr>
              <a:defRPr/>
            </a:lvl2pPr>
            <a:lvl3pPr>
              <a:buClr>
                <a:srgbClr val="002855"/>
              </a:buClr>
              <a:defRPr/>
            </a:lvl3pPr>
            <a:lvl4pPr>
              <a:buClr>
                <a:srgbClr val="002855"/>
              </a:buClr>
              <a:defRPr/>
            </a:lvl4pPr>
            <a:lvl5pPr>
              <a:buClr>
                <a:srgbClr val="00285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hasCustomPrompt="1"/>
          </p:nvPr>
        </p:nvSpPr>
        <p:spPr>
          <a:xfrm>
            <a:off x="4688237" y="1245231"/>
            <a:ext cx="4252764" cy="1479427"/>
          </a:xfrm>
        </p:spPr>
        <p:txBody>
          <a:bodyPr/>
          <a:lstStyle>
            <a:lvl1pPr marL="0" indent="0">
              <a:buNone/>
              <a:defRPr sz="900" i="1"/>
            </a:lvl1pPr>
          </a:lstStyle>
          <a:p>
            <a:pPr lvl="0"/>
            <a:r>
              <a:rPr lang="en-US" dirty="0"/>
              <a:t>Insert Object</a:t>
            </a:r>
          </a:p>
        </p:txBody>
      </p:sp>
      <p:sp>
        <p:nvSpPr>
          <p:cNvPr id="3" name="Slide Number Placeholder 2"/>
          <p:cNvSpPr>
            <a:spLocks noGrp="1"/>
          </p:cNvSpPr>
          <p:nvPr>
            <p:ph type="sldNum" sz="quarter" idx="15"/>
          </p:nvPr>
        </p:nvSpPr>
        <p:spPr/>
        <p:txBody>
          <a:bodyPr/>
          <a:lstStyle/>
          <a:p>
            <a:fld id="{3DD97BEB-BAEF-0344-9D5C-EC73E478698A}" type="slidenum">
              <a:rPr lang="en-US" smtClean="0"/>
              <a:pPr/>
              <a:t>‹#›</a:t>
            </a:fld>
            <a:endParaRPr lang="en-US"/>
          </a:p>
        </p:txBody>
      </p:sp>
      <p:sp>
        <p:nvSpPr>
          <p:cNvPr id="7" name="Title 1">
            <a:extLst>
              <a:ext uri="{FF2B5EF4-FFF2-40B4-BE49-F238E27FC236}">
                <a16:creationId xmlns:a16="http://schemas.microsoft.com/office/drawing/2014/main" id="{6C792650-E2E9-3B3D-B60F-CA3A69788FBE}"/>
              </a:ext>
            </a:extLst>
          </p:cNvPr>
          <p:cNvSpPr>
            <a:spLocks noGrp="1"/>
          </p:cNvSpPr>
          <p:nvPr>
            <p:ph type="title" hasCustomPrompt="1"/>
          </p:nvPr>
        </p:nvSpPr>
        <p:spPr>
          <a:xfrm>
            <a:off x="282289" y="245650"/>
            <a:ext cx="8658712" cy="425669"/>
          </a:xfrm>
          <a:prstGeom prst="rect">
            <a:avLst/>
          </a:prstGeom>
        </p:spPr>
        <p:txBody>
          <a:bodyPr lIns="0"/>
          <a:lstStyle>
            <a:lvl1pPr>
              <a:defRPr>
                <a:solidFill>
                  <a:srgbClr val="002855"/>
                </a:solidFill>
              </a:defRPr>
            </a:lvl1pPr>
          </a:lstStyle>
          <a:p>
            <a:r>
              <a:rPr lang="en-US" dirty="0"/>
              <a:t>Topic</a:t>
            </a:r>
          </a:p>
        </p:txBody>
      </p:sp>
      <p:sp>
        <p:nvSpPr>
          <p:cNvPr id="8" name="Text Placeholder 3">
            <a:extLst>
              <a:ext uri="{FF2B5EF4-FFF2-40B4-BE49-F238E27FC236}">
                <a16:creationId xmlns:a16="http://schemas.microsoft.com/office/drawing/2014/main" id="{37B7DA4B-4D12-6662-3315-7423CCA6909F}"/>
              </a:ext>
            </a:extLst>
          </p:cNvPr>
          <p:cNvSpPr>
            <a:spLocks noGrp="1"/>
          </p:cNvSpPr>
          <p:nvPr>
            <p:ph type="body" sz="quarter" idx="16" hasCustomPrompt="1"/>
          </p:nvPr>
        </p:nvSpPr>
        <p:spPr>
          <a:xfrm>
            <a:off x="282288" y="710787"/>
            <a:ext cx="8658713" cy="329802"/>
          </a:xfrm>
        </p:spPr>
        <p:txBody>
          <a:bodyPr lIns="0">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551443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Content Placeholder 3"/>
          <p:cNvSpPr>
            <a:spLocks noGrp="1"/>
          </p:cNvSpPr>
          <p:nvPr>
            <p:ph sz="half" idx="2" hasCustomPrompt="1"/>
          </p:nvPr>
        </p:nvSpPr>
        <p:spPr>
          <a:xfrm>
            <a:off x="4685745" y="2269344"/>
            <a:ext cx="4255255" cy="2085680"/>
          </a:xfrm>
        </p:spPr>
        <p:txBody>
          <a:bodyPr/>
          <a:lstStyle>
            <a:lvl1pPr marL="0" indent="0">
              <a:buNone/>
              <a:defRPr sz="900" i="1"/>
            </a:lvl1pPr>
          </a:lstStyle>
          <a:p>
            <a:pPr lvl="0"/>
            <a:r>
              <a:rPr lang="en-US" dirty="0"/>
              <a:t>Insert Object</a:t>
            </a:r>
          </a:p>
        </p:txBody>
      </p:sp>
      <p:sp>
        <p:nvSpPr>
          <p:cNvPr id="13" name="Text Placeholder 13"/>
          <p:cNvSpPr>
            <a:spLocks noGrp="1"/>
          </p:cNvSpPr>
          <p:nvPr>
            <p:ph type="body" sz="quarter" idx="13"/>
          </p:nvPr>
        </p:nvSpPr>
        <p:spPr>
          <a:xfrm>
            <a:off x="282290" y="1245232"/>
            <a:ext cx="4235466" cy="3109792"/>
          </a:xfrm>
        </p:spPr>
        <p:txBody>
          <a:bodyPr/>
          <a:lstStyle>
            <a:lvl1pPr>
              <a:buClr>
                <a:srgbClr val="002855"/>
              </a:buClr>
              <a:defRPr/>
            </a:lvl1pPr>
            <a:lvl2pPr>
              <a:buClr>
                <a:srgbClr val="002855"/>
              </a:buClr>
              <a:defRPr/>
            </a:lvl2pPr>
            <a:lvl3pPr>
              <a:buClr>
                <a:srgbClr val="002855"/>
              </a:buClr>
              <a:defRPr/>
            </a:lvl3pPr>
            <a:lvl4pPr>
              <a:buClr>
                <a:srgbClr val="002855"/>
              </a:buClr>
              <a:defRPr/>
            </a:lvl4pPr>
            <a:lvl5pPr>
              <a:buClr>
                <a:srgbClr val="00285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4685745" y="1245232"/>
            <a:ext cx="4255255" cy="901283"/>
          </a:xfrm>
        </p:spPr>
        <p:txBody>
          <a:bodyPr lIns="0">
            <a:no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a:t>
            </a:r>
          </a:p>
        </p:txBody>
      </p:sp>
      <p:sp>
        <p:nvSpPr>
          <p:cNvPr id="16" name="Slide Number Placeholder 15"/>
          <p:cNvSpPr>
            <a:spLocks noGrp="1"/>
          </p:cNvSpPr>
          <p:nvPr>
            <p:ph type="sldNum" sz="quarter" idx="15"/>
          </p:nvPr>
        </p:nvSpPr>
        <p:spPr/>
        <p:txBody>
          <a:bodyPr/>
          <a:lstStyle/>
          <a:p>
            <a:fld id="{3DD97BEB-BAEF-0344-9D5C-EC73E478698A}" type="slidenum">
              <a:rPr lang="en-US" smtClean="0"/>
              <a:pPr/>
              <a:t>‹#›</a:t>
            </a:fld>
            <a:endParaRPr lang="en-US"/>
          </a:p>
        </p:txBody>
      </p:sp>
      <p:sp>
        <p:nvSpPr>
          <p:cNvPr id="4" name="Title 1">
            <a:extLst>
              <a:ext uri="{FF2B5EF4-FFF2-40B4-BE49-F238E27FC236}">
                <a16:creationId xmlns:a16="http://schemas.microsoft.com/office/drawing/2014/main" id="{2E1B004A-409A-77D5-A3C7-281C878085ED}"/>
              </a:ext>
            </a:extLst>
          </p:cNvPr>
          <p:cNvSpPr>
            <a:spLocks noGrp="1"/>
          </p:cNvSpPr>
          <p:nvPr>
            <p:ph type="title" hasCustomPrompt="1"/>
          </p:nvPr>
        </p:nvSpPr>
        <p:spPr>
          <a:xfrm>
            <a:off x="282289" y="245650"/>
            <a:ext cx="8658712" cy="425669"/>
          </a:xfrm>
          <a:prstGeom prst="rect">
            <a:avLst/>
          </a:prstGeom>
        </p:spPr>
        <p:txBody>
          <a:bodyPr lIns="0"/>
          <a:lstStyle>
            <a:lvl1pPr>
              <a:defRPr>
                <a:solidFill>
                  <a:srgbClr val="002855"/>
                </a:solidFill>
              </a:defRPr>
            </a:lvl1pPr>
          </a:lstStyle>
          <a:p>
            <a:r>
              <a:rPr lang="en-US" dirty="0"/>
              <a:t>Topic</a:t>
            </a:r>
          </a:p>
        </p:txBody>
      </p:sp>
      <p:sp>
        <p:nvSpPr>
          <p:cNvPr id="5" name="Text Placeholder 3">
            <a:extLst>
              <a:ext uri="{FF2B5EF4-FFF2-40B4-BE49-F238E27FC236}">
                <a16:creationId xmlns:a16="http://schemas.microsoft.com/office/drawing/2014/main" id="{7B1E50B4-EB39-89B0-9C6E-A2B502C12D6D}"/>
              </a:ext>
            </a:extLst>
          </p:cNvPr>
          <p:cNvSpPr>
            <a:spLocks noGrp="1"/>
          </p:cNvSpPr>
          <p:nvPr>
            <p:ph type="body" sz="quarter" idx="16" hasCustomPrompt="1"/>
          </p:nvPr>
        </p:nvSpPr>
        <p:spPr>
          <a:xfrm>
            <a:off x="282288" y="710787"/>
            <a:ext cx="8658713" cy="329802"/>
          </a:xfrm>
        </p:spPr>
        <p:txBody>
          <a:bodyPr lIns="0">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597545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Text, Bullets">
    <p:spTree>
      <p:nvGrpSpPr>
        <p:cNvPr id="1" name=""/>
        <p:cNvGrpSpPr/>
        <p:nvPr/>
      </p:nvGrpSpPr>
      <p:grpSpPr>
        <a:xfrm>
          <a:off x="0" y="0"/>
          <a:ext cx="0" cy="0"/>
          <a:chOff x="0" y="0"/>
          <a:chExt cx="0" cy="0"/>
        </a:xfrm>
      </p:grpSpPr>
      <p:sp>
        <p:nvSpPr>
          <p:cNvPr id="11" name="Content Placeholder 3"/>
          <p:cNvSpPr>
            <a:spLocks noGrp="1"/>
          </p:cNvSpPr>
          <p:nvPr>
            <p:ph sz="half" idx="2" hasCustomPrompt="1"/>
          </p:nvPr>
        </p:nvSpPr>
        <p:spPr>
          <a:xfrm>
            <a:off x="285920" y="1245687"/>
            <a:ext cx="4231835" cy="3109338"/>
          </a:xfrm>
        </p:spPr>
        <p:txBody>
          <a:bodyPr/>
          <a:lstStyle>
            <a:lvl1pPr marL="0" indent="0">
              <a:buNone/>
              <a:defRPr sz="900" i="1"/>
            </a:lvl1pPr>
          </a:lstStyle>
          <a:p>
            <a:pPr lvl="0"/>
            <a:r>
              <a:rPr lang="en-US" dirty="0"/>
              <a:t>Insert Object</a:t>
            </a:r>
          </a:p>
        </p:txBody>
      </p:sp>
      <p:sp>
        <p:nvSpPr>
          <p:cNvPr id="13" name="Text Placeholder 13"/>
          <p:cNvSpPr>
            <a:spLocks noGrp="1"/>
          </p:cNvSpPr>
          <p:nvPr>
            <p:ph type="body" sz="quarter" idx="13"/>
          </p:nvPr>
        </p:nvSpPr>
        <p:spPr>
          <a:xfrm>
            <a:off x="4687855" y="2269504"/>
            <a:ext cx="4253146" cy="2085521"/>
          </a:xfrm>
        </p:spPr>
        <p:txBody>
          <a:bodyPr/>
          <a:lstStyle>
            <a:lvl1pPr>
              <a:buClr>
                <a:srgbClr val="002855"/>
              </a:buClr>
              <a:defRPr/>
            </a:lvl1pPr>
            <a:lvl2pPr>
              <a:buClr>
                <a:srgbClr val="002855"/>
              </a:buClr>
              <a:defRPr/>
            </a:lvl2pPr>
            <a:lvl3pPr>
              <a:buClr>
                <a:srgbClr val="002855"/>
              </a:buClr>
              <a:defRPr/>
            </a:lvl3pPr>
            <a:lvl4pPr>
              <a:buClr>
                <a:srgbClr val="002855"/>
              </a:buClr>
              <a:defRPr/>
            </a:lvl4pPr>
            <a:lvl5pPr>
              <a:buClr>
                <a:srgbClr val="00285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4687855" y="1252982"/>
            <a:ext cx="4253146" cy="885784"/>
          </a:xfrm>
        </p:spPr>
        <p:txBody>
          <a:bodyPr lIns="0">
            <a:no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2" name="Slide Number Placeholder 1"/>
          <p:cNvSpPr>
            <a:spLocks noGrp="1"/>
          </p:cNvSpPr>
          <p:nvPr>
            <p:ph type="sldNum" sz="quarter" idx="15"/>
          </p:nvPr>
        </p:nvSpPr>
        <p:spPr/>
        <p:txBody>
          <a:bodyPr/>
          <a:lstStyle/>
          <a:p>
            <a:fld id="{3DD97BEB-BAEF-0344-9D5C-EC73E478698A}" type="slidenum">
              <a:rPr lang="en-US" smtClean="0"/>
              <a:pPr/>
              <a:t>‹#›</a:t>
            </a:fld>
            <a:endParaRPr lang="en-US"/>
          </a:p>
        </p:txBody>
      </p:sp>
      <p:sp>
        <p:nvSpPr>
          <p:cNvPr id="5" name="Title 1">
            <a:extLst>
              <a:ext uri="{FF2B5EF4-FFF2-40B4-BE49-F238E27FC236}">
                <a16:creationId xmlns:a16="http://schemas.microsoft.com/office/drawing/2014/main" id="{0AF6E064-8914-FCD2-7B22-B9DD9D169EE1}"/>
              </a:ext>
            </a:extLst>
          </p:cNvPr>
          <p:cNvSpPr>
            <a:spLocks noGrp="1"/>
          </p:cNvSpPr>
          <p:nvPr>
            <p:ph type="title" hasCustomPrompt="1"/>
          </p:nvPr>
        </p:nvSpPr>
        <p:spPr>
          <a:xfrm>
            <a:off x="282289" y="245650"/>
            <a:ext cx="8658712" cy="425669"/>
          </a:xfrm>
          <a:prstGeom prst="rect">
            <a:avLst/>
          </a:prstGeom>
        </p:spPr>
        <p:txBody>
          <a:bodyPr lIns="0"/>
          <a:lstStyle>
            <a:lvl1pPr>
              <a:defRPr>
                <a:solidFill>
                  <a:srgbClr val="002855"/>
                </a:solidFill>
              </a:defRPr>
            </a:lvl1pPr>
          </a:lstStyle>
          <a:p>
            <a:r>
              <a:rPr lang="en-US" dirty="0"/>
              <a:t>Topic</a:t>
            </a:r>
          </a:p>
        </p:txBody>
      </p:sp>
      <p:sp>
        <p:nvSpPr>
          <p:cNvPr id="6" name="Text Placeholder 3">
            <a:extLst>
              <a:ext uri="{FF2B5EF4-FFF2-40B4-BE49-F238E27FC236}">
                <a16:creationId xmlns:a16="http://schemas.microsoft.com/office/drawing/2014/main" id="{8F514186-64D2-D79F-5790-B5B2D99DECF3}"/>
              </a:ext>
            </a:extLst>
          </p:cNvPr>
          <p:cNvSpPr>
            <a:spLocks noGrp="1"/>
          </p:cNvSpPr>
          <p:nvPr>
            <p:ph type="body" sz="quarter" idx="16" hasCustomPrompt="1"/>
          </p:nvPr>
        </p:nvSpPr>
        <p:spPr>
          <a:xfrm>
            <a:off x="282288" y="710787"/>
            <a:ext cx="8658713" cy="329802"/>
          </a:xfrm>
        </p:spPr>
        <p:txBody>
          <a:bodyPr lIns="0">
            <a:noAutofit/>
          </a:bodyPr>
          <a:lstStyle>
            <a:lvl1pPr marL="0" indent="0">
              <a:buNone/>
              <a:defRPr sz="1800" b="1" i="1">
                <a:solidFill>
                  <a:schemeClr val="tx1">
                    <a:lumMod val="50000"/>
                    <a:lumOff val="50000"/>
                  </a:schemeClr>
                </a:solidFill>
              </a:defRPr>
            </a:lvl1pPr>
          </a:lstStyle>
          <a:p>
            <a:pPr lvl="0"/>
            <a:r>
              <a:rPr lang="en-US" dirty="0"/>
              <a:t>Subhead</a:t>
            </a:r>
          </a:p>
        </p:txBody>
      </p:sp>
      <p:sp>
        <p:nvSpPr>
          <p:cNvPr id="7" name="TextBox 6">
            <a:extLst>
              <a:ext uri="{FF2B5EF4-FFF2-40B4-BE49-F238E27FC236}">
                <a16:creationId xmlns:a16="http://schemas.microsoft.com/office/drawing/2014/main" id="{9DAE3151-C814-8D51-B7C9-E0368224CE31}"/>
              </a:ext>
            </a:extLst>
          </p:cNvPr>
          <p:cNvSpPr txBox="1"/>
          <p:nvPr userDrawn="1"/>
        </p:nvSpPr>
        <p:spPr>
          <a:xfrm>
            <a:off x="7361695" y="1782305"/>
            <a:ext cx="0" cy="0"/>
          </a:xfrm>
          <a:prstGeom prst="rect">
            <a:avLst/>
          </a:prstGeom>
        </p:spPr>
        <p:txBody>
          <a:bodyPr wrap="none" rtlCol="0">
            <a:normAutofit fontScale="25000" lnSpcReduction="20000"/>
          </a:bodyPr>
          <a:lstStyle/>
          <a:p>
            <a:pPr algn="l"/>
            <a:endParaRPr lang="en-US" dirty="0"/>
          </a:p>
        </p:txBody>
      </p:sp>
    </p:spTree>
    <p:extLst>
      <p:ext uri="{BB962C8B-B14F-4D97-AF65-F5344CB8AC3E}">
        <p14:creationId xmlns:p14="http://schemas.microsoft.com/office/powerpoint/2010/main" val="1677514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1" name="Content Placeholder 3"/>
          <p:cNvSpPr>
            <a:spLocks noGrp="1"/>
          </p:cNvSpPr>
          <p:nvPr>
            <p:ph sz="half" idx="2" hasCustomPrompt="1"/>
          </p:nvPr>
        </p:nvSpPr>
        <p:spPr>
          <a:xfrm>
            <a:off x="4707473" y="2921431"/>
            <a:ext cx="4210281" cy="1422069"/>
          </a:xfrm>
        </p:spPr>
        <p:txBody>
          <a:bodyPr/>
          <a:lstStyle>
            <a:lvl1pPr marL="0" indent="0">
              <a:buNone/>
              <a:defRPr sz="900" i="1"/>
            </a:lvl1pPr>
          </a:lstStyle>
          <a:p>
            <a:pPr lvl="0"/>
            <a:r>
              <a:rPr lang="en-US" dirty="0"/>
              <a:t>Insert Object</a:t>
            </a:r>
          </a:p>
        </p:txBody>
      </p:sp>
      <p:sp>
        <p:nvSpPr>
          <p:cNvPr id="13" name="Text Placeholder 13"/>
          <p:cNvSpPr>
            <a:spLocks noGrp="1"/>
          </p:cNvSpPr>
          <p:nvPr>
            <p:ph type="body" sz="quarter" idx="13"/>
          </p:nvPr>
        </p:nvSpPr>
        <p:spPr>
          <a:xfrm>
            <a:off x="282290" y="1252981"/>
            <a:ext cx="4210280" cy="1439405"/>
          </a:xfrm>
        </p:spPr>
        <p:txBody>
          <a:bodyPr/>
          <a:lstStyle>
            <a:lvl1pPr>
              <a:buClr>
                <a:srgbClr val="002855"/>
              </a:buClr>
              <a:defRPr/>
            </a:lvl1pPr>
            <a:lvl2pPr>
              <a:buClr>
                <a:srgbClr val="002855"/>
              </a:buClr>
              <a:defRPr/>
            </a:lvl2pPr>
            <a:lvl3pPr>
              <a:buClr>
                <a:srgbClr val="002855"/>
              </a:buClr>
              <a:defRPr/>
            </a:lvl3pPr>
            <a:lvl4pPr>
              <a:buClr>
                <a:srgbClr val="002855"/>
              </a:buClr>
              <a:defRPr/>
            </a:lvl4pPr>
            <a:lvl5pPr>
              <a:buClr>
                <a:srgbClr val="00285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p:cNvSpPr>
            <a:spLocks noGrp="1"/>
          </p:cNvSpPr>
          <p:nvPr>
            <p:ph sz="half" idx="14" hasCustomPrompt="1"/>
          </p:nvPr>
        </p:nvSpPr>
        <p:spPr>
          <a:xfrm>
            <a:off x="4707473" y="1269541"/>
            <a:ext cx="4210281" cy="1422069"/>
          </a:xfrm>
        </p:spPr>
        <p:txBody>
          <a:bodyPr/>
          <a:lstStyle>
            <a:lvl1pPr marL="0" indent="0">
              <a:buNone/>
              <a:defRPr sz="900" i="1"/>
            </a:lvl1pPr>
          </a:lstStyle>
          <a:p>
            <a:pPr lvl="0"/>
            <a:r>
              <a:rPr lang="en-US" dirty="0"/>
              <a:t>Insert Object</a:t>
            </a:r>
          </a:p>
        </p:txBody>
      </p:sp>
      <p:sp>
        <p:nvSpPr>
          <p:cNvPr id="16" name="Content Placeholder 3"/>
          <p:cNvSpPr>
            <a:spLocks noGrp="1"/>
          </p:cNvSpPr>
          <p:nvPr>
            <p:ph sz="half" idx="15" hasCustomPrompt="1"/>
          </p:nvPr>
        </p:nvSpPr>
        <p:spPr>
          <a:xfrm>
            <a:off x="282290" y="2921431"/>
            <a:ext cx="4210280" cy="1422069"/>
          </a:xfrm>
        </p:spPr>
        <p:txBody>
          <a:bodyPr/>
          <a:lstStyle>
            <a:lvl1pPr marL="0" indent="0">
              <a:buNone/>
              <a:defRPr sz="900" i="1"/>
            </a:lvl1pPr>
          </a:lstStyle>
          <a:p>
            <a:pPr lvl="0"/>
            <a:r>
              <a:rPr lang="en-US" dirty="0"/>
              <a:t>Insert Object</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5" name="Title 1">
            <a:extLst>
              <a:ext uri="{FF2B5EF4-FFF2-40B4-BE49-F238E27FC236}">
                <a16:creationId xmlns:a16="http://schemas.microsoft.com/office/drawing/2014/main" id="{DCB2AA21-5DC4-EF2E-F110-447171121BAE}"/>
              </a:ext>
            </a:extLst>
          </p:cNvPr>
          <p:cNvSpPr>
            <a:spLocks noGrp="1"/>
          </p:cNvSpPr>
          <p:nvPr>
            <p:ph type="title" hasCustomPrompt="1"/>
          </p:nvPr>
        </p:nvSpPr>
        <p:spPr>
          <a:xfrm>
            <a:off x="282289" y="245650"/>
            <a:ext cx="8658712" cy="425669"/>
          </a:xfrm>
          <a:prstGeom prst="rect">
            <a:avLst/>
          </a:prstGeom>
        </p:spPr>
        <p:txBody>
          <a:bodyPr lIns="0"/>
          <a:lstStyle>
            <a:lvl1pPr>
              <a:defRPr>
                <a:solidFill>
                  <a:srgbClr val="002855"/>
                </a:solidFill>
              </a:defRPr>
            </a:lvl1pPr>
          </a:lstStyle>
          <a:p>
            <a:r>
              <a:rPr lang="en-US" dirty="0"/>
              <a:t>Topic</a:t>
            </a:r>
          </a:p>
        </p:txBody>
      </p:sp>
      <p:sp>
        <p:nvSpPr>
          <p:cNvPr id="6" name="Text Placeholder 3">
            <a:extLst>
              <a:ext uri="{FF2B5EF4-FFF2-40B4-BE49-F238E27FC236}">
                <a16:creationId xmlns:a16="http://schemas.microsoft.com/office/drawing/2014/main" id="{E3B2B563-ED51-2E79-84DE-879842AE1C8B}"/>
              </a:ext>
            </a:extLst>
          </p:cNvPr>
          <p:cNvSpPr>
            <a:spLocks noGrp="1"/>
          </p:cNvSpPr>
          <p:nvPr>
            <p:ph type="body" sz="quarter" idx="17" hasCustomPrompt="1"/>
          </p:nvPr>
        </p:nvSpPr>
        <p:spPr>
          <a:xfrm>
            <a:off x="282288" y="710787"/>
            <a:ext cx="8658713" cy="329802"/>
          </a:xfrm>
        </p:spPr>
        <p:txBody>
          <a:bodyPr lIns="0">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596008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4" name="Text Placeholder 13"/>
          <p:cNvSpPr>
            <a:spLocks noGrp="1"/>
          </p:cNvSpPr>
          <p:nvPr>
            <p:ph type="body" sz="quarter" idx="13"/>
          </p:nvPr>
        </p:nvSpPr>
        <p:spPr>
          <a:xfrm>
            <a:off x="282291" y="1252981"/>
            <a:ext cx="3019523" cy="3102042"/>
          </a:xfrm>
        </p:spPr>
        <p:txBody>
          <a:bodyPr/>
          <a:lstStyle>
            <a:lvl1pPr>
              <a:buClr>
                <a:srgbClr val="002855"/>
              </a:buClr>
              <a:defRPr/>
            </a:lvl1pPr>
            <a:lvl2pPr>
              <a:buClr>
                <a:srgbClr val="002855"/>
              </a:buClr>
              <a:defRPr/>
            </a:lvl2pPr>
            <a:lvl3pPr>
              <a:buClr>
                <a:srgbClr val="002855"/>
              </a:buClr>
              <a:defRPr/>
            </a:lvl3pPr>
            <a:lvl4pPr>
              <a:buClr>
                <a:srgbClr val="002855"/>
              </a:buClr>
              <a:defRPr/>
            </a:lvl4pPr>
            <a:lvl5pPr>
              <a:buClr>
                <a:srgbClr val="00285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able Placeholder 8"/>
          <p:cNvSpPr>
            <a:spLocks noGrp="1"/>
          </p:cNvSpPr>
          <p:nvPr>
            <p:ph type="tbl" sz="quarter" idx="14" hasCustomPrompt="1"/>
          </p:nvPr>
        </p:nvSpPr>
        <p:spPr>
          <a:xfrm>
            <a:off x="3443216" y="1252980"/>
            <a:ext cx="5497785" cy="3102043"/>
          </a:xfrm>
        </p:spPr>
        <p:txBody>
          <a:bodyPr>
            <a:normAutofit/>
          </a:bodyPr>
          <a:lstStyle>
            <a:lvl1pPr marL="0" indent="0">
              <a:buNone/>
              <a:defRPr sz="900" i="1"/>
            </a:lvl1pPr>
          </a:lstStyle>
          <a:p>
            <a:pPr lvl="0"/>
            <a:r>
              <a:rPr lang="en-US" dirty="0"/>
              <a:t>Insert Object</a:t>
            </a:r>
          </a:p>
        </p:txBody>
      </p:sp>
      <p:sp>
        <p:nvSpPr>
          <p:cNvPr id="10" name="Slide Number Placeholder 9"/>
          <p:cNvSpPr>
            <a:spLocks noGrp="1"/>
          </p:cNvSpPr>
          <p:nvPr>
            <p:ph type="sldNum" sz="quarter" idx="15"/>
          </p:nvPr>
        </p:nvSpPr>
        <p:spPr/>
        <p:txBody>
          <a:bodyPr/>
          <a:lstStyle/>
          <a:p>
            <a:fld id="{3DD97BEB-BAEF-0344-9D5C-EC73E478698A}" type="slidenum">
              <a:rPr lang="en-US" smtClean="0"/>
              <a:pPr/>
              <a:t>‹#›</a:t>
            </a:fld>
            <a:endParaRPr lang="en-US"/>
          </a:p>
        </p:txBody>
      </p:sp>
      <p:sp>
        <p:nvSpPr>
          <p:cNvPr id="5" name="Title 1">
            <a:extLst>
              <a:ext uri="{FF2B5EF4-FFF2-40B4-BE49-F238E27FC236}">
                <a16:creationId xmlns:a16="http://schemas.microsoft.com/office/drawing/2014/main" id="{4A304CB7-3AA2-3202-B580-2B5C69FB9F8D}"/>
              </a:ext>
            </a:extLst>
          </p:cNvPr>
          <p:cNvSpPr>
            <a:spLocks noGrp="1"/>
          </p:cNvSpPr>
          <p:nvPr>
            <p:ph type="title" hasCustomPrompt="1"/>
          </p:nvPr>
        </p:nvSpPr>
        <p:spPr>
          <a:xfrm>
            <a:off x="282289" y="245650"/>
            <a:ext cx="8658712" cy="425669"/>
          </a:xfrm>
          <a:prstGeom prst="rect">
            <a:avLst/>
          </a:prstGeom>
        </p:spPr>
        <p:txBody>
          <a:bodyPr lIns="0"/>
          <a:lstStyle>
            <a:lvl1pPr>
              <a:defRPr>
                <a:solidFill>
                  <a:srgbClr val="002855"/>
                </a:solidFill>
              </a:defRPr>
            </a:lvl1pPr>
          </a:lstStyle>
          <a:p>
            <a:r>
              <a:rPr lang="en-US" dirty="0"/>
              <a:t>Topic</a:t>
            </a:r>
          </a:p>
        </p:txBody>
      </p:sp>
      <p:sp>
        <p:nvSpPr>
          <p:cNvPr id="6" name="Text Placeholder 3">
            <a:extLst>
              <a:ext uri="{FF2B5EF4-FFF2-40B4-BE49-F238E27FC236}">
                <a16:creationId xmlns:a16="http://schemas.microsoft.com/office/drawing/2014/main" id="{957C2D4C-BD60-59E9-69C3-E21B44818806}"/>
              </a:ext>
            </a:extLst>
          </p:cNvPr>
          <p:cNvSpPr>
            <a:spLocks noGrp="1"/>
          </p:cNvSpPr>
          <p:nvPr>
            <p:ph type="body" sz="quarter" idx="16" hasCustomPrompt="1"/>
          </p:nvPr>
        </p:nvSpPr>
        <p:spPr>
          <a:xfrm>
            <a:off x="282288" y="710787"/>
            <a:ext cx="8658713" cy="329802"/>
          </a:xfrm>
        </p:spPr>
        <p:txBody>
          <a:bodyPr lIns="0">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407724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with Caption">
    <p:spTree>
      <p:nvGrpSpPr>
        <p:cNvPr id="1" name=""/>
        <p:cNvGrpSpPr/>
        <p:nvPr/>
      </p:nvGrpSpPr>
      <p:grpSpPr>
        <a:xfrm>
          <a:off x="0" y="0"/>
          <a:ext cx="0" cy="0"/>
          <a:chOff x="0" y="0"/>
          <a:chExt cx="0" cy="0"/>
        </a:xfrm>
      </p:grpSpPr>
      <p:sp>
        <p:nvSpPr>
          <p:cNvPr id="13" name="Text Placeholder 13"/>
          <p:cNvSpPr>
            <a:spLocks noGrp="1"/>
          </p:cNvSpPr>
          <p:nvPr>
            <p:ph type="body" sz="quarter" idx="13"/>
          </p:nvPr>
        </p:nvSpPr>
        <p:spPr>
          <a:xfrm>
            <a:off x="4705535" y="1245231"/>
            <a:ext cx="4235466" cy="3109791"/>
          </a:xfrm>
        </p:spPr>
        <p:txBody>
          <a:bodyPr/>
          <a:lstStyle>
            <a:lvl1pPr>
              <a:buClr>
                <a:srgbClr val="002855"/>
              </a:buClr>
              <a:defRPr/>
            </a:lvl1pPr>
            <a:lvl2pPr>
              <a:buClr>
                <a:srgbClr val="002855"/>
              </a:buClr>
              <a:defRPr/>
            </a:lvl2pPr>
            <a:lvl3pPr>
              <a:buClr>
                <a:srgbClr val="002855"/>
              </a:buClr>
              <a:defRPr/>
            </a:lvl3pPr>
            <a:lvl4pPr>
              <a:buClr>
                <a:srgbClr val="002855"/>
              </a:buClr>
              <a:defRPr/>
            </a:lvl4pPr>
            <a:lvl5pPr>
              <a:buClr>
                <a:srgbClr val="00285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282290" y="3591612"/>
            <a:ext cx="4235466" cy="763411"/>
          </a:xfrm>
        </p:spPr>
        <p:txBody>
          <a:bodyPr lIns="0">
            <a:no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3" name="Picture Placeholder 2"/>
          <p:cNvSpPr>
            <a:spLocks noGrp="1"/>
          </p:cNvSpPr>
          <p:nvPr>
            <p:ph type="pic" sz="quarter" idx="15" hasCustomPrompt="1"/>
          </p:nvPr>
        </p:nvSpPr>
        <p:spPr>
          <a:xfrm>
            <a:off x="282290" y="1245232"/>
            <a:ext cx="4235466" cy="2222393"/>
          </a:xfrm>
        </p:spPr>
        <p:txBody>
          <a:bodyPr>
            <a:normAutofit/>
          </a:bodyPr>
          <a:lstStyle>
            <a:lvl1pPr marL="0" indent="0">
              <a:buNone/>
              <a:defRPr sz="900" i="1" baseline="0"/>
            </a:lvl1pPr>
          </a:lstStyle>
          <a:p>
            <a:r>
              <a:rPr lang="en-US" dirty="0"/>
              <a:t>Insert Photo</a:t>
            </a:r>
          </a:p>
        </p:txBody>
      </p:sp>
      <p:sp>
        <p:nvSpPr>
          <p:cNvPr id="4" name="Slide Number Placeholder 3"/>
          <p:cNvSpPr>
            <a:spLocks noGrp="1"/>
          </p:cNvSpPr>
          <p:nvPr>
            <p:ph type="sldNum" sz="quarter" idx="16"/>
          </p:nvPr>
        </p:nvSpPr>
        <p:spPr/>
        <p:txBody>
          <a:bodyPr/>
          <a:lstStyle/>
          <a:p>
            <a:fld id="{3DD97BEB-BAEF-0344-9D5C-EC73E478698A}" type="slidenum">
              <a:rPr lang="en-US" smtClean="0"/>
              <a:pPr/>
              <a:t>‹#›</a:t>
            </a:fld>
            <a:endParaRPr lang="en-US"/>
          </a:p>
        </p:txBody>
      </p:sp>
      <p:sp>
        <p:nvSpPr>
          <p:cNvPr id="6" name="Title 1">
            <a:extLst>
              <a:ext uri="{FF2B5EF4-FFF2-40B4-BE49-F238E27FC236}">
                <a16:creationId xmlns:a16="http://schemas.microsoft.com/office/drawing/2014/main" id="{EA2468D8-7183-0FC6-538D-BB28C6C2195F}"/>
              </a:ext>
            </a:extLst>
          </p:cNvPr>
          <p:cNvSpPr>
            <a:spLocks noGrp="1"/>
          </p:cNvSpPr>
          <p:nvPr>
            <p:ph type="title" hasCustomPrompt="1"/>
          </p:nvPr>
        </p:nvSpPr>
        <p:spPr>
          <a:xfrm>
            <a:off x="282289" y="245650"/>
            <a:ext cx="8658712" cy="425669"/>
          </a:xfrm>
          <a:prstGeom prst="rect">
            <a:avLst/>
          </a:prstGeom>
        </p:spPr>
        <p:txBody>
          <a:bodyPr lIns="0"/>
          <a:lstStyle>
            <a:lvl1pPr>
              <a:defRPr>
                <a:solidFill>
                  <a:srgbClr val="002855"/>
                </a:solidFill>
              </a:defRPr>
            </a:lvl1pPr>
          </a:lstStyle>
          <a:p>
            <a:r>
              <a:rPr lang="en-US" dirty="0"/>
              <a:t>Topic</a:t>
            </a:r>
          </a:p>
        </p:txBody>
      </p:sp>
      <p:sp>
        <p:nvSpPr>
          <p:cNvPr id="7" name="Text Placeholder 3">
            <a:extLst>
              <a:ext uri="{FF2B5EF4-FFF2-40B4-BE49-F238E27FC236}">
                <a16:creationId xmlns:a16="http://schemas.microsoft.com/office/drawing/2014/main" id="{2D22E6AC-1D68-1A62-895E-D1CC0C4F3D22}"/>
              </a:ext>
            </a:extLst>
          </p:cNvPr>
          <p:cNvSpPr>
            <a:spLocks noGrp="1"/>
          </p:cNvSpPr>
          <p:nvPr>
            <p:ph type="body" sz="quarter" idx="17" hasCustomPrompt="1"/>
          </p:nvPr>
        </p:nvSpPr>
        <p:spPr>
          <a:xfrm>
            <a:off x="282288" y="710787"/>
            <a:ext cx="8658713" cy="329802"/>
          </a:xfrm>
        </p:spPr>
        <p:txBody>
          <a:bodyPr lIns="0">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8389558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3DD97BEB-BAEF-0344-9D5C-EC73E478698A}" type="slidenum">
              <a:rPr lang="en-US" smtClean="0"/>
              <a:pPr/>
              <a:t>‹#›</a:t>
            </a:fld>
            <a:endParaRPr lang="en-US"/>
          </a:p>
        </p:txBody>
      </p:sp>
      <p:sp>
        <p:nvSpPr>
          <p:cNvPr id="4" name="Title 1">
            <a:extLst>
              <a:ext uri="{FF2B5EF4-FFF2-40B4-BE49-F238E27FC236}">
                <a16:creationId xmlns:a16="http://schemas.microsoft.com/office/drawing/2014/main" id="{DCE4219F-8A77-4012-6E77-CCFCA36951F3}"/>
              </a:ext>
            </a:extLst>
          </p:cNvPr>
          <p:cNvSpPr>
            <a:spLocks noGrp="1"/>
          </p:cNvSpPr>
          <p:nvPr>
            <p:ph type="title" hasCustomPrompt="1"/>
          </p:nvPr>
        </p:nvSpPr>
        <p:spPr>
          <a:xfrm>
            <a:off x="282289" y="245650"/>
            <a:ext cx="8658712" cy="425669"/>
          </a:xfrm>
          <a:prstGeom prst="rect">
            <a:avLst/>
          </a:prstGeom>
        </p:spPr>
        <p:txBody>
          <a:bodyPr lIns="0"/>
          <a:lstStyle>
            <a:lvl1pPr>
              <a:defRPr>
                <a:solidFill>
                  <a:srgbClr val="002855"/>
                </a:solidFill>
              </a:defRPr>
            </a:lvl1pPr>
          </a:lstStyle>
          <a:p>
            <a:r>
              <a:rPr lang="en-US" dirty="0"/>
              <a:t>Topic</a:t>
            </a:r>
          </a:p>
        </p:txBody>
      </p:sp>
      <p:sp>
        <p:nvSpPr>
          <p:cNvPr id="5" name="Text Placeholder 3">
            <a:extLst>
              <a:ext uri="{FF2B5EF4-FFF2-40B4-BE49-F238E27FC236}">
                <a16:creationId xmlns:a16="http://schemas.microsoft.com/office/drawing/2014/main" id="{EE34E679-CD0B-16C4-E8EE-14DDEBE54E03}"/>
              </a:ext>
            </a:extLst>
          </p:cNvPr>
          <p:cNvSpPr>
            <a:spLocks noGrp="1"/>
          </p:cNvSpPr>
          <p:nvPr>
            <p:ph type="body" sz="quarter" idx="16" hasCustomPrompt="1"/>
          </p:nvPr>
        </p:nvSpPr>
        <p:spPr>
          <a:xfrm>
            <a:off x="282288" y="710787"/>
            <a:ext cx="8658713" cy="329802"/>
          </a:xfrm>
        </p:spPr>
        <p:txBody>
          <a:bodyPr lIns="0">
            <a:noAutofit/>
          </a:bodyPr>
          <a:lstStyle>
            <a:lvl1pPr marL="0" indent="0">
              <a:buNone/>
              <a:defRPr sz="1800" b="1" i="1">
                <a:solidFill>
                  <a:schemeClr val="tx1">
                    <a:lumMod val="50000"/>
                    <a:lumOff val="50000"/>
                  </a:schemeClr>
                </a:solidFill>
              </a:defRPr>
            </a:lvl1pPr>
          </a:lstStyle>
          <a:p>
            <a:pPr lvl="0"/>
            <a:r>
              <a:rPr lang="en-US" dirty="0"/>
              <a:t>Subhead</a:t>
            </a:r>
          </a:p>
        </p:txBody>
      </p:sp>
      <p:sp>
        <p:nvSpPr>
          <p:cNvPr id="2" name="TextBox 1">
            <a:extLst>
              <a:ext uri="{FF2B5EF4-FFF2-40B4-BE49-F238E27FC236}">
                <a16:creationId xmlns:a16="http://schemas.microsoft.com/office/drawing/2014/main" id="{72B60127-67C7-F66A-23F8-A934B721F883}"/>
              </a:ext>
            </a:extLst>
          </p:cNvPr>
          <p:cNvSpPr txBox="1"/>
          <p:nvPr userDrawn="1"/>
        </p:nvSpPr>
        <p:spPr>
          <a:xfrm>
            <a:off x="1066800" y="431800"/>
            <a:ext cx="0" cy="0"/>
          </a:xfrm>
          <a:prstGeom prst="rect">
            <a:avLst/>
          </a:prstGeom>
        </p:spPr>
        <p:txBody>
          <a:bodyPr wrap="none" rtlCol="0">
            <a:normAutofit fontScale="25000" lnSpcReduction="20000"/>
          </a:bodyPr>
          <a:lstStyle/>
          <a:p>
            <a:pPr algn="l"/>
            <a:endParaRPr lang="en-US" dirty="0"/>
          </a:p>
        </p:txBody>
      </p:sp>
    </p:spTree>
    <p:extLst>
      <p:ext uri="{BB962C8B-B14F-4D97-AF65-F5344CB8AC3E}">
        <p14:creationId xmlns:p14="http://schemas.microsoft.com/office/powerpoint/2010/main" val="844104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1B-Photos Locke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7F51B27-D6FD-578D-E914-AB069920A7DE}"/>
              </a:ext>
            </a:extLst>
          </p:cNvPr>
          <p:cNvPicPr>
            <a:picLocks noChangeAspect="1"/>
          </p:cNvPicPr>
          <p:nvPr userDrawn="1"/>
        </p:nvPicPr>
        <p:blipFill>
          <a:blip r:embed="rId2"/>
          <a:srcRect/>
          <a:stretch/>
        </p:blipFill>
        <p:spPr>
          <a:xfrm>
            <a:off x="1" y="-8147"/>
            <a:ext cx="9143998" cy="5143498"/>
          </a:xfrm>
          <a:prstGeom prst="rect">
            <a:avLst/>
          </a:prstGeom>
        </p:spPr>
      </p:pic>
      <p:pic>
        <p:nvPicPr>
          <p:cNvPr id="8" name="Picture 7">
            <a:extLst>
              <a:ext uri="{FF2B5EF4-FFF2-40B4-BE49-F238E27FC236}">
                <a16:creationId xmlns:a16="http://schemas.microsoft.com/office/drawing/2014/main" id="{B29407DB-9EC1-775D-729D-5F1A7B591069}"/>
              </a:ext>
            </a:extLst>
          </p:cNvPr>
          <p:cNvPicPr>
            <a:picLocks noChangeAspect="1"/>
          </p:cNvPicPr>
          <p:nvPr userDrawn="1"/>
        </p:nvPicPr>
        <p:blipFill rotWithShape="1">
          <a:blip r:embed="rId3"/>
          <a:srcRect r="26766"/>
          <a:stretch/>
        </p:blipFill>
        <p:spPr>
          <a:xfrm>
            <a:off x="1" y="4627165"/>
            <a:ext cx="9144000" cy="532631"/>
          </a:xfrm>
          <a:prstGeom prst="rect">
            <a:avLst/>
          </a:prstGeom>
        </p:spPr>
      </p:pic>
      <p:pic>
        <p:nvPicPr>
          <p:cNvPr id="20" name="Google Shape;20;p2">
            <a:extLst>
              <a:ext uri="{FF2B5EF4-FFF2-40B4-BE49-F238E27FC236}">
                <a16:creationId xmlns:a16="http://schemas.microsoft.com/office/drawing/2014/main" id="{BF545E2E-7AE8-E079-68E5-B4BBF7184120}"/>
              </a:ext>
            </a:extLst>
          </p:cNvPr>
          <p:cNvPicPr preferRelativeResize="0"/>
          <p:nvPr userDrawn="1"/>
        </p:nvPicPr>
        <p:blipFill rotWithShape="1">
          <a:blip r:embed="rId4">
            <a:alphaModFix/>
          </a:blip>
          <a:srcRect/>
          <a:stretch/>
        </p:blipFill>
        <p:spPr>
          <a:xfrm>
            <a:off x="7613960" y="4131398"/>
            <a:ext cx="1221339" cy="681678"/>
          </a:xfrm>
          <a:prstGeom prst="rect">
            <a:avLst/>
          </a:prstGeom>
          <a:noFill/>
          <a:ln>
            <a:noFill/>
          </a:ln>
        </p:spPr>
      </p:pic>
      <p:sp>
        <p:nvSpPr>
          <p:cNvPr id="2" name="Title 1"/>
          <p:cNvSpPr>
            <a:spLocks noGrp="1"/>
          </p:cNvSpPr>
          <p:nvPr>
            <p:ph type="ctrTitle" hasCustomPrompt="1"/>
          </p:nvPr>
        </p:nvSpPr>
        <p:spPr>
          <a:xfrm>
            <a:off x="282289" y="2581643"/>
            <a:ext cx="8553009" cy="940768"/>
          </a:xfrm>
          <a:prstGeom prst="rect">
            <a:avLst/>
          </a:prstGeom>
        </p:spPr>
        <p:txBody>
          <a:bodyPr lIns="0" anchor="b">
            <a:normAutofit/>
          </a:bodyPr>
          <a:lstStyle>
            <a:lvl1pPr algn="l">
              <a:defRPr sz="3300" i="0">
                <a:solidFill>
                  <a:srgbClr val="002855"/>
                </a:solidFill>
              </a:defRPr>
            </a:lvl1pPr>
          </a:lstStyle>
          <a:p>
            <a:r>
              <a:rPr lang="en-US" dirty="0"/>
              <a:t>Presentation Title</a:t>
            </a:r>
          </a:p>
        </p:txBody>
      </p:sp>
      <p:sp>
        <p:nvSpPr>
          <p:cNvPr id="3" name="Subtitle 2"/>
          <p:cNvSpPr>
            <a:spLocks noGrp="1"/>
          </p:cNvSpPr>
          <p:nvPr>
            <p:ph type="subTitle" idx="1" hasCustomPrompt="1"/>
          </p:nvPr>
        </p:nvSpPr>
        <p:spPr>
          <a:xfrm>
            <a:off x="282290" y="3557482"/>
            <a:ext cx="7022970" cy="874829"/>
          </a:xfrm>
        </p:spPr>
        <p:txBody>
          <a:bodyPr lIns="0">
            <a:normAutofit/>
          </a:bodyPr>
          <a:lstStyle>
            <a:lvl1pPr marL="0" indent="0" algn="l">
              <a:buNone/>
              <a:defRPr sz="2100" b="1" i="1">
                <a:solidFill>
                  <a:schemeClr val="tx1">
                    <a:lumMod val="50000"/>
                    <a:lumOff val="50000"/>
                  </a:schemeClr>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
        <p:nvSpPr>
          <p:cNvPr id="10" name="Slide Number Placeholder 9"/>
          <p:cNvSpPr>
            <a:spLocks noGrp="1"/>
          </p:cNvSpPr>
          <p:nvPr>
            <p:ph type="sldNum" sz="quarter" idx="18"/>
          </p:nvPr>
        </p:nvSpPr>
        <p:spPr/>
        <p:txBody>
          <a:bodyPr/>
          <a:lstStyle>
            <a:lvl1pPr>
              <a:defRPr>
                <a:solidFill>
                  <a:srgbClr val="002855"/>
                </a:solidFill>
              </a:defRPr>
            </a:lvl1pPr>
          </a:lstStyle>
          <a:p>
            <a:fld id="{3DD97BEB-BAEF-0344-9D5C-EC73E478698A}" type="slidenum">
              <a:rPr lang="en-US" smtClean="0"/>
              <a:pPr/>
              <a:t>‹#›</a:t>
            </a:fld>
            <a:endParaRPr lang="en-US" dirty="0"/>
          </a:p>
        </p:txBody>
      </p:sp>
      <p:sp>
        <p:nvSpPr>
          <p:cNvPr id="4" name="TextBox 3">
            <a:extLst>
              <a:ext uri="{FF2B5EF4-FFF2-40B4-BE49-F238E27FC236}">
                <a16:creationId xmlns:a16="http://schemas.microsoft.com/office/drawing/2014/main" id="{78C300B2-530C-FA4A-A0D1-243431B9E26B}"/>
              </a:ext>
            </a:extLst>
          </p:cNvPr>
          <p:cNvSpPr txBox="1"/>
          <p:nvPr userDrawn="1"/>
        </p:nvSpPr>
        <p:spPr>
          <a:xfrm>
            <a:off x="814401" y="4654044"/>
            <a:ext cx="832865" cy="261610"/>
          </a:xfrm>
          <a:prstGeom prst="rect">
            <a:avLst/>
          </a:prstGeom>
          <a:noFill/>
        </p:spPr>
        <p:txBody>
          <a:bodyPr wrap="square" rtlCol="0">
            <a:spAutoFit/>
          </a:bodyPr>
          <a:lstStyle/>
          <a:p>
            <a:r>
              <a:rPr lang="en-US" sz="1100" b="1" dirty="0" err="1">
                <a:solidFill>
                  <a:srgbClr val="002855"/>
                </a:solidFill>
                <a:latin typeface="Calibri" panose="020F0502020204030204" pitchFamily="34" charset="0"/>
                <a:cs typeface="Calibri" panose="020F0502020204030204" pitchFamily="34" charset="0"/>
              </a:rPr>
              <a:t>ieee.org</a:t>
            </a:r>
            <a:endParaRPr lang="en-US" sz="1100" b="1" dirty="0">
              <a:solidFill>
                <a:srgbClr val="002855"/>
              </a:solidFill>
              <a:latin typeface="Calibri" panose="020F0502020204030204" pitchFamily="34" charset="0"/>
              <a:cs typeface="Calibri" panose="020F0502020204030204" pitchFamily="34" charset="0"/>
            </a:endParaRPr>
          </a:p>
        </p:txBody>
      </p:sp>
      <p:sp>
        <p:nvSpPr>
          <p:cNvPr id="25" name="Google Shape;15;p1">
            <a:extLst>
              <a:ext uri="{FF2B5EF4-FFF2-40B4-BE49-F238E27FC236}">
                <a16:creationId xmlns:a16="http://schemas.microsoft.com/office/drawing/2014/main" id="{52320A1D-5125-B302-1636-C48D547566DC}"/>
              </a:ext>
            </a:extLst>
          </p:cNvPr>
          <p:cNvSpPr txBox="1"/>
          <p:nvPr userDrawn="1"/>
        </p:nvSpPr>
        <p:spPr>
          <a:xfrm>
            <a:off x="0" y="4961588"/>
            <a:ext cx="9144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dirty="0">
                <a:solidFill>
                  <a:srgbClr val="C7EAFB"/>
                </a:solidFill>
                <a:latin typeface="Calibri"/>
                <a:ea typeface="Calibri"/>
                <a:cs typeface="Calibri"/>
                <a:sym typeface="Calibri"/>
              </a:rPr>
              <a:t>The professional home for the engineering and technology community worldwide</a:t>
            </a:r>
            <a:endParaRPr dirty="0"/>
          </a:p>
        </p:txBody>
      </p:sp>
      <p:pic>
        <p:nvPicPr>
          <p:cNvPr id="13" name="Picture Placeholder 10" descr="A person and person standing in a server room&#10;&#10;Description automatically generated">
            <a:extLst>
              <a:ext uri="{FF2B5EF4-FFF2-40B4-BE49-F238E27FC236}">
                <a16:creationId xmlns:a16="http://schemas.microsoft.com/office/drawing/2014/main" id="{E2CDE891-37C3-7DA8-CE02-376B7C6F19F2}"/>
              </a:ext>
            </a:extLst>
          </p:cNvPr>
          <p:cNvPicPr>
            <a:picLocks noChangeAspect="1"/>
          </p:cNvPicPr>
          <p:nvPr userDrawn="1"/>
        </p:nvPicPr>
        <p:blipFill>
          <a:blip r:embed="rId5"/>
          <a:srcRect t="1914" b="1914"/>
          <a:stretch>
            <a:fillRect/>
          </a:stretch>
        </p:blipFill>
        <p:spPr>
          <a:xfrm>
            <a:off x="-551" y="506367"/>
            <a:ext cx="1828800" cy="1828800"/>
          </a:xfrm>
          <a:prstGeom prst="rect">
            <a:avLst/>
          </a:prstGeom>
        </p:spPr>
      </p:pic>
      <p:pic>
        <p:nvPicPr>
          <p:cNvPr id="14" name="Picture Placeholder 12" descr="A person and person standing next to a machine&#10;&#10;Description automatically generated">
            <a:extLst>
              <a:ext uri="{FF2B5EF4-FFF2-40B4-BE49-F238E27FC236}">
                <a16:creationId xmlns:a16="http://schemas.microsoft.com/office/drawing/2014/main" id="{AC3379AB-8D10-2BB7-CAB0-CA8421C07430}"/>
              </a:ext>
            </a:extLst>
          </p:cNvPr>
          <p:cNvPicPr>
            <a:picLocks noChangeAspect="1"/>
          </p:cNvPicPr>
          <p:nvPr userDrawn="1"/>
        </p:nvPicPr>
        <p:blipFill>
          <a:blip r:embed="rId6"/>
          <a:srcRect l="2681" r="2681"/>
          <a:stretch>
            <a:fillRect/>
          </a:stretch>
        </p:blipFill>
        <p:spPr>
          <a:xfrm>
            <a:off x="1812458" y="506367"/>
            <a:ext cx="1861485" cy="1831081"/>
          </a:xfrm>
          <a:prstGeom prst="rect">
            <a:avLst/>
          </a:prstGeom>
        </p:spPr>
      </p:pic>
      <p:pic>
        <p:nvPicPr>
          <p:cNvPr id="15" name="Picture Placeholder 16" descr="A person in a wheelchair working on a computer&#10;&#10;Description automatically generated">
            <a:extLst>
              <a:ext uri="{FF2B5EF4-FFF2-40B4-BE49-F238E27FC236}">
                <a16:creationId xmlns:a16="http://schemas.microsoft.com/office/drawing/2014/main" id="{4AB2EF3D-2061-6AB8-2AED-E8950E43FCAB}"/>
              </a:ext>
            </a:extLst>
          </p:cNvPr>
          <p:cNvPicPr>
            <a:picLocks noChangeAspect="1"/>
          </p:cNvPicPr>
          <p:nvPr userDrawn="1"/>
        </p:nvPicPr>
        <p:blipFill>
          <a:blip r:embed="rId7"/>
          <a:srcRect l="1401" r="1401"/>
          <a:stretch>
            <a:fillRect/>
          </a:stretch>
        </p:blipFill>
        <p:spPr>
          <a:xfrm>
            <a:off x="3674266" y="506367"/>
            <a:ext cx="1817334" cy="1828800"/>
          </a:xfrm>
          <a:prstGeom prst="rect">
            <a:avLst/>
          </a:prstGeom>
        </p:spPr>
      </p:pic>
      <p:pic>
        <p:nvPicPr>
          <p:cNvPr id="16" name="Picture Placeholder 18" descr="A person working on a computer&#10;&#10;Description automatically generated">
            <a:extLst>
              <a:ext uri="{FF2B5EF4-FFF2-40B4-BE49-F238E27FC236}">
                <a16:creationId xmlns:a16="http://schemas.microsoft.com/office/drawing/2014/main" id="{9C157887-8158-B68B-D968-EFE81041397C}"/>
              </a:ext>
            </a:extLst>
          </p:cNvPr>
          <p:cNvPicPr>
            <a:picLocks noChangeAspect="1"/>
          </p:cNvPicPr>
          <p:nvPr userDrawn="1"/>
        </p:nvPicPr>
        <p:blipFill>
          <a:blip r:embed="rId8"/>
          <a:srcRect l="1294" r="1294"/>
          <a:stretch>
            <a:fillRect/>
          </a:stretch>
        </p:blipFill>
        <p:spPr>
          <a:xfrm>
            <a:off x="5493599" y="506367"/>
            <a:ext cx="1837943" cy="1828800"/>
          </a:xfrm>
          <a:prstGeom prst="rect">
            <a:avLst/>
          </a:prstGeom>
        </p:spPr>
      </p:pic>
      <p:pic>
        <p:nvPicPr>
          <p:cNvPr id="17" name="Picture Placeholder 20" descr="A person looking at a screen&#10;&#10;Description automatically generated">
            <a:extLst>
              <a:ext uri="{FF2B5EF4-FFF2-40B4-BE49-F238E27FC236}">
                <a16:creationId xmlns:a16="http://schemas.microsoft.com/office/drawing/2014/main" id="{690CAAAA-DAF1-CE15-5209-33321374416F}"/>
              </a:ext>
            </a:extLst>
          </p:cNvPr>
          <p:cNvPicPr>
            <a:picLocks noChangeAspect="1"/>
          </p:cNvPicPr>
          <p:nvPr userDrawn="1"/>
        </p:nvPicPr>
        <p:blipFill>
          <a:blip r:embed="rId9"/>
          <a:srcRect l="8189" r="8189"/>
          <a:stretch>
            <a:fillRect/>
          </a:stretch>
        </p:blipFill>
        <p:spPr>
          <a:xfrm>
            <a:off x="7322401" y="506367"/>
            <a:ext cx="1836546" cy="1828800"/>
          </a:xfrm>
          <a:prstGeom prst="rect">
            <a:avLst/>
          </a:prstGeom>
        </p:spPr>
      </p:pic>
    </p:spTree>
    <p:extLst>
      <p:ext uri="{BB962C8B-B14F-4D97-AF65-F5344CB8AC3E}">
        <p14:creationId xmlns:p14="http://schemas.microsoft.com/office/powerpoint/2010/main" val="10814982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Bullets">
    <p:spTree>
      <p:nvGrpSpPr>
        <p:cNvPr id="1" name=""/>
        <p:cNvGrpSpPr/>
        <p:nvPr/>
      </p:nvGrpSpPr>
      <p:grpSpPr>
        <a:xfrm>
          <a:off x="0" y="0"/>
          <a:ext cx="0" cy="0"/>
          <a:chOff x="0" y="0"/>
          <a:chExt cx="0" cy="0"/>
        </a:xfrm>
      </p:grpSpPr>
      <p:sp>
        <p:nvSpPr>
          <p:cNvPr id="13" name="Text Placeholder 13"/>
          <p:cNvSpPr>
            <a:spLocks noGrp="1"/>
          </p:cNvSpPr>
          <p:nvPr>
            <p:ph type="body" sz="quarter" idx="13"/>
          </p:nvPr>
        </p:nvSpPr>
        <p:spPr>
          <a:xfrm>
            <a:off x="282289" y="2128100"/>
            <a:ext cx="8658711" cy="1604915"/>
          </a:xfrm>
        </p:spPr>
        <p:txBody>
          <a:bodyPr/>
          <a:lstStyle>
            <a:lvl1pPr>
              <a:buClr>
                <a:srgbClr val="002855"/>
              </a:buClr>
              <a:defRPr/>
            </a:lvl1pPr>
            <a:lvl2pPr>
              <a:buClr>
                <a:srgbClr val="002855"/>
              </a:buClr>
              <a:defRPr/>
            </a:lvl2pPr>
            <a:lvl3pPr>
              <a:buClr>
                <a:srgbClr val="002855"/>
              </a:buClr>
              <a:defRPr/>
            </a:lvl3pPr>
            <a:lvl4pPr>
              <a:buClr>
                <a:srgbClr val="002855"/>
              </a:buClr>
              <a:defRPr/>
            </a:lvl4pPr>
            <a:lvl5pPr>
              <a:buClr>
                <a:srgbClr val="00285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282289" y="1253847"/>
            <a:ext cx="8658711" cy="758882"/>
          </a:xfrm>
        </p:spPr>
        <p:txBody>
          <a:bodyPr lIns="0">
            <a:norm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ea</a:t>
            </a:r>
            <a:r>
              <a:rPr lang="en-US" dirty="0"/>
              <a:t> </a:t>
            </a:r>
            <a:r>
              <a:rPr lang="en-US" dirty="0" err="1"/>
              <a:t>consequat</a:t>
            </a:r>
            <a:r>
              <a:rPr lang="en-US" dirty="0"/>
              <a:t>.</a:t>
            </a:r>
          </a:p>
        </p:txBody>
      </p:sp>
      <p:sp>
        <p:nvSpPr>
          <p:cNvPr id="14" name="Text Placeholder 13"/>
          <p:cNvSpPr>
            <a:spLocks noGrp="1"/>
          </p:cNvSpPr>
          <p:nvPr>
            <p:ph type="body" sz="quarter" idx="15" hasCustomPrompt="1"/>
          </p:nvPr>
        </p:nvSpPr>
        <p:spPr>
          <a:xfrm>
            <a:off x="282289" y="3810504"/>
            <a:ext cx="8658711" cy="544519"/>
          </a:xfrm>
        </p:spPr>
        <p:txBody>
          <a:bodyPr lIns="0">
            <a:normAutofit/>
          </a:bodyPr>
          <a:lstStyle>
            <a:lvl1pPr marL="0" indent="0">
              <a:buNone/>
              <a:defRPr sz="1500" b="1" i="1">
                <a:solidFill>
                  <a:srgbClr val="002855"/>
                </a:solidFill>
              </a:defRPr>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5" name="Title 1">
            <a:extLst>
              <a:ext uri="{FF2B5EF4-FFF2-40B4-BE49-F238E27FC236}">
                <a16:creationId xmlns:a16="http://schemas.microsoft.com/office/drawing/2014/main" id="{3603909E-FD8C-20E1-141E-744AE8D3FAB4}"/>
              </a:ext>
            </a:extLst>
          </p:cNvPr>
          <p:cNvSpPr>
            <a:spLocks noGrp="1"/>
          </p:cNvSpPr>
          <p:nvPr>
            <p:ph type="title" hasCustomPrompt="1"/>
          </p:nvPr>
        </p:nvSpPr>
        <p:spPr>
          <a:xfrm>
            <a:off x="282289" y="245650"/>
            <a:ext cx="8658712" cy="425669"/>
          </a:xfrm>
          <a:prstGeom prst="rect">
            <a:avLst/>
          </a:prstGeom>
        </p:spPr>
        <p:txBody>
          <a:bodyPr lIns="0"/>
          <a:lstStyle>
            <a:lvl1pPr>
              <a:defRPr>
                <a:solidFill>
                  <a:srgbClr val="002855"/>
                </a:solidFill>
              </a:defRPr>
            </a:lvl1pPr>
          </a:lstStyle>
          <a:p>
            <a:r>
              <a:rPr lang="en-US" noProof="0" dirty="0"/>
              <a:t>Topic</a:t>
            </a:r>
          </a:p>
        </p:txBody>
      </p:sp>
      <p:sp>
        <p:nvSpPr>
          <p:cNvPr id="6" name="Text Placeholder 3">
            <a:extLst>
              <a:ext uri="{FF2B5EF4-FFF2-40B4-BE49-F238E27FC236}">
                <a16:creationId xmlns:a16="http://schemas.microsoft.com/office/drawing/2014/main" id="{C8408872-713C-D7D4-6C0F-6707249D20ED}"/>
              </a:ext>
            </a:extLst>
          </p:cNvPr>
          <p:cNvSpPr>
            <a:spLocks noGrp="1"/>
          </p:cNvSpPr>
          <p:nvPr>
            <p:ph type="body" sz="quarter" idx="17" hasCustomPrompt="1"/>
          </p:nvPr>
        </p:nvSpPr>
        <p:spPr>
          <a:xfrm>
            <a:off x="282288" y="710787"/>
            <a:ext cx="8658713" cy="329802"/>
          </a:xfrm>
        </p:spPr>
        <p:txBody>
          <a:bodyPr lIns="0">
            <a:noAutofit/>
          </a:bodyPr>
          <a:lstStyle>
            <a:lvl1pPr marL="0" indent="0">
              <a:buNone/>
              <a:defRPr sz="1800" b="1" i="1">
                <a:solidFill>
                  <a:schemeClr val="tx1">
                    <a:lumMod val="50000"/>
                    <a:lumOff val="50000"/>
                  </a:schemeClr>
                </a:solidFill>
              </a:defRPr>
            </a:lvl1pPr>
          </a:lstStyle>
          <a:p>
            <a:pPr lvl="0"/>
            <a:r>
              <a:rPr lang="en-US" noProof="0" dirty="0"/>
              <a:t>Subhead</a:t>
            </a:r>
          </a:p>
        </p:txBody>
      </p:sp>
    </p:spTree>
    <p:extLst>
      <p:ext uri="{BB962C8B-B14F-4D97-AF65-F5344CB8AC3E}">
        <p14:creationId xmlns:p14="http://schemas.microsoft.com/office/powerpoint/2010/main" val="1327891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Bullets, Content">
    <p:spTree>
      <p:nvGrpSpPr>
        <p:cNvPr id="1" name=""/>
        <p:cNvGrpSpPr/>
        <p:nvPr/>
      </p:nvGrpSpPr>
      <p:grpSpPr>
        <a:xfrm>
          <a:off x="0" y="0"/>
          <a:ext cx="0" cy="0"/>
          <a:chOff x="0" y="0"/>
          <a:chExt cx="0" cy="0"/>
        </a:xfrm>
      </p:grpSpPr>
      <p:sp>
        <p:nvSpPr>
          <p:cNvPr id="13" name="Text Placeholder 13"/>
          <p:cNvSpPr>
            <a:spLocks noGrp="1"/>
          </p:cNvSpPr>
          <p:nvPr>
            <p:ph type="body" sz="quarter" idx="13"/>
          </p:nvPr>
        </p:nvSpPr>
        <p:spPr>
          <a:xfrm>
            <a:off x="282290" y="3138935"/>
            <a:ext cx="4289710" cy="1208828"/>
          </a:xfrm>
        </p:spPr>
        <p:txBody>
          <a:bodyPr/>
          <a:lstStyle>
            <a:lvl1pPr>
              <a:buClr>
                <a:srgbClr val="002855"/>
              </a:buClr>
              <a:defRPr/>
            </a:lvl1pPr>
            <a:lvl2pPr>
              <a:buClr>
                <a:srgbClr val="002855"/>
              </a:buClr>
              <a:defRPr/>
            </a:lvl2pPr>
            <a:lvl3pPr>
              <a:buClr>
                <a:srgbClr val="002855"/>
              </a:buClr>
              <a:defRPr/>
            </a:lvl3pPr>
            <a:lvl4pPr>
              <a:buClr>
                <a:srgbClr val="002855"/>
              </a:buClr>
              <a:defRPr/>
            </a:lvl4pPr>
            <a:lvl5pPr>
              <a:buClr>
                <a:srgbClr val="00285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282289" y="1245232"/>
            <a:ext cx="8658711" cy="1457025"/>
          </a:xfrm>
        </p:spPr>
        <p:txBody>
          <a:bodyPr lIns="0" numCol="2" spcCol="274320">
            <a:norm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endParaRPr lang="en-US" dirty="0"/>
          </a:p>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a:t>
            </a:r>
          </a:p>
        </p:txBody>
      </p:sp>
      <p:sp>
        <p:nvSpPr>
          <p:cNvPr id="3" name="Picture Placeholder 2"/>
          <p:cNvSpPr>
            <a:spLocks noGrp="1"/>
          </p:cNvSpPr>
          <p:nvPr>
            <p:ph type="pic" sz="quarter" idx="15" hasCustomPrompt="1"/>
          </p:nvPr>
        </p:nvSpPr>
        <p:spPr>
          <a:xfrm>
            <a:off x="4722970" y="3138934"/>
            <a:ext cx="4218030" cy="1208829"/>
          </a:xfrm>
        </p:spPr>
        <p:txBody>
          <a:bodyPr>
            <a:normAutofit/>
          </a:bodyPr>
          <a:lstStyle>
            <a:lvl1pPr marL="0" indent="0">
              <a:buNone/>
              <a:defRPr sz="900" i="1" baseline="0"/>
            </a:lvl1pPr>
          </a:lstStyle>
          <a:p>
            <a:r>
              <a:rPr lang="en-US" dirty="0"/>
              <a:t>Insert Photo</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6" name="Title 1">
            <a:extLst>
              <a:ext uri="{FF2B5EF4-FFF2-40B4-BE49-F238E27FC236}">
                <a16:creationId xmlns:a16="http://schemas.microsoft.com/office/drawing/2014/main" id="{22101C7A-858B-1E2B-83E0-2582C721453B}"/>
              </a:ext>
            </a:extLst>
          </p:cNvPr>
          <p:cNvSpPr>
            <a:spLocks noGrp="1"/>
          </p:cNvSpPr>
          <p:nvPr>
            <p:ph type="title" hasCustomPrompt="1"/>
          </p:nvPr>
        </p:nvSpPr>
        <p:spPr>
          <a:xfrm>
            <a:off x="282289" y="245650"/>
            <a:ext cx="8658712" cy="425669"/>
          </a:xfrm>
          <a:prstGeom prst="rect">
            <a:avLst/>
          </a:prstGeom>
        </p:spPr>
        <p:txBody>
          <a:bodyPr lIns="0"/>
          <a:lstStyle>
            <a:lvl1pPr>
              <a:defRPr>
                <a:solidFill>
                  <a:srgbClr val="002855"/>
                </a:solidFill>
              </a:defRPr>
            </a:lvl1pPr>
          </a:lstStyle>
          <a:p>
            <a:r>
              <a:rPr lang="en-US" dirty="0"/>
              <a:t>Topic</a:t>
            </a:r>
          </a:p>
        </p:txBody>
      </p:sp>
      <p:sp>
        <p:nvSpPr>
          <p:cNvPr id="7" name="Text Placeholder 3">
            <a:extLst>
              <a:ext uri="{FF2B5EF4-FFF2-40B4-BE49-F238E27FC236}">
                <a16:creationId xmlns:a16="http://schemas.microsoft.com/office/drawing/2014/main" id="{13388630-5250-47EC-8C4D-75D355887114}"/>
              </a:ext>
            </a:extLst>
          </p:cNvPr>
          <p:cNvSpPr>
            <a:spLocks noGrp="1"/>
          </p:cNvSpPr>
          <p:nvPr>
            <p:ph type="body" sz="quarter" idx="17" hasCustomPrompt="1"/>
          </p:nvPr>
        </p:nvSpPr>
        <p:spPr>
          <a:xfrm>
            <a:off x="282288" y="710787"/>
            <a:ext cx="8658713" cy="329802"/>
          </a:xfrm>
        </p:spPr>
        <p:txBody>
          <a:bodyPr lIns="0">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6622244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s and Image">
    <p:spTree>
      <p:nvGrpSpPr>
        <p:cNvPr id="1" name=""/>
        <p:cNvGrpSpPr/>
        <p:nvPr/>
      </p:nvGrpSpPr>
      <p:grpSpPr>
        <a:xfrm>
          <a:off x="0" y="0"/>
          <a:ext cx="0" cy="0"/>
          <a:chOff x="0" y="0"/>
          <a:chExt cx="0" cy="0"/>
        </a:xfrm>
      </p:grpSpPr>
      <p:sp>
        <p:nvSpPr>
          <p:cNvPr id="13" name="Text Placeholder 13"/>
          <p:cNvSpPr>
            <a:spLocks noGrp="1"/>
          </p:cNvSpPr>
          <p:nvPr>
            <p:ph type="body" sz="quarter" idx="13"/>
          </p:nvPr>
        </p:nvSpPr>
        <p:spPr>
          <a:xfrm>
            <a:off x="282290" y="1252981"/>
            <a:ext cx="4970872" cy="2165833"/>
          </a:xfrm>
        </p:spPr>
        <p:txBody>
          <a:bodyPr/>
          <a:lstStyle>
            <a:lvl1pPr>
              <a:buClr>
                <a:srgbClr val="002855"/>
              </a:buClr>
              <a:defRPr/>
            </a:lvl1pPr>
            <a:lvl2pPr>
              <a:buClr>
                <a:srgbClr val="002855"/>
              </a:buClr>
              <a:defRPr/>
            </a:lvl2pPr>
            <a:lvl3pPr>
              <a:buClr>
                <a:srgbClr val="002855"/>
              </a:buClr>
              <a:defRPr/>
            </a:lvl3pPr>
            <a:lvl4pPr>
              <a:buClr>
                <a:srgbClr val="002855"/>
              </a:buClr>
              <a:defRPr/>
            </a:lvl4pPr>
            <a:lvl5pPr>
              <a:buClr>
                <a:srgbClr val="00285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282290" y="3535051"/>
            <a:ext cx="4970872" cy="819973"/>
          </a:xfrm>
        </p:spPr>
        <p:txBody>
          <a:bodyPr lIns="0">
            <a:normAutofit/>
          </a:bodyPr>
          <a:lstStyle>
            <a:lvl1pPr marL="0" indent="0">
              <a:buNone/>
              <a:defRPr sz="1500" b="1">
                <a:solidFill>
                  <a:srgbClr val="002855"/>
                </a:solidFill>
              </a:defRPr>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3" name="Picture Placeholder 2"/>
          <p:cNvSpPr>
            <a:spLocks noGrp="1"/>
          </p:cNvSpPr>
          <p:nvPr>
            <p:ph type="pic" sz="quarter" idx="15" hasCustomPrompt="1"/>
          </p:nvPr>
        </p:nvSpPr>
        <p:spPr>
          <a:xfrm>
            <a:off x="5366283" y="1252982"/>
            <a:ext cx="3574718" cy="3102042"/>
          </a:xfrm>
        </p:spPr>
        <p:txBody>
          <a:bodyPr>
            <a:normAutofit/>
          </a:bodyPr>
          <a:lstStyle>
            <a:lvl1pPr marL="0" indent="0">
              <a:buNone/>
              <a:defRPr sz="900" i="1" baseline="0"/>
            </a:lvl1pPr>
          </a:lstStyle>
          <a:p>
            <a:r>
              <a:rPr lang="en-US" dirty="0"/>
              <a:t>Insert Photo</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dirty="0"/>
          </a:p>
        </p:txBody>
      </p:sp>
      <p:sp>
        <p:nvSpPr>
          <p:cNvPr id="6" name="Title 1">
            <a:extLst>
              <a:ext uri="{FF2B5EF4-FFF2-40B4-BE49-F238E27FC236}">
                <a16:creationId xmlns:a16="http://schemas.microsoft.com/office/drawing/2014/main" id="{5B1788BA-926E-34CC-7A52-44AE3BA957D1}"/>
              </a:ext>
            </a:extLst>
          </p:cNvPr>
          <p:cNvSpPr>
            <a:spLocks noGrp="1"/>
          </p:cNvSpPr>
          <p:nvPr>
            <p:ph type="title" hasCustomPrompt="1"/>
          </p:nvPr>
        </p:nvSpPr>
        <p:spPr>
          <a:xfrm>
            <a:off x="282289" y="245650"/>
            <a:ext cx="8658712" cy="425669"/>
          </a:xfrm>
          <a:prstGeom prst="rect">
            <a:avLst/>
          </a:prstGeom>
        </p:spPr>
        <p:txBody>
          <a:bodyPr lIns="0"/>
          <a:lstStyle>
            <a:lvl1pPr>
              <a:defRPr>
                <a:solidFill>
                  <a:srgbClr val="002855"/>
                </a:solidFill>
              </a:defRPr>
            </a:lvl1pPr>
          </a:lstStyle>
          <a:p>
            <a:r>
              <a:rPr lang="en-US" dirty="0"/>
              <a:t>Topic</a:t>
            </a:r>
          </a:p>
        </p:txBody>
      </p:sp>
      <p:sp>
        <p:nvSpPr>
          <p:cNvPr id="7" name="Text Placeholder 3">
            <a:extLst>
              <a:ext uri="{FF2B5EF4-FFF2-40B4-BE49-F238E27FC236}">
                <a16:creationId xmlns:a16="http://schemas.microsoft.com/office/drawing/2014/main" id="{8D91E58F-B24D-1552-AAE8-A8CA5C5411D0}"/>
              </a:ext>
            </a:extLst>
          </p:cNvPr>
          <p:cNvSpPr>
            <a:spLocks noGrp="1"/>
          </p:cNvSpPr>
          <p:nvPr>
            <p:ph type="body" sz="quarter" idx="17" hasCustomPrompt="1"/>
          </p:nvPr>
        </p:nvSpPr>
        <p:spPr>
          <a:xfrm>
            <a:off x="282288" y="710787"/>
            <a:ext cx="8658713" cy="329802"/>
          </a:xfrm>
        </p:spPr>
        <p:txBody>
          <a:bodyPr lIns="0">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810110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C-Photos Locke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7F51B27-D6FD-578D-E914-AB069920A7DE}"/>
              </a:ext>
            </a:extLst>
          </p:cNvPr>
          <p:cNvPicPr>
            <a:picLocks noChangeAspect="1"/>
          </p:cNvPicPr>
          <p:nvPr userDrawn="1"/>
        </p:nvPicPr>
        <p:blipFill>
          <a:blip r:embed="rId2"/>
          <a:srcRect/>
          <a:stretch/>
        </p:blipFill>
        <p:spPr>
          <a:xfrm>
            <a:off x="1" y="-8147"/>
            <a:ext cx="9143998" cy="5143498"/>
          </a:xfrm>
          <a:prstGeom prst="rect">
            <a:avLst/>
          </a:prstGeom>
        </p:spPr>
      </p:pic>
      <p:pic>
        <p:nvPicPr>
          <p:cNvPr id="8" name="Picture 7">
            <a:extLst>
              <a:ext uri="{FF2B5EF4-FFF2-40B4-BE49-F238E27FC236}">
                <a16:creationId xmlns:a16="http://schemas.microsoft.com/office/drawing/2014/main" id="{B29407DB-9EC1-775D-729D-5F1A7B591069}"/>
              </a:ext>
            </a:extLst>
          </p:cNvPr>
          <p:cNvPicPr>
            <a:picLocks noChangeAspect="1"/>
          </p:cNvPicPr>
          <p:nvPr userDrawn="1"/>
        </p:nvPicPr>
        <p:blipFill rotWithShape="1">
          <a:blip r:embed="rId3"/>
          <a:srcRect r="26766"/>
          <a:stretch/>
        </p:blipFill>
        <p:spPr>
          <a:xfrm>
            <a:off x="1" y="4627165"/>
            <a:ext cx="9144000" cy="532631"/>
          </a:xfrm>
          <a:prstGeom prst="rect">
            <a:avLst/>
          </a:prstGeom>
        </p:spPr>
      </p:pic>
      <p:pic>
        <p:nvPicPr>
          <p:cNvPr id="20" name="Google Shape;20;p2">
            <a:extLst>
              <a:ext uri="{FF2B5EF4-FFF2-40B4-BE49-F238E27FC236}">
                <a16:creationId xmlns:a16="http://schemas.microsoft.com/office/drawing/2014/main" id="{BF545E2E-7AE8-E079-68E5-B4BBF7184120}"/>
              </a:ext>
            </a:extLst>
          </p:cNvPr>
          <p:cNvPicPr preferRelativeResize="0"/>
          <p:nvPr userDrawn="1"/>
        </p:nvPicPr>
        <p:blipFill rotWithShape="1">
          <a:blip r:embed="rId4">
            <a:alphaModFix/>
          </a:blip>
          <a:srcRect/>
          <a:stretch/>
        </p:blipFill>
        <p:spPr>
          <a:xfrm>
            <a:off x="7613960" y="4131398"/>
            <a:ext cx="1221339" cy="681678"/>
          </a:xfrm>
          <a:prstGeom prst="rect">
            <a:avLst/>
          </a:prstGeom>
          <a:noFill/>
          <a:ln>
            <a:noFill/>
          </a:ln>
        </p:spPr>
      </p:pic>
      <p:sp>
        <p:nvSpPr>
          <p:cNvPr id="2" name="Title 1"/>
          <p:cNvSpPr>
            <a:spLocks noGrp="1"/>
          </p:cNvSpPr>
          <p:nvPr>
            <p:ph type="ctrTitle" hasCustomPrompt="1"/>
          </p:nvPr>
        </p:nvSpPr>
        <p:spPr>
          <a:xfrm>
            <a:off x="282289" y="2581643"/>
            <a:ext cx="8553009" cy="940768"/>
          </a:xfrm>
          <a:prstGeom prst="rect">
            <a:avLst/>
          </a:prstGeom>
        </p:spPr>
        <p:txBody>
          <a:bodyPr lIns="0" anchor="b">
            <a:normAutofit/>
          </a:bodyPr>
          <a:lstStyle>
            <a:lvl1pPr algn="l">
              <a:defRPr sz="3300" i="0">
                <a:solidFill>
                  <a:srgbClr val="002855"/>
                </a:solidFill>
              </a:defRPr>
            </a:lvl1pPr>
          </a:lstStyle>
          <a:p>
            <a:r>
              <a:rPr lang="en-US" dirty="0"/>
              <a:t>Presentation Title</a:t>
            </a:r>
          </a:p>
        </p:txBody>
      </p:sp>
      <p:sp>
        <p:nvSpPr>
          <p:cNvPr id="3" name="Subtitle 2"/>
          <p:cNvSpPr>
            <a:spLocks noGrp="1"/>
          </p:cNvSpPr>
          <p:nvPr>
            <p:ph type="subTitle" idx="1" hasCustomPrompt="1"/>
          </p:nvPr>
        </p:nvSpPr>
        <p:spPr>
          <a:xfrm>
            <a:off x="282290" y="3557482"/>
            <a:ext cx="7022970" cy="874829"/>
          </a:xfrm>
        </p:spPr>
        <p:txBody>
          <a:bodyPr lIns="0">
            <a:normAutofit/>
          </a:bodyPr>
          <a:lstStyle>
            <a:lvl1pPr marL="0" indent="0" algn="l">
              <a:buNone/>
              <a:defRPr sz="2100" b="1" i="1">
                <a:solidFill>
                  <a:schemeClr val="tx1">
                    <a:lumMod val="50000"/>
                    <a:lumOff val="50000"/>
                  </a:schemeClr>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
        <p:nvSpPr>
          <p:cNvPr id="10" name="Slide Number Placeholder 9"/>
          <p:cNvSpPr>
            <a:spLocks noGrp="1"/>
          </p:cNvSpPr>
          <p:nvPr>
            <p:ph type="sldNum" sz="quarter" idx="18"/>
          </p:nvPr>
        </p:nvSpPr>
        <p:spPr/>
        <p:txBody>
          <a:bodyPr/>
          <a:lstStyle>
            <a:lvl1pPr>
              <a:defRPr>
                <a:solidFill>
                  <a:srgbClr val="002855"/>
                </a:solidFill>
              </a:defRPr>
            </a:lvl1pPr>
          </a:lstStyle>
          <a:p>
            <a:fld id="{3DD97BEB-BAEF-0344-9D5C-EC73E478698A}" type="slidenum">
              <a:rPr lang="en-US" smtClean="0"/>
              <a:pPr/>
              <a:t>‹#›</a:t>
            </a:fld>
            <a:endParaRPr lang="en-US" dirty="0"/>
          </a:p>
        </p:txBody>
      </p:sp>
      <p:sp>
        <p:nvSpPr>
          <p:cNvPr id="4" name="TextBox 3">
            <a:extLst>
              <a:ext uri="{FF2B5EF4-FFF2-40B4-BE49-F238E27FC236}">
                <a16:creationId xmlns:a16="http://schemas.microsoft.com/office/drawing/2014/main" id="{78C300B2-530C-FA4A-A0D1-243431B9E26B}"/>
              </a:ext>
            </a:extLst>
          </p:cNvPr>
          <p:cNvSpPr txBox="1"/>
          <p:nvPr userDrawn="1"/>
        </p:nvSpPr>
        <p:spPr>
          <a:xfrm>
            <a:off x="814401" y="4654044"/>
            <a:ext cx="832865" cy="261610"/>
          </a:xfrm>
          <a:prstGeom prst="rect">
            <a:avLst/>
          </a:prstGeom>
          <a:noFill/>
        </p:spPr>
        <p:txBody>
          <a:bodyPr wrap="square" rtlCol="0">
            <a:spAutoFit/>
          </a:bodyPr>
          <a:lstStyle/>
          <a:p>
            <a:r>
              <a:rPr lang="en-US" sz="1100" b="1" dirty="0" err="1">
                <a:solidFill>
                  <a:srgbClr val="002855"/>
                </a:solidFill>
                <a:latin typeface="Calibri" panose="020F0502020204030204" pitchFamily="34" charset="0"/>
                <a:cs typeface="Calibri" panose="020F0502020204030204" pitchFamily="34" charset="0"/>
              </a:rPr>
              <a:t>ieee.org</a:t>
            </a:r>
            <a:endParaRPr lang="en-US" sz="1100" b="1" dirty="0">
              <a:solidFill>
                <a:srgbClr val="002855"/>
              </a:solidFill>
              <a:latin typeface="Calibri" panose="020F0502020204030204" pitchFamily="34" charset="0"/>
              <a:cs typeface="Calibri" panose="020F0502020204030204" pitchFamily="34" charset="0"/>
            </a:endParaRPr>
          </a:p>
        </p:txBody>
      </p:sp>
      <p:sp>
        <p:nvSpPr>
          <p:cNvPr id="25" name="Google Shape;15;p1">
            <a:extLst>
              <a:ext uri="{FF2B5EF4-FFF2-40B4-BE49-F238E27FC236}">
                <a16:creationId xmlns:a16="http://schemas.microsoft.com/office/drawing/2014/main" id="{52320A1D-5125-B302-1636-C48D547566DC}"/>
              </a:ext>
            </a:extLst>
          </p:cNvPr>
          <p:cNvSpPr txBox="1"/>
          <p:nvPr userDrawn="1"/>
        </p:nvSpPr>
        <p:spPr>
          <a:xfrm>
            <a:off x="0" y="4961588"/>
            <a:ext cx="9144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dirty="0">
                <a:solidFill>
                  <a:srgbClr val="C7EAFB"/>
                </a:solidFill>
                <a:latin typeface="Calibri"/>
                <a:ea typeface="Calibri"/>
                <a:cs typeface="Calibri"/>
                <a:sym typeface="Calibri"/>
              </a:rPr>
              <a:t>The professional home for the engineering and technology community worldwide</a:t>
            </a:r>
            <a:endParaRPr dirty="0"/>
          </a:p>
        </p:txBody>
      </p:sp>
      <p:pic>
        <p:nvPicPr>
          <p:cNvPr id="5" name="Picture Placeholder 10" descr="A person wearing a hard hat and holding a tablet&#10;&#10;Description automatically generated">
            <a:extLst>
              <a:ext uri="{FF2B5EF4-FFF2-40B4-BE49-F238E27FC236}">
                <a16:creationId xmlns:a16="http://schemas.microsoft.com/office/drawing/2014/main" id="{1983CD9E-58BA-8497-EABE-8AEB7632EE71}"/>
              </a:ext>
            </a:extLst>
          </p:cNvPr>
          <p:cNvPicPr>
            <a:picLocks noChangeAspect="1"/>
          </p:cNvPicPr>
          <p:nvPr userDrawn="1"/>
        </p:nvPicPr>
        <p:blipFill>
          <a:blip r:embed="rId5"/>
          <a:srcRect l="1852" r="1852"/>
          <a:stretch>
            <a:fillRect/>
          </a:stretch>
        </p:blipFill>
        <p:spPr>
          <a:xfrm>
            <a:off x="-551" y="506367"/>
            <a:ext cx="1828800" cy="1828800"/>
          </a:xfrm>
          <a:prstGeom prst="rect">
            <a:avLst/>
          </a:prstGeom>
        </p:spPr>
      </p:pic>
      <p:pic>
        <p:nvPicPr>
          <p:cNvPr id="6" name="Picture Placeholder 12" descr="A computer screen with numbers and lines&#10;&#10;Description automatically generated">
            <a:extLst>
              <a:ext uri="{FF2B5EF4-FFF2-40B4-BE49-F238E27FC236}">
                <a16:creationId xmlns:a16="http://schemas.microsoft.com/office/drawing/2014/main" id="{233133B5-4B0B-6DB8-7727-64E8DF6FA21D}"/>
              </a:ext>
            </a:extLst>
          </p:cNvPr>
          <p:cNvPicPr>
            <a:picLocks noChangeAspect="1"/>
          </p:cNvPicPr>
          <p:nvPr userDrawn="1"/>
        </p:nvPicPr>
        <p:blipFill>
          <a:blip r:embed="rId6"/>
          <a:srcRect t="1691" b="1691"/>
          <a:stretch>
            <a:fillRect/>
          </a:stretch>
        </p:blipFill>
        <p:spPr>
          <a:xfrm>
            <a:off x="1812458" y="506367"/>
            <a:ext cx="1861485" cy="1831081"/>
          </a:xfrm>
          <a:prstGeom prst="rect">
            <a:avLst/>
          </a:prstGeom>
        </p:spPr>
      </p:pic>
      <p:pic>
        <p:nvPicPr>
          <p:cNvPr id="7" name="Picture Placeholder 14" descr="A person in a white coat working on a computer&#10;&#10;Description automatically generated">
            <a:extLst>
              <a:ext uri="{FF2B5EF4-FFF2-40B4-BE49-F238E27FC236}">
                <a16:creationId xmlns:a16="http://schemas.microsoft.com/office/drawing/2014/main" id="{C3704A6D-9A48-FAE2-A984-46EEBD384428}"/>
              </a:ext>
            </a:extLst>
          </p:cNvPr>
          <p:cNvPicPr>
            <a:picLocks noChangeAspect="1"/>
          </p:cNvPicPr>
          <p:nvPr userDrawn="1"/>
        </p:nvPicPr>
        <p:blipFill>
          <a:blip r:embed="rId7"/>
          <a:srcRect t="1382" b="1382"/>
          <a:stretch>
            <a:fillRect/>
          </a:stretch>
        </p:blipFill>
        <p:spPr>
          <a:xfrm>
            <a:off x="3674266" y="506367"/>
            <a:ext cx="1817334" cy="1828800"/>
          </a:xfrm>
          <a:prstGeom prst="rect">
            <a:avLst/>
          </a:prstGeom>
        </p:spPr>
      </p:pic>
      <p:pic>
        <p:nvPicPr>
          <p:cNvPr id="9" name="Picture Placeholder 16" descr="A digital image of a person's head&#10;&#10;Description automatically generated">
            <a:extLst>
              <a:ext uri="{FF2B5EF4-FFF2-40B4-BE49-F238E27FC236}">
                <a16:creationId xmlns:a16="http://schemas.microsoft.com/office/drawing/2014/main" id="{F062005E-FA08-9FF9-21A3-3FC892EACB19}"/>
              </a:ext>
            </a:extLst>
          </p:cNvPr>
          <p:cNvPicPr>
            <a:picLocks noChangeAspect="1"/>
          </p:cNvPicPr>
          <p:nvPr userDrawn="1"/>
        </p:nvPicPr>
        <p:blipFill>
          <a:blip r:embed="rId8"/>
          <a:srcRect t="1803" b="1803"/>
          <a:stretch>
            <a:fillRect/>
          </a:stretch>
        </p:blipFill>
        <p:spPr>
          <a:xfrm>
            <a:off x="5493599" y="506367"/>
            <a:ext cx="1837943" cy="1828800"/>
          </a:xfrm>
          <a:prstGeom prst="rect">
            <a:avLst/>
          </a:prstGeom>
        </p:spPr>
      </p:pic>
      <p:pic>
        <p:nvPicPr>
          <p:cNvPr id="11" name="Picture Placeholder 18" descr="A person using a video call&#10;&#10;Description automatically generated">
            <a:extLst>
              <a:ext uri="{FF2B5EF4-FFF2-40B4-BE49-F238E27FC236}">
                <a16:creationId xmlns:a16="http://schemas.microsoft.com/office/drawing/2014/main" id="{D97C07C5-B1A6-B762-9791-82B23BD26EB9}"/>
              </a:ext>
            </a:extLst>
          </p:cNvPr>
          <p:cNvPicPr>
            <a:picLocks noChangeAspect="1"/>
          </p:cNvPicPr>
          <p:nvPr userDrawn="1"/>
        </p:nvPicPr>
        <p:blipFill>
          <a:blip r:embed="rId9"/>
          <a:srcRect l="4356" r="4356"/>
          <a:stretch>
            <a:fillRect/>
          </a:stretch>
        </p:blipFill>
        <p:spPr>
          <a:xfrm>
            <a:off x="7322401" y="506367"/>
            <a:ext cx="1836546" cy="1828800"/>
          </a:xfrm>
          <a:prstGeom prst="rect">
            <a:avLst/>
          </a:prstGeom>
        </p:spPr>
      </p:pic>
    </p:spTree>
    <p:extLst>
      <p:ext uri="{BB962C8B-B14F-4D97-AF65-F5344CB8AC3E}">
        <p14:creationId xmlns:p14="http://schemas.microsoft.com/office/powerpoint/2010/main" val="2488899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1D-Photos Unlocke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7F51B27-D6FD-578D-E914-AB069920A7DE}"/>
              </a:ext>
            </a:extLst>
          </p:cNvPr>
          <p:cNvPicPr>
            <a:picLocks noChangeAspect="1"/>
          </p:cNvPicPr>
          <p:nvPr userDrawn="1"/>
        </p:nvPicPr>
        <p:blipFill>
          <a:blip r:embed="rId2"/>
          <a:srcRect/>
          <a:stretch/>
        </p:blipFill>
        <p:spPr>
          <a:xfrm>
            <a:off x="1" y="-8147"/>
            <a:ext cx="9143998" cy="5143498"/>
          </a:xfrm>
          <a:prstGeom prst="rect">
            <a:avLst/>
          </a:prstGeom>
        </p:spPr>
      </p:pic>
      <p:pic>
        <p:nvPicPr>
          <p:cNvPr id="8" name="Picture 7">
            <a:extLst>
              <a:ext uri="{FF2B5EF4-FFF2-40B4-BE49-F238E27FC236}">
                <a16:creationId xmlns:a16="http://schemas.microsoft.com/office/drawing/2014/main" id="{B29407DB-9EC1-775D-729D-5F1A7B591069}"/>
              </a:ext>
            </a:extLst>
          </p:cNvPr>
          <p:cNvPicPr>
            <a:picLocks noChangeAspect="1"/>
          </p:cNvPicPr>
          <p:nvPr userDrawn="1"/>
        </p:nvPicPr>
        <p:blipFill rotWithShape="1">
          <a:blip r:embed="rId3"/>
          <a:srcRect r="26766"/>
          <a:stretch/>
        </p:blipFill>
        <p:spPr>
          <a:xfrm>
            <a:off x="1" y="4627165"/>
            <a:ext cx="9144000" cy="532631"/>
          </a:xfrm>
          <a:prstGeom prst="rect">
            <a:avLst/>
          </a:prstGeom>
        </p:spPr>
      </p:pic>
      <p:pic>
        <p:nvPicPr>
          <p:cNvPr id="20" name="Google Shape;20;p2">
            <a:extLst>
              <a:ext uri="{FF2B5EF4-FFF2-40B4-BE49-F238E27FC236}">
                <a16:creationId xmlns:a16="http://schemas.microsoft.com/office/drawing/2014/main" id="{BF545E2E-7AE8-E079-68E5-B4BBF7184120}"/>
              </a:ext>
            </a:extLst>
          </p:cNvPr>
          <p:cNvPicPr preferRelativeResize="0"/>
          <p:nvPr userDrawn="1"/>
        </p:nvPicPr>
        <p:blipFill rotWithShape="1">
          <a:blip r:embed="rId4">
            <a:alphaModFix/>
          </a:blip>
          <a:srcRect/>
          <a:stretch/>
        </p:blipFill>
        <p:spPr>
          <a:xfrm>
            <a:off x="7613960" y="4131398"/>
            <a:ext cx="1221339" cy="681678"/>
          </a:xfrm>
          <a:prstGeom prst="rect">
            <a:avLst/>
          </a:prstGeom>
          <a:noFill/>
          <a:ln>
            <a:noFill/>
          </a:ln>
        </p:spPr>
      </p:pic>
      <p:sp>
        <p:nvSpPr>
          <p:cNvPr id="2" name="Title 1"/>
          <p:cNvSpPr>
            <a:spLocks noGrp="1"/>
          </p:cNvSpPr>
          <p:nvPr>
            <p:ph type="ctrTitle" hasCustomPrompt="1"/>
          </p:nvPr>
        </p:nvSpPr>
        <p:spPr>
          <a:xfrm>
            <a:off x="282289" y="2581643"/>
            <a:ext cx="8553009" cy="940768"/>
          </a:xfrm>
          <a:prstGeom prst="rect">
            <a:avLst/>
          </a:prstGeom>
        </p:spPr>
        <p:txBody>
          <a:bodyPr lIns="0" anchor="b">
            <a:normAutofit/>
          </a:bodyPr>
          <a:lstStyle>
            <a:lvl1pPr algn="l">
              <a:defRPr sz="3300" i="0">
                <a:solidFill>
                  <a:srgbClr val="002855"/>
                </a:solidFill>
              </a:defRPr>
            </a:lvl1pPr>
          </a:lstStyle>
          <a:p>
            <a:r>
              <a:rPr lang="en-US" dirty="0"/>
              <a:t>Presentation Title</a:t>
            </a:r>
          </a:p>
        </p:txBody>
      </p:sp>
      <p:sp>
        <p:nvSpPr>
          <p:cNvPr id="3" name="Subtitle 2"/>
          <p:cNvSpPr>
            <a:spLocks noGrp="1"/>
          </p:cNvSpPr>
          <p:nvPr>
            <p:ph type="subTitle" idx="1" hasCustomPrompt="1"/>
          </p:nvPr>
        </p:nvSpPr>
        <p:spPr>
          <a:xfrm>
            <a:off x="282290" y="3557482"/>
            <a:ext cx="7022970" cy="874829"/>
          </a:xfrm>
        </p:spPr>
        <p:txBody>
          <a:bodyPr lIns="0">
            <a:normAutofit/>
          </a:bodyPr>
          <a:lstStyle>
            <a:lvl1pPr marL="0" indent="0" algn="l">
              <a:buNone/>
              <a:defRPr sz="2100" b="1" i="1">
                <a:solidFill>
                  <a:schemeClr val="tx1">
                    <a:lumMod val="50000"/>
                    <a:lumOff val="50000"/>
                  </a:schemeClr>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
        <p:nvSpPr>
          <p:cNvPr id="10" name="Slide Number Placeholder 9"/>
          <p:cNvSpPr>
            <a:spLocks noGrp="1"/>
          </p:cNvSpPr>
          <p:nvPr>
            <p:ph type="sldNum" sz="quarter" idx="18"/>
          </p:nvPr>
        </p:nvSpPr>
        <p:spPr/>
        <p:txBody>
          <a:bodyPr/>
          <a:lstStyle>
            <a:lvl1pPr>
              <a:defRPr>
                <a:solidFill>
                  <a:srgbClr val="002855"/>
                </a:solidFill>
              </a:defRPr>
            </a:lvl1pPr>
          </a:lstStyle>
          <a:p>
            <a:fld id="{3DD97BEB-BAEF-0344-9D5C-EC73E478698A}" type="slidenum">
              <a:rPr lang="en-US" smtClean="0"/>
              <a:pPr/>
              <a:t>‹#›</a:t>
            </a:fld>
            <a:endParaRPr lang="en-US" dirty="0"/>
          </a:p>
        </p:txBody>
      </p:sp>
      <p:sp>
        <p:nvSpPr>
          <p:cNvPr id="4" name="TextBox 3">
            <a:extLst>
              <a:ext uri="{FF2B5EF4-FFF2-40B4-BE49-F238E27FC236}">
                <a16:creationId xmlns:a16="http://schemas.microsoft.com/office/drawing/2014/main" id="{78C300B2-530C-FA4A-A0D1-243431B9E26B}"/>
              </a:ext>
            </a:extLst>
          </p:cNvPr>
          <p:cNvSpPr txBox="1"/>
          <p:nvPr userDrawn="1"/>
        </p:nvSpPr>
        <p:spPr>
          <a:xfrm>
            <a:off x="814401" y="4654044"/>
            <a:ext cx="832865" cy="261610"/>
          </a:xfrm>
          <a:prstGeom prst="rect">
            <a:avLst/>
          </a:prstGeom>
          <a:noFill/>
        </p:spPr>
        <p:txBody>
          <a:bodyPr wrap="square" rtlCol="0">
            <a:spAutoFit/>
          </a:bodyPr>
          <a:lstStyle/>
          <a:p>
            <a:r>
              <a:rPr lang="en-US" sz="1100" b="1" dirty="0" err="1">
                <a:solidFill>
                  <a:srgbClr val="002855"/>
                </a:solidFill>
                <a:latin typeface="Calibri" panose="020F0502020204030204" pitchFamily="34" charset="0"/>
                <a:cs typeface="Calibri" panose="020F0502020204030204" pitchFamily="34" charset="0"/>
              </a:rPr>
              <a:t>ieee.org</a:t>
            </a:r>
            <a:endParaRPr lang="en-US" sz="1100" b="1" dirty="0">
              <a:solidFill>
                <a:srgbClr val="002855"/>
              </a:solidFill>
              <a:latin typeface="Calibri" panose="020F0502020204030204" pitchFamily="34" charset="0"/>
              <a:cs typeface="Calibri" panose="020F0502020204030204" pitchFamily="34" charset="0"/>
            </a:endParaRPr>
          </a:p>
        </p:txBody>
      </p:sp>
      <p:sp>
        <p:nvSpPr>
          <p:cNvPr id="25" name="Google Shape;15;p1">
            <a:extLst>
              <a:ext uri="{FF2B5EF4-FFF2-40B4-BE49-F238E27FC236}">
                <a16:creationId xmlns:a16="http://schemas.microsoft.com/office/drawing/2014/main" id="{52320A1D-5125-B302-1636-C48D547566DC}"/>
              </a:ext>
            </a:extLst>
          </p:cNvPr>
          <p:cNvSpPr txBox="1"/>
          <p:nvPr userDrawn="1"/>
        </p:nvSpPr>
        <p:spPr>
          <a:xfrm>
            <a:off x="0" y="4961588"/>
            <a:ext cx="9144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dirty="0">
                <a:solidFill>
                  <a:srgbClr val="C7EAFB"/>
                </a:solidFill>
                <a:latin typeface="Calibri"/>
                <a:ea typeface="Calibri"/>
                <a:cs typeface="Calibri"/>
                <a:sym typeface="Calibri"/>
              </a:rPr>
              <a:t>The professional home for the engineering and technology community worldwide</a:t>
            </a:r>
            <a:endParaRPr dirty="0"/>
          </a:p>
        </p:txBody>
      </p:sp>
      <p:sp>
        <p:nvSpPr>
          <p:cNvPr id="5" name="Picture Placeholder 2">
            <a:extLst>
              <a:ext uri="{FF2B5EF4-FFF2-40B4-BE49-F238E27FC236}">
                <a16:creationId xmlns:a16="http://schemas.microsoft.com/office/drawing/2014/main" id="{C15FADBE-3A29-1E95-9C47-935083B27C71}"/>
              </a:ext>
            </a:extLst>
          </p:cNvPr>
          <p:cNvSpPr>
            <a:spLocks noGrp="1"/>
          </p:cNvSpPr>
          <p:nvPr>
            <p:ph type="pic" sz="quarter" idx="13" hasCustomPrompt="1"/>
          </p:nvPr>
        </p:nvSpPr>
        <p:spPr>
          <a:xfrm>
            <a:off x="-551" y="506367"/>
            <a:ext cx="1828800" cy="1828800"/>
          </a:xfrm>
          <a:solidFill>
            <a:schemeClr val="bg1"/>
          </a:solidFill>
        </p:spPr>
        <p:txBody>
          <a:bodyPr anchor="b">
            <a:normAutofit/>
          </a:bodyPr>
          <a:lstStyle>
            <a:lvl1pPr marL="123825" indent="0" algn="ctr">
              <a:buNone/>
              <a:defRPr sz="1400">
                <a:solidFill>
                  <a:srgbClr val="0066A1"/>
                </a:solidFill>
              </a:defRPr>
            </a:lvl1pPr>
          </a:lstStyle>
          <a:p>
            <a:r>
              <a:rPr lang="en-US" dirty="0"/>
              <a:t>Click to Insert Photo</a:t>
            </a:r>
          </a:p>
        </p:txBody>
      </p:sp>
      <p:sp>
        <p:nvSpPr>
          <p:cNvPr id="6" name="Picture Placeholder 2">
            <a:extLst>
              <a:ext uri="{FF2B5EF4-FFF2-40B4-BE49-F238E27FC236}">
                <a16:creationId xmlns:a16="http://schemas.microsoft.com/office/drawing/2014/main" id="{80A25B10-0BC1-34CB-1AE9-91D80CD073BD}"/>
              </a:ext>
            </a:extLst>
          </p:cNvPr>
          <p:cNvSpPr>
            <a:spLocks noGrp="1" noChangeAspect="1"/>
          </p:cNvSpPr>
          <p:nvPr>
            <p:ph type="pic" sz="quarter" idx="14" hasCustomPrompt="1"/>
          </p:nvPr>
        </p:nvSpPr>
        <p:spPr>
          <a:xfrm>
            <a:off x="1812458" y="506367"/>
            <a:ext cx="1861485" cy="1831081"/>
          </a:xfrm>
          <a:prstGeom prst="rect">
            <a:avLst/>
          </a:prstGeom>
          <a:solidFill>
            <a:schemeClr val="bg1"/>
          </a:solidFill>
        </p:spPr>
        <p:txBody>
          <a:bodyPr anchor="b">
            <a:normAutofit/>
          </a:bodyPr>
          <a:lstStyle>
            <a:lvl1pPr marL="123825" indent="0" algn="ctr">
              <a:buNone/>
              <a:defRPr sz="1400">
                <a:solidFill>
                  <a:srgbClr val="0066A1"/>
                </a:solidFill>
              </a:defRPr>
            </a:lvl1pPr>
          </a:lstStyle>
          <a:p>
            <a:r>
              <a:rPr lang="en-US" dirty="0"/>
              <a:t>Click to Insert Photo</a:t>
            </a:r>
          </a:p>
        </p:txBody>
      </p:sp>
      <p:sp>
        <p:nvSpPr>
          <p:cNvPr id="7" name="Picture Placeholder 2">
            <a:extLst>
              <a:ext uri="{FF2B5EF4-FFF2-40B4-BE49-F238E27FC236}">
                <a16:creationId xmlns:a16="http://schemas.microsoft.com/office/drawing/2014/main" id="{C87B41E3-9465-5800-4CC3-1599D54B45F6}"/>
              </a:ext>
            </a:extLst>
          </p:cNvPr>
          <p:cNvSpPr>
            <a:spLocks noGrp="1"/>
          </p:cNvSpPr>
          <p:nvPr>
            <p:ph type="pic" sz="quarter" idx="15" hasCustomPrompt="1"/>
          </p:nvPr>
        </p:nvSpPr>
        <p:spPr>
          <a:xfrm>
            <a:off x="3674266" y="506367"/>
            <a:ext cx="1817334" cy="1828800"/>
          </a:xfrm>
          <a:solidFill>
            <a:schemeClr val="bg1"/>
          </a:solidFill>
        </p:spPr>
        <p:txBody>
          <a:bodyPr anchor="b">
            <a:normAutofit/>
          </a:bodyPr>
          <a:lstStyle>
            <a:lvl1pPr marL="123825" indent="0" algn="ctr">
              <a:buNone/>
              <a:defRPr sz="1400">
                <a:solidFill>
                  <a:srgbClr val="0066A1"/>
                </a:solidFill>
              </a:defRPr>
            </a:lvl1pPr>
          </a:lstStyle>
          <a:p>
            <a:r>
              <a:rPr lang="en-US" dirty="0"/>
              <a:t>Click to Insert Photo</a:t>
            </a:r>
          </a:p>
        </p:txBody>
      </p:sp>
      <p:sp>
        <p:nvSpPr>
          <p:cNvPr id="9" name="Picture Placeholder 2">
            <a:extLst>
              <a:ext uri="{FF2B5EF4-FFF2-40B4-BE49-F238E27FC236}">
                <a16:creationId xmlns:a16="http://schemas.microsoft.com/office/drawing/2014/main" id="{75824EB5-3550-BCA0-C7FF-9BD2CA57949D}"/>
              </a:ext>
            </a:extLst>
          </p:cNvPr>
          <p:cNvSpPr>
            <a:spLocks noGrp="1"/>
          </p:cNvSpPr>
          <p:nvPr>
            <p:ph type="pic" sz="quarter" idx="16" hasCustomPrompt="1"/>
          </p:nvPr>
        </p:nvSpPr>
        <p:spPr>
          <a:xfrm>
            <a:off x="5493599" y="506367"/>
            <a:ext cx="1837943" cy="1828800"/>
          </a:xfrm>
          <a:solidFill>
            <a:schemeClr val="bg1"/>
          </a:solidFill>
        </p:spPr>
        <p:txBody>
          <a:bodyPr anchor="b">
            <a:normAutofit/>
          </a:bodyPr>
          <a:lstStyle>
            <a:lvl1pPr marL="123825" indent="0" algn="ctr">
              <a:buNone/>
              <a:defRPr sz="1400">
                <a:solidFill>
                  <a:srgbClr val="0066A1"/>
                </a:solidFill>
              </a:defRPr>
            </a:lvl1pPr>
          </a:lstStyle>
          <a:p>
            <a:r>
              <a:rPr lang="en-US" dirty="0"/>
              <a:t>Click to Insert Photo</a:t>
            </a:r>
          </a:p>
        </p:txBody>
      </p:sp>
      <p:sp>
        <p:nvSpPr>
          <p:cNvPr id="11" name="Picture Placeholder 2">
            <a:extLst>
              <a:ext uri="{FF2B5EF4-FFF2-40B4-BE49-F238E27FC236}">
                <a16:creationId xmlns:a16="http://schemas.microsoft.com/office/drawing/2014/main" id="{7314601B-6241-4ED7-E8F6-B3CB1AF27926}"/>
              </a:ext>
            </a:extLst>
          </p:cNvPr>
          <p:cNvSpPr>
            <a:spLocks noGrp="1"/>
          </p:cNvSpPr>
          <p:nvPr>
            <p:ph type="pic" sz="quarter" idx="17" hasCustomPrompt="1"/>
          </p:nvPr>
        </p:nvSpPr>
        <p:spPr>
          <a:xfrm>
            <a:off x="7322401" y="506367"/>
            <a:ext cx="1836546" cy="1828800"/>
          </a:xfrm>
          <a:solidFill>
            <a:schemeClr val="bg1"/>
          </a:solidFill>
        </p:spPr>
        <p:txBody>
          <a:bodyPr anchor="b">
            <a:normAutofit/>
          </a:bodyPr>
          <a:lstStyle>
            <a:lvl1pPr marL="123825" indent="0" algn="ctr">
              <a:buNone/>
              <a:defRPr sz="1400">
                <a:solidFill>
                  <a:srgbClr val="0066A1"/>
                </a:solidFill>
              </a:defRPr>
            </a:lvl1pPr>
          </a:lstStyle>
          <a:p>
            <a:r>
              <a:rPr lang="en-US" dirty="0"/>
              <a:t>Click to Insert Photo</a:t>
            </a:r>
          </a:p>
        </p:txBody>
      </p:sp>
    </p:spTree>
    <p:extLst>
      <p:ext uri="{BB962C8B-B14F-4D97-AF65-F5344CB8AC3E}">
        <p14:creationId xmlns:p14="http://schemas.microsoft.com/office/powerpoint/2010/main" val="2502921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1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7F51B27-D6FD-578D-E914-AB069920A7DE}"/>
              </a:ext>
            </a:extLst>
          </p:cNvPr>
          <p:cNvPicPr>
            <a:picLocks noChangeAspect="1"/>
          </p:cNvPicPr>
          <p:nvPr userDrawn="1"/>
        </p:nvPicPr>
        <p:blipFill>
          <a:blip r:embed="rId2"/>
          <a:srcRect/>
          <a:stretch/>
        </p:blipFill>
        <p:spPr>
          <a:xfrm>
            <a:off x="1" y="-8147"/>
            <a:ext cx="9143998" cy="5143498"/>
          </a:xfrm>
          <a:prstGeom prst="rect">
            <a:avLst/>
          </a:prstGeom>
        </p:spPr>
      </p:pic>
      <p:pic>
        <p:nvPicPr>
          <p:cNvPr id="8" name="Picture 7">
            <a:extLst>
              <a:ext uri="{FF2B5EF4-FFF2-40B4-BE49-F238E27FC236}">
                <a16:creationId xmlns:a16="http://schemas.microsoft.com/office/drawing/2014/main" id="{B29407DB-9EC1-775D-729D-5F1A7B591069}"/>
              </a:ext>
            </a:extLst>
          </p:cNvPr>
          <p:cNvPicPr>
            <a:picLocks noChangeAspect="1"/>
          </p:cNvPicPr>
          <p:nvPr userDrawn="1"/>
        </p:nvPicPr>
        <p:blipFill rotWithShape="1">
          <a:blip r:embed="rId3"/>
          <a:srcRect r="26766"/>
          <a:stretch/>
        </p:blipFill>
        <p:spPr>
          <a:xfrm>
            <a:off x="1" y="4627165"/>
            <a:ext cx="9144000" cy="532631"/>
          </a:xfrm>
          <a:prstGeom prst="rect">
            <a:avLst/>
          </a:prstGeom>
        </p:spPr>
      </p:pic>
      <p:pic>
        <p:nvPicPr>
          <p:cNvPr id="20" name="Google Shape;20;p2">
            <a:extLst>
              <a:ext uri="{FF2B5EF4-FFF2-40B4-BE49-F238E27FC236}">
                <a16:creationId xmlns:a16="http://schemas.microsoft.com/office/drawing/2014/main" id="{BF545E2E-7AE8-E079-68E5-B4BBF7184120}"/>
              </a:ext>
            </a:extLst>
          </p:cNvPr>
          <p:cNvPicPr preferRelativeResize="0"/>
          <p:nvPr userDrawn="1"/>
        </p:nvPicPr>
        <p:blipFill rotWithShape="1">
          <a:blip r:embed="rId4">
            <a:alphaModFix/>
          </a:blip>
          <a:srcRect/>
          <a:stretch/>
        </p:blipFill>
        <p:spPr>
          <a:xfrm>
            <a:off x="7613960" y="4131398"/>
            <a:ext cx="1221339" cy="681678"/>
          </a:xfrm>
          <a:prstGeom prst="rect">
            <a:avLst/>
          </a:prstGeom>
          <a:noFill/>
          <a:ln>
            <a:noFill/>
          </a:ln>
        </p:spPr>
      </p:pic>
      <p:sp>
        <p:nvSpPr>
          <p:cNvPr id="10" name="Slide Number Placeholder 9"/>
          <p:cNvSpPr>
            <a:spLocks noGrp="1"/>
          </p:cNvSpPr>
          <p:nvPr>
            <p:ph type="sldNum" sz="quarter" idx="18"/>
          </p:nvPr>
        </p:nvSpPr>
        <p:spPr/>
        <p:txBody>
          <a:bodyPr/>
          <a:lstStyle>
            <a:lvl1pPr>
              <a:defRPr>
                <a:solidFill>
                  <a:srgbClr val="002855"/>
                </a:solidFill>
              </a:defRPr>
            </a:lvl1pPr>
          </a:lstStyle>
          <a:p>
            <a:fld id="{3DD97BEB-BAEF-0344-9D5C-EC73E478698A}" type="slidenum">
              <a:rPr lang="en-US" smtClean="0"/>
              <a:pPr/>
              <a:t>‹#›</a:t>
            </a:fld>
            <a:endParaRPr lang="en-US" dirty="0"/>
          </a:p>
        </p:txBody>
      </p:sp>
      <p:sp>
        <p:nvSpPr>
          <p:cNvPr id="4" name="TextBox 3">
            <a:extLst>
              <a:ext uri="{FF2B5EF4-FFF2-40B4-BE49-F238E27FC236}">
                <a16:creationId xmlns:a16="http://schemas.microsoft.com/office/drawing/2014/main" id="{78C300B2-530C-FA4A-A0D1-243431B9E26B}"/>
              </a:ext>
            </a:extLst>
          </p:cNvPr>
          <p:cNvSpPr txBox="1"/>
          <p:nvPr userDrawn="1"/>
        </p:nvSpPr>
        <p:spPr>
          <a:xfrm>
            <a:off x="814401" y="4654044"/>
            <a:ext cx="832865" cy="261610"/>
          </a:xfrm>
          <a:prstGeom prst="rect">
            <a:avLst/>
          </a:prstGeom>
          <a:noFill/>
        </p:spPr>
        <p:txBody>
          <a:bodyPr wrap="square" rtlCol="0">
            <a:spAutoFit/>
          </a:bodyPr>
          <a:lstStyle/>
          <a:p>
            <a:r>
              <a:rPr lang="en-US" sz="1100" b="1" dirty="0" err="1">
                <a:solidFill>
                  <a:srgbClr val="002855"/>
                </a:solidFill>
                <a:latin typeface="Calibri" panose="020F0502020204030204" pitchFamily="34" charset="0"/>
                <a:cs typeface="Calibri" panose="020F0502020204030204" pitchFamily="34" charset="0"/>
              </a:rPr>
              <a:t>ieee.org</a:t>
            </a:r>
            <a:endParaRPr lang="en-US" sz="1100" b="1" dirty="0">
              <a:solidFill>
                <a:srgbClr val="002855"/>
              </a:solidFill>
              <a:latin typeface="Calibri" panose="020F0502020204030204" pitchFamily="34" charset="0"/>
              <a:cs typeface="Calibri" panose="020F0502020204030204" pitchFamily="34" charset="0"/>
            </a:endParaRPr>
          </a:p>
        </p:txBody>
      </p:sp>
      <p:sp>
        <p:nvSpPr>
          <p:cNvPr id="25" name="Google Shape;15;p1">
            <a:extLst>
              <a:ext uri="{FF2B5EF4-FFF2-40B4-BE49-F238E27FC236}">
                <a16:creationId xmlns:a16="http://schemas.microsoft.com/office/drawing/2014/main" id="{52320A1D-5125-B302-1636-C48D547566DC}"/>
              </a:ext>
            </a:extLst>
          </p:cNvPr>
          <p:cNvSpPr txBox="1"/>
          <p:nvPr userDrawn="1"/>
        </p:nvSpPr>
        <p:spPr>
          <a:xfrm>
            <a:off x="0" y="4961588"/>
            <a:ext cx="9144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dirty="0">
                <a:solidFill>
                  <a:srgbClr val="C7EAFB"/>
                </a:solidFill>
                <a:latin typeface="Calibri"/>
                <a:ea typeface="Calibri"/>
                <a:cs typeface="Calibri"/>
                <a:sym typeface="Calibri"/>
              </a:rPr>
              <a:t>The professional home for the engineering and technology community worldwide</a:t>
            </a:r>
            <a:endParaRPr dirty="0"/>
          </a:p>
        </p:txBody>
      </p:sp>
      <p:sp>
        <p:nvSpPr>
          <p:cNvPr id="13" name="Title 1">
            <a:extLst>
              <a:ext uri="{FF2B5EF4-FFF2-40B4-BE49-F238E27FC236}">
                <a16:creationId xmlns:a16="http://schemas.microsoft.com/office/drawing/2014/main" id="{BF31D605-ADDB-54A4-FC63-4B18372882C9}"/>
              </a:ext>
            </a:extLst>
          </p:cNvPr>
          <p:cNvSpPr>
            <a:spLocks noGrp="1"/>
          </p:cNvSpPr>
          <p:nvPr>
            <p:ph type="title" hasCustomPrompt="1"/>
          </p:nvPr>
        </p:nvSpPr>
        <p:spPr>
          <a:xfrm>
            <a:off x="282289" y="2002971"/>
            <a:ext cx="8553009" cy="1064971"/>
          </a:xfrm>
          <a:prstGeom prst="rect">
            <a:avLst/>
          </a:prstGeom>
        </p:spPr>
        <p:txBody>
          <a:bodyPr lIns="0" anchor="b">
            <a:normAutofit/>
          </a:bodyPr>
          <a:lstStyle>
            <a:lvl1pPr>
              <a:defRPr sz="3300" i="0">
                <a:solidFill>
                  <a:srgbClr val="002855"/>
                </a:solidFill>
              </a:defRPr>
            </a:lvl1pPr>
          </a:lstStyle>
          <a:p>
            <a:r>
              <a:rPr lang="en-US" dirty="0"/>
              <a:t>Divider Title</a:t>
            </a:r>
          </a:p>
        </p:txBody>
      </p:sp>
      <p:sp>
        <p:nvSpPr>
          <p:cNvPr id="14" name="Text Placeholder 2">
            <a:extLst>
              <a:ext uri="{FF2B5EF4-FFF2-40B4-BE49-F238E27FC236}">
                <a16:creationId xmlns:a16="http://schemas.microsoft.com/office/drawing/2014/main" id="{404A8526-DBEB-ABFE-0AA2-2CF6022C45EE}"/>
              </a:ext>
            </a:extLst>
          </p:cNvPr>
          <p:cNvSpPr>
            <a:spLocks noGrp="1"/>
          </p:cNvSpPr>
          <p:nvPr>
            <p:ph type="body" idx="1" hasCustomPrompt="1"/>
          </p:nvPr>
        </p:nvSpPr>
        <p:spPr>
          <a:xfrm>
            <a:off x="282290" y="3088182"/>
            <a:ext cx="8553008" cy="815369"/>
          </a:xfrm>
        </p:spPr>
        <p:txBody>
          <a:bodyPr lIns="0">
            <a:normAutofit/>
          </a:bodyPr>
          <a:lstStyle>
            <a:lvl1pPr marL="0" indent="0">
              <a:buNone/>
              <a:defRPr sz="2100" b="1" i="1">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Subhead</a:t>
            </a:r>
          </a:p>
        </p:txBody>
      </p:sp>
    </p:spTree>
    <p:extLst>
      <p:ext uri="{BB962C8B-B14F-4D97-AF65-F5344CB8AC3E}">
        <p14:creationId xmlns:p14="http://schemas.microsoft.com/office/powerpoint/2010/main" val="848108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A-Photos Locke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7F51B27-D6FD-578D-E914-AB069920A7DE}"/>
              </a:ext>
            </a:extLst>
          </p:cNvPr>
          <p:cNvPicPr>
            <a:picLocks noChangeAspect="1"/>
          </p:cNvPicPr>
          <p:nvPr userDrawn="1"/>
        </p:nvPicPr>
        <p:blipFill>
          <a:blip r:embed="rId2"/>
          <a:srcRect/>
          <a:stretch/>
        </p:blipFill>
        <p:spPr>
          <a:xfrm>
            <a:off x="1" y="-10457"/>
            <a:ext cx="9143998" cy="5148117"/>
          </a:xfrm>
          <a:prstGeom prst="rect">
            <a:avLst/>
          </a:prstGeom>
        </p:spPr>
      </p:pic>
      <p:pic>
        <p:nvPicPr>
          <p:cNvPr id="8" name="Picture 7">
            <a:extLst>
              <a:ext uri="{FF2B5EF4-FFF2-40B4-BE49-F238E27FC236}">
                <a16:creationId xmlns:a16="http://schemas.microsoft.com/office/drawing/2014/main" id="{B29407DB-9EC1-775D-729D-5F1A7B591069}"/>
              </a:ext>
            </a:extLst>
          </p:cNvPr>
          <p:cNvPicPr>
            <a:picLocks noChangeAspect="1"/>
          </p:cNvPicPr>
          <p:nvPr userDrawn="1"/>
        </p:nvPicPr>
        <p:blipFill rotWithShape="1">
          <a:blip r:embed="rId3"/>
          <a:srcRect r="26766"/>
          <a:stretch/>
        </p:blipFill>
        <p:spPr>
          <a:xfrm>
            <a:off x="1" y="4627165"/>
            <a:ext cx="9144000" cy="532631"/>
          </a:xfrm>
          <a:prstGeom prst="rect">
            <a:avLst/>
          </a:prstGeom>
        </p:spPr>
      </p:pic>
      <p:pic>
        <p:nvPicPr>
          <p:cNvPr id="20" name="Google Shape;20;p2">
            <a:extLst>
              <a:ext uri="{FF2B5EF4-FFF2-40B4-BE49-F238E27FC236}">
                <a16:creationId xmlns:a16="http://schemas.microsoft.com/office/drawing/2014/main" id="{BF545E2E-7AE8-E079-68E5-B4BBF7184120}"/>
              </a:ext>
            </a:extLst>
          </p:cNvPr>
          <p:cNvPicPr preferRelativeResize="0"/>
          <p:nvPr userDrawn="1"/>
        </p:nvPicPr>
        <p:blipFill rotWithShape="1">
          <a:blip r:embed="rId4">
            <a:alphaModFix/>
          </a:blip>
          <a:srcRect/>
          <a:stretch/>
        </p:blipFill>
        <p:spPr>
          <a:xfrm>
            <a:off x="7613960" y="4131398"/>
            <a:ext cx="1221339" cy="681678"/>
          </a:xfrm>
          <a:prstGeom prst="rect">
            <a:avLst/>
          </a:prstGeom>
          <a:noFill/>
          <a:ln>
            <a:noFill/>
          </a:ln>
        </p:spPr>
      </p:pic>
      <p:sp>
        <p:nvSpPr>
          <p:cNvPr id="2" name="Title 1"/>
          <p:cNvSpPr>
            <a:spLocks noGrp="1"/>
          </p:cNvSpPr>
          <p:nvPr>
            <p:ph type="ctrTitle" hasCustomPrompt="1"/>
          </p:nvPr>
        </p:nvSpPr>
        <p:spPr>
          <a:xfrm>
            <a:off x="282289" y="2581643"/>
            <a:ext cx="7022971" cy="940768"/>
          </a:xfrm>
          <a:prstGeom prst="rect">
            <a:avLst/>
          </a:prstGeom>
        </p:spPr>
        <p:txBody>
          <a:bodyPr lIns="0" anchor="b">
            <a:normAutofit/>
          </a:bodyPr>
          <a:lstStyle>
            <a:lvl1pPr algn="l">
              <a:defRPr sz="3300" i="0">
                <a:solidFill>
                  <a:srgbClr val="002855"/>
                </a:solidFill>
              </a:defRPr>
            </a:lvl1pPr>
          </a:lstStyle>
          <a:p>
            <a:r>
              <a:rPr lang="en-US" dirty="0"/>
              <a:t>Presentation Title</a:t>
            </a:r>
          </a:p>
        </p:txBody>
      </p:sp>
      <p:sp>
        <p:nvSpPr>
          <p:cNvPr id="3" name="Subtitle 2"/>
          <p:cNvSpPr>
            <a:spLocks noGrp="1"/>
          </p:cNvSpPr>
          <p:nvPr>
            <p:ph type="subTitle" idx="1" hasCustomPrompt="1"/>
          </p:nvPr>
        </p:nvSpPr>
        <p:spPr>
          <a:xfrm>
            <a:off x="282290" y="3557482"/>
            <a:ext cx="7022970" cy="874829"/>
          </a:xfrm>
        </p:spPr>
        <p:txBody>
          <a:bodyPr lIns="0">
            <a:normAutofit/>
          </a:bodyPr>
          <a:lstStyle>
            <a:lvl1pPr marL="0" indent="0" algn="l">
              <a:buNone/>
              <a:defRPr sz="2100" b="1" i="1">
                <a:solidFill>
                  <a:schemeClr val="tx1">
                    <a:lumMod val="50000"/>
                    <a:lumOff val="50000"/>
                  </a:schemeClr>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
        <p:nvSpPr>
          <p:cNvPr id="10" name="Slide Number Placeholder 9"/>
          <p:cNvSpPr>
            <a:spLocks noGrp="1"/>
          </p:cNvSpPr>
          <p:nvPr>
            <p:ph type="sldNum" sz="quarter" idx="18"/>
          </p:nvPr>
        </p:nvSpPr>
        <p:spPr/>
        <p:txBody>
          <a:bodyPr/>
          <a:lstStyle>
            <a:lvl1pPr>
              <a:defRPr>
                <a:solidFill>
                  <a:srgbClr val="002855"/>
                </a:solidFill>
              </a:defRPr>
            </a:lvl1pPr>
          </a:lstStyle>
          <a:p>
            <a:fld id="{3DD97BEB-BAEF-0344-9D5C-EC73E478698A}" type="slidenum">
              <a:rPr lang="en-US" smtClean="0"/>
              <a:pPr/>
              <a:t>‹#›</a:t>
            </a:fld>
            <a:endParaRPr lang="en-US" dirty="0"/>
          </a:p>
        </p:txBody>
      </p:sp>
      <p:sp>
        <p:nvSpPr>
          <p:cNvPr id="4" name="TextBox 3">
            <a:extLst>
              <a:ext uri="{FF2B5EF4-FFF2-40B4-BE49-F238E27FC236}">
                <a16:creationId xmlns:a16="http://schemas.microsoft.com/office/drawing/2014/main" id="{78C300B2-530C-FA4A-A0D1-243431B9E26B}"/>
              </a:ext>
            </a:extLst>
          </p:cNvPr>
          <p:cNvSpPr txBox="1"/>
          <p:nvPr userDrawn="1"/>
        </p:nvSpPr>
        <p:spPr>
          <a:xfrm>
            <a:off x="814401" y="4654044"/>
            <a:ext cx="832865" cy="261610"/>
          </a:xfrm>
          <a:prstGeom prst="rect">
            <a:avLst/>
          </a:prstGeom>
          <a:noFill/>
        </p:spPr>
        <p:txBody>
          <a:bodyPr wrap="square" rtlCol="0">
            <a:spAutoFit/>
          </a:bodyPr>
          <a:lstStyle/>
          <a:p>
            <a:r>
              <a:rPr lang="en-US" sz="1100" b="1" dirty="0" err="1">
                <a:solidFill>
                  <a:srgbClr val="002855"/>
                </a:solidFill>
                <a:latin typeface="Calibri" panose="020F0502020204030204" pitchFamily="34" charset="0"/>
                <a:cs typeface="Calibri" panose="020F0502020204030204" pitchFamily="34" charset="0"/>
              </a:rPr>
              <a:t>ieee.org</a:t>
            </a:r>
            <a:endParaRPr lang="en-US" sz="1100" b="1" dirty="0">
              <a:solidFill>
                <a:srgbClr val="002855"/>
              </a:solidFill>
              <a:latin typeface="Calibri" panose="020F0502020204030204" pitchFamily="34" charset="0"/>
              <a:cs typeface="Calibri" panose="020F0502020204030204" pitchFamily="34" charset="0"/>
            </a:endParaRPr>
          </a:p>
        </p:txBody>
      </p:sp>
      <p:sp>
        <p:nvSpPr>
          <p:cNvPr id="25" name="Google Shape;15;p1">
            <a:extLst>
              <a:ext uri="{FF2B5EF4-FFF2-40B4-BE49-F238E27FC236}">
                <a16:creationId xmlns:a16="http://schemas.microsoft.com/office/drawing/2014/main" id="{52320A1D-5125-B302-1636-C48D547566DC}"/>
              </a:ext>
            </a:extLst>
          </p:cNvPr>
          <p:cNvSpPr txBox="1"/>
          <p:nvPr userDrawn="1"/>
        </p:nvSpPr>
        <p:spPr>
          <a:xfrm>
            <a:off x="0" y="4961588"/>
            <a:ext cx="9144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dirty="0">
                <a:solidFill>
                  <a:srgbClr val="C7EAFB"/>
                </a:solidFill>
                <a:latin typeface="Calibri"/>
                <a:ea typeface="Calibri"/>
                <a:cs typeface="Calibri"/>
                <a:sym typeface="Calibri"/>
              </a:rPr>
              <a:t>The professional home for the engineering and technology community worldwide</a:t>
            </a:r>
            <a:endParaRPr dirty="0"/>
          </a:p>
        </p:txBody>
      </p:sp>
      <p:pic>
        <p:nvPicPr>
          <p:cNvPr id="11" name="Picture Placeholder 9" descr="A group of people wearing hard hats and jackets looking at a computer screen&#10;&#10;Description automatically generated">
            <a:extLst>
              <a:ext uri="{FF2B5EF4-FFF2-40B4-BE49-F238E27FC236}">
                <a16:creationId xmlns:a16="http://schemas.microsoft.com/office/drawing/2014/main" id="{971E8037-2F71-478A-7B70-1B9B8BCC4F47}"/>
              </a:ext>
            </a:extLst>
          </p:cNvPr>
          <p:cNvPicPr>
            <a:picLocks noChangeAspect="1"/>
          </p:cNvPicPr>
          <p:nvPr userDrawn="1"/>
        </p:nvPicPr>
        <p:blipFill>
          <a:blip r:embed="rId5"/>
          <a:srcRect l="2604" r="2604"/>
          <a:stretch>
            <a:fillRect/>
          </a:stretch>
        </p:blipFill>
        <p:spPr>
          <a:xfrm>
            <a:off x="-487630" y="-275587"/>
            <a:ext cx="2633567" cy="2633016"/>
          </a:xfrm>
          <a:prstGeom prst="ellipse">
            <a:avLst/>
          </a:prstGeom>
        </p:spPr>
      </p:pic>
      <p:pic>
        <p:nvPicPr>
          <p:cNvPr id="17" name="Picture Placeholder 17" descr="A group of people in a meeting&#10;&#10;Description automatically generated">
            <a:extLst>
              <a:ext uri="{FF2B5EF4-FFF2-40B4-BE49-F238E27FC236}">
                <a16:creationId xmlns:a16="http://schemas.microsoft.com/office/drawing/2014/main" id="{AE58B03D-17F4-ADE9-3B99-C65A056E8533}"/>
              </a:ext>
            </a:extLst>
          </p:cNvPr>
          <p:cNvPicPr>
            <a:picLocks noChangeAspect="1"/>
          </p:cNvPicPr>
          <p:nvPr userDrawn="1"/>
        </p:nvPicPr>
        <p:blipFill>
          <a:blip r:embed="rId6"/>
          <a:srcRect l="16626" r="16626"/>
          <a:stretch>
            <a:fillRect/>
          </a:stretch>
        </p:blipFill>
        <p:spPr>
          <a:xfrm>
            <a:off x="7216988" y="432744"/>
            <a:ext cx="1313770" cy="1314045"/>
          </a:xfrm>
          <a:prstGeom prst="ellipse">
            <a:avLst/>
          </a:prstGeom>
        </p:spPr>
      </p:pic>
      <p:pic>
        <p:nvPicPr>
          <p:cNvPr id="18" name="Picture Placeholder 11" descr="A doctor using a virtual reality device&#10;&#10;Description automatically generated">
            <a:extLst>
              <a:ext uri="{FF2B5EF4-FFF2-40B4-BE49-F238E27FC236}">
                <a16:creationId xmlns:a16="http://schemas.microsoft.com/office/drawing/2014/main" id="{53E22AF1-56BB-E6C3-64B5-7E763C07FFA8}"/>
              </a:ext>
            </a:extLst>
          </p:cNvPr>
          <p:cNvPicPr>
            <a:picLocks noChangeAspect="1"/>
          </p:cNvPicPr>
          <p:nvPr userDrawn="1"/>
        </p:nvPicPr>
        <p:blipFill>
          <a:blip r:embed="rId7"/>
          <a:srcRect l="10503" r="10503"/>
          <a:stretch>
            <a:fillRect/>
          </a:stretch>
        </p:blipFill>
        <p:spPr>
          <a:xfrm>
            <a:off x="3465829" y="-82898"/>
            <a:ext cx="2187948" cy="2187491"/>
          </a:xfrm>
          <a:prstGeom prst="ellipse">
            <a:avLst/>
          </a:prstGeom>
        </p:spPr>
      </p:pic>
      <p:pic>
        <p:nvPicPr>
          <p:cNvPr id="19" name="Picture Placeholder 15">
            <a:extLst>
              <a:ext uri="{FF2B5EF4-FFF2-40B4-BE49-F238E27FC236}">
                <a16:creationId xmlns:a16="http://schemas.microsoft.com/office/drawing/2014/main" id="{5E53593A-3F8C-932A-59F0-DFBE45383AA2}"/>
              </a:ext>
            </a:extLst>
          </p:cNvPr>
          <p:cNvPicPr>
            <a:picLocks noChangeAspect="1"/>
          </p:cNvPicPr>
          <p:nvPr userDrawn="1"/>
        </p:nvPicPr>
        <p:blipFill>
          <a:blip r:embed="rId8"/>
          <a:srcRect l="8941" r="8941"/>
          <a:stretch/>
        </p:blipFill>
        <p:spPr>
          <a:xfrm>
            <a:off x="7445518" y="2009789"/>
            <a:ext cx="1888036" cy="1888036"/>
          </a:xfrm>
          <a:prstGeom prst="ellipse">
            <a:avLst/>
          </a:prstGeom>
        </p:spPr>
      </p:pic>
    </p:spTree>
    <p:extLst>
      <p:ext uri="{BB962C8B-B14F-4D97-AF65-F5344CB8AC3E}">
        <p14:creationId xmlns:p14="http://schemas.microsoft.com/office/powerpoint/2010/main" val="1974315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2B-Photos Locke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7F51B27-D6FD-578D-E914-AB069920A7DE}"/>
              </a:ext>
            </a:extLst>
          </p:cNvPr>
          <p:cNvPicPr>
            <a:picLocks noChangeAspect="1"/>
          </p:cNvPicPr>
          <p:nvPr userDrawn="1"/>
        </p:nvPicPr>
        <p:blipFill>
          <a:blip r:embed="rId2"/>
          <a:srcRect/>
          <a:stretch/>
        </p:blipFill>
        <p:spPr>
          <a:xfrm>
            <a:off x="1" y="-10457"/>
            <a:ext cx="9143998" cy="5148117"/>
          </a:xfrm>
          <a:prstGeom prst="rect">
            <a:avLst/>
          </a:prstGeom>
        </p:spPr>
      </p:pic>
      <p:pic>
        <p:nvPicPr>
          <p:cNvPr id="8" name="Picture 7">
            <a:extLst>
              <a:ext uri="{FF2B5EF4-FFF2-40B4-BE49-F238E27FC236}">
                <a16:creationId xmlns:a16="http://schemas.microsoft.com/office/drawing/2014/main" id="{B29407DB-9EC1-775D-729D-5F1A7B591069}"/>
              </a:ext>
            </a:extLst>
          </p:cNvPr>
          <p:cNvPicPr>
            <a:picLocks noChangeAspect="1"/>
          </p:cNvPicPr>
          <p:nvPr userDrawn="1"/>
        </p:nvPicPr>
        <p:blipFill rotWithShape="1">
          <a:blip r:embed="rId3"/>
          <a:srcRect r="26766"/>
          <a:stretch/>
        </p:blipFill>
        <p:spPr>
          <a:xfrm>
            <a:off x="1" y="4627165"/>
            <a:ext cx="9144000" cy="532631"/>
          </a:xfrm>
          <a:prstGeom prst="rect">
            <a:avLst/>
          </a:prstGeom>
        </p:spPr>
      </p:pic>
      <p:pic>
        <p:nvPicPr>
          <p:cNvPr id="20" name="Google Shape;20;p2">
            <a:extLst>
              <a:ext uri="{FF2B5EF4-FFF2-40B4-BE49-F238E27FC236}">
                <a16:creationId xmlns:a16="http://schemas.microsoft.com/office/drawing/2014/main" id="{BF545E2E-7AE8-E079-68E5-B4BBF7184120}"/>
              </a:ext>
            </a:extLst>
          </p:cNvPr>
          <p:cNvPicPr preferRelativeResize="0"/>
          <p:nvPr userDrawn="1"/>
        </p:nvPicPr>
        <p:blipFill rotWithShape="1">
          <a:blip r:embed="rId4">
            <a:alphaModFix/>
          </a:blip>
          <a:srcRect/>
          <a:stretch/>
        </p:blipFill>
        <p:spPr>
          <a:xfrm>
            <a:off x="7613960" y="4131398"/>
            <a:ext cx="1221339" cy="681678"/>
          </a:xfrm>
          <a:prstGeom prst="rect">
            <a:avLst/>
          </a:prstGeom>
          <a:noFill/>
          <a:ln>
            <a:noFill/>
          </a:ln>
        </p:spPr>
      </p:pic>
      <p:sp>
        <p:nvSpPr>
          <p:cNvPr id="2" name="Title 1"/>
          <p:cNvSpPr>
            <a:spLocks noGrp="1"/>
          </p:cNvSpPr>
          <p:nvPr>
            <p:ph type="ctrTitle" hasCustomPrompt="1"/>
          </p:nvPr>
        </p:nvSpPr>
        <p:spPr>
          <a:xfrm>
            <a:off x="282290" y="2581643"/>
            <a:ext cx="7022970" cy="940768"/>
          </a:xfrm>
          <a:prstGeom prst="rect">
            <a:avLst/>
          </a:prstGeom>
        </p:spPr>
        <p:txBody>
          <a:bodyPr lIns="0" anchor="b">
            <a:normAutofit/>
          </a:bodyPr>
          <a:lstStyle>
            <a:lvl1pPr algn="l">
              <a:defRPr sz="3300" i="0">
                <a:solidFill>
                  <a:srgbClr val="002855"/>
                </a:solidFill>
              </a:defRPr>
            </a:lvl1pPr>
          </a:lstStyle>
          <a:p>
            <a:r>
              <a:rPr lang="en-US" dirty="0"/>
              <a:t>Presentation Title</a:t>
            </a:r>
          </a:p>
        </p:txBody>
      </p:sp>
      <p:sp>
        <p:nvSpPr>
          <p:cNvPr id="3" name="Subtitle 2"/>
          <p:cNvSpPr>
            <a:spLocks noGrp="1"/>
          </p:cNvSpPr>
          <p:nvPr>
            <p:ph type="subTitle" idx="1" hasCustomPrompt="1"/>
          </p:nvPr>
        </p:nvSpPr>
        <p:spPr>
          <a:xfrm>
            <a:off x="282290" y="3557482"/>
            <a:ext cx="7022970" cy="874829"/>
          </a:xfrm>
        </p:spPr>
        <p:txBody>
          <a:bodyPr lIns="0">
            <a:normAutofit/>
          </a:bodyPr>
          <a:lstStyle>
            <a:lvl1pPr marL="0" indent="0" algn="l">
              <a:buNone/>
              <a:defRPr sz="2100" b="1" i="1">
                <a:solidFill>
                  <a:schemeClr val="tx1">
                    <a:lumMod val="50000"/>
                    <a:lumOff val="50000"/>
                  </a:schemeClr>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
        <p:nvSpPr>
          <p:cNvPr id="10" name="Slide Number Placeholder 9"/>
          <p:cNvSpPr>
            <a:spLocks noGrp="1"/>
          </p:cNvSpPr>
          <p:nvPr>
            <p:ph type="sldNum" sz="quarter" idx="18"/>
          </p:nvPr>
        </p:nvSpPr>
        <p:spPr/>
        <p:txBody>
          <a:bodyPr/>
          <a:lstStyle>
            <a:lvl1pPr>
              <a:defRPr>
                <a:solidFill>
                  <a:srgbClr val="002855"/>
                </a:solidFill>
              </a:defRPr>
            </a:lvl1pPr>
          </a:lstStyle>
          <a:p>
            <a:fld id="{3DD97BEB-BAEF-0344-9D5C-EC73E478698A}" type="slidenum">
              <a:rPr lang="en-US" smtClean="0"/>
              <a:pPr/>
              <a:t>‹#›</a:t>
            </a:fld>
            <a:endParaRPr lang="en-US" dirty="0"/>
          </a:p>
        </p:txBody>
      </p:sp>
      <p:sp>
        <p:nvSpPr>
          <p:cNvPr id="4" name="TextBox 3">
            <a:extLst>
              <a:ext uri="{FF2B5EF4-FFF2-40B4-BE49-F238E27FC236}">
                <a16:creationId xmlns:a16="http://schemas.microsoft.com/office/drawing/2014/main" id="{78C300B2-530C-FA4A-A0D1-243431B9E26B}"/>
              </a:ext>
            </a:extLst>
          </p:cNvPr>
          <p:cNvSpPr txBox="1"/>
          <p:nvPr userDrawn="1"/>
        </p:nvSpPr>
        <p:spPr>
          <a:xfrm>
            <a:off x="814401" y="4654044"/>
            <a:ext cx="832865" cy="261610"/>
          </a:xfrm>
          <a:prstGeom prst="rect">
            <a:avLst/>
          </a:prstGeom>
          <a:noFill/>
        </p:spPr>
        <p:txBody>
          <a:bodyPr wrap="square" rtlCol="0">
            <a:spAutoFit/>
          </a:bodyPr>
          <a:lstStyle/>
          <a:p>
            <a:r>
              <a:rPr lang="en-US" sz="1100" b="1" dirty="0" err="1">
                <a:solidFill>
                  <a:srgbClr val="002855"/>
                </a:solidFill>
                <a:latin typeface="Calibri" panose="020F0502020204030204" pitchFamily="34" charset="0"/>
                <a:cs typeface="Calibri" panose="020F0502020204030204" pitchFamily="34" charset="0"/>
              </a:rPr>
              <a:t>ieee.org</a:t>
            </a:r>
            <a:endParaRPr lang="en-US" sz="1100" b="1" dirty="0">
              <a:solidFill>
                <a:srgbClr val="002855"/>
              </a:solidFill>
              <a:latin typeface="Calibri" panose="020F0502020204030204" pitchFamily="34" charset="0"/>
              <a:cs typeface="Calibri" panose="020F0502020204030204" pitchFamily="34" charset="0"/>
            </a:endParaRPr>
          </a:p>
        </p:txBody>
      </p:sp>
      <p:sp>
        <p:nvSpPr>
          <p:cNvPr id="25" name="Google Shape;15;p1">
            <a:extLst>
              <a:ext uri="{FF2B5EF4-FFF2-40B4-BE49-F238E27FC236}">
                <a16:creationId xmlns:a16="http://schemas.microsoft.com/office/drawing/2014/main" id="{52320A1D-5125-B302-1636-C48D547566DC}"/>
              </a:ext>
            </a:extLst>
          </p:cNvPr>
          <p:cNvSpPr txBox="1"/>
          <p:nvPr userDrawn="1"/>
        </p:nvSpPr>
        <p:spPr>
          <a:xfrm>
            <a:off x="0" y="4961588"/>
            <a:ext cx="9144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dirty="0">
                <a:solidFill>
                  <a:srgbClr val="C7EAFB"/>
                </a:solidFill>
                <a:latin typeface="Calibri"/>
                <a:ea typeface="Calibri"/>
                <a:cs typeface="Calibri"/>
                <a:sym typeface="Calibri"/>
              </a:rPr>
              <a:t>The professional home for the engineering and technology community worldwide</a:t>
            </a:r>
            <a:endParaRPr dirty="0"/>
          </a:p>
        </p:txBody>
      </p:sp>
      <p:pic>
        <p:nvPicPr>
          <p:cNvPr id="5" name="Picture Placeholder 9" descr="A group of people around a table&#10;&#10;Description automatically generated">
            <a:extLst>
              <a:ext uri="{FF2B5EF4-FFF2-40B4-BE49-F238E27FC236}">
                <a16:creationId xmlns:a16="http://schemas.microsoft.com/office/drawing/2014/main" id="{6B0AB2CF-1496-60EB-9749-1F18FBB1886C}"/>
              </a:ext>
            </a:extLst>
          </p:cNvPr>
          <p:cNvPicPr>
            <a:picLocks noChangeAspect="1"/>
          </p:cNvPicPr>
          <p:nvPr userDrawn="1"/>
        </p:nvPicPr>
        <p:blipFill>
          <a:blip r:embed="rId5"/>
          <a:srcRect l="3559" r="3559"/>
          <a:stretch>
            <a:fillRect/>
          </a:stretch>
        </p:blipFill>
        <p:spPr>
          <a:xfrm>
            <a:off x="-487630" y="-275587"/>
            <a:ext cx="2633567" cy="2633016"/>
          </a:xfrm>
          <a:prstGeom prst="ellipse">
            <a:avLst/>
          </a:prstGeom>
        </p:spPr>
      </p:pic>
      <p:pic>
        <p:nvPicPr>
          <p:cNvPr id="6" name="Picture Placeholder 13" descr="A hand touching a sphere&#10;&#10;Description automatically generated">
            <a:extLst>
              <a:ext uri="{FF2B5EF4-FFF2-40B4-BE49-F238E27FC236}">
                <a16:creationId xmlns:a16="http://schemas.microsoft.com/office/drawing/2014/main" id="{61393A28-42FE-4220-C6F9-FEA637B7AA11}"/>
              </a:ext>
            </a:extLst>
          </p:cNvPr>
          <p:cNvPicPr>
            <a:picLocks noChangeAspect="1"/>
          </p:cNvPicPr>
          <p:nvPr userDrawn="1"/>
        </p:nvPicPr>
        <p:blipFill>
          <a:blip r:embed="rId6"/>
          <a:srcRect t="319" b="319"/>
          <a:stretch>
            <a:fillRect/>
          </a:stretch>
        </p:blipFill>
        <p:spPr>
          <a:xfrm>
            <a:off x="7216988" y="432744"/>
            <a:ext cx="1313770" cy="1314045"/>
          </a:xfrm>
          <a:prstGeom prst="ellipse">
            <a:avLst/>
          </a:prstGeom>
        </p:spPr>
      </p:pic>
      <p:pic>
        <p:nvPicPr>
          <p:cNvPr id="7" name="Picture Placeholder 11" descr="A person and person wearing safety vests and helmets looking at a computer&#10;&#10;Description automatically generated">
            <a:extLst>
              <a:ext uri="{FF2B5EF4-FFF2-40B4-BE49-F238E27FC236}">
                <a16:creationId xmlns:a16="http://schemas.microsoft.com/office/drawing/2014/main" id="{F9AC9626-6C9B-4881-5579-DBB2A1D39B18}"/>
              </a:ext>
            </a:extLst>
          </p:cNvPr>
          <p:cNvPicPr>
            <a:picLocks noChangeAspect="1"/>
          </p:cNvPicPr>
          <p:nvPr userDrawn="1"/>
        </p:nvPicPr>
        <p:blipFill>
          <a:blip r:embed="rId7"/>
          <a:srcRect t="1020" b="1020"/>
          <a:stretch>
            <a:fillRect/>
          </a:stretch>
        </p:blipFill>
        <p:spPr>
          <a:xfrm>
            <a:off x="3465829" y="-82898"/>
            <a:ext cx="2187948" cy="2187491"/>
          </a:xfrm>
          <a:prstGeom prst="ellipse">
            <a:avLst/>
          </a:prstGeom>
        </p:spPr>
      </p:pic>
      <p:pic>
        <p:nvPicPr>
          <p:cNvPr id="9" name="Picture Placeholder 15" descr="A person wearing a white hard hat and white shirt&#10;&#10;Description automatically generated">
            <a:extLst>
              <a:ext uri="{FF2B5EF4-FFF2-40B4-BE49-F238E27FC236}">
                <a16:creationId xmlns:a16="http://schemas.microsoft.com/office/drawing/2014/main" id="{39DEC6CB-EC87-7831-0461-99EF21915327}"/>
              </a:ext>
            </a:extLst>
          </p:cNvPr>
          <p:cNvPicPr>
            <a:picLocks noChangeAspect="1"/>
          </p:cNvPicPr>
          <p:nvPr userDrawn="1"/>
        </p:nvPicPr>
        <p:blipFill>
          <a:blip r:embed="rId8"/>
          <a:srcRect l="4783" r="4783"/>
          <a:stretch>
            <a:fillRect/>
          </a:stretch>
        </p:blipFill>
        <p:spPr>
          <a:xfrm>
            <a:off x="7445518" y="2009789"/>
            <a:ext cx="1888036" cy="1888036"/>
          </a:xfrm>
          <a:prstGeom prst="ellipse">
            <a:avLst/>
          </a:prstGeom>
        </p:spPr>
      </p:pic>
    </p:spTree>
    <p:extLst>
      <p:ext uri="{BB962C8B-B14F-4D97-AF65-F5344CB8AC3E}">
        <p14:creationId xmlns:p14="http://schemas.microsoft.com/office/powerpoint/2010/main" val="1415571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2C-Photos Unlocke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7F51B27-D6FD-578D-E914-AB069920A7DE}"/>
              </a:ext>
            </a:extLst>
          </p:cNvPr>
          <p:cNvPicPr>
            <a:picLocks noChangeAspect="1"/>
          </p:cNvPicPr>
          <p:nvPr userDrawn="1"/>
        </p:nvPicPr>
        <p:blipFill>
          <a:blip r:embed="rId2"/>
          <a:srcRect/>
          <a:stretch/>
        </p:blipFill>
        <p:spPr>
          <a:xfrm>
            <a:off x="1" y="-10457"/>
            <a:ext cx="9143998" cy="5148117"/>
          </a:xfrm>
          <a:prstGeom prst="rect">
            <a:avLst/>
          </a:prstGeom>
        </p:spPr>
      </p:pic>
      <p:pic>
        <p:nvPicPr>
          <p:cNvPr id="8" name="Picture 7">
            <a:extLst>
              <a:ext uri="{FF2B5EF4-FFF2-40B4-BE49-F238E27FC236}">
                <a16:creationId xmlns:a16="http://schemas.microsoft.com/office/drawing/2014/main" id="{B29407DB-9EC1-775D-729D-5F1A7B591069}"/>
              </a:ext>
            </a:extLst>
          </p:cNvPr>
          <p:cNvPicPr>
            <a:picLocks noChangeAspect="1"/>
          </p:cNvPicPr>
          <p:nvPr userDrawn="1"/>
        </p:nvPicPr>
        <p:blipFill rotWithShape="1">
          <a:blip r:embed="rId3"/>
          <a:srcRect r="26766"/>
          <a:stretch/>
        </p:blipFill>
        <p:spPr>
          <a:xfrm>
            <a:off x="1" y="4627165"/>
            <a:ext cx="9144000" cy="532631"/>
          </a:xfrm>
          <a:prstGeom prst="rect">
            <a:avLst/>
          </a:prstGeom>
        </p:spPr>
      </p:pic>
      <p:pic>
        <p:nvPicPr>
          <p:cNvPr id="20" name="Google Shape;20;p2">
            <a:extLst>
              <a:ext uri="{FF2B5EF4-FFF2-40B4-BE49-F238E27FC236}">
                <a16:creationId xmlns:a16="http://schemas.microsoft.com/office/drawing/2014/main" id="{BF545E2E-7AE8-E079-68E5-B4BBF7184120}"/>
              </a:ext>
            </a:extLst>
          </p:cNvPr>
          <p:cNvPicPr preferRelativeResize="0"/>
          <p:nvPr userDrawn="1"/>
        </p:nvPicPr>
        <p:blipFill rotWithShape="1">
          <a:blip r:embed="rId4">
            <a:alphaModFix/>
          </a:blip>
          <a:srcRect/>
          <a:stretch/>
        </p:blipFill>
        <p:spPr>
          <a:xfrm>
            <a:off x="7613960" y="4131398"/>
            <a:ext cx="1221339" cy="681678"/>
          </a:xfrm>
          <a:prstGeom prst="rect">
            <a:avLst/>
          </a:prstGeom>
          <a:noFill/>
          <a:ln>
            <a:noFill/>
          </a:ln>
        </p:spPr>
      </p:pic>
      <p:sp>
        <p:nvSpPr>
          <p:cNvPr id="2" name="Title 1"/>
          <p:cNvSpPr>
            <a:spLocks noGrp="1"/>
          </p:cNvSpPr>
          <p:nvPr>
            <p:ph type="ctrTitle" hasCustomPrompt="1"/>
          </p:nvPr>
        </p:nvSpPr>
        <p:spPr>
          <a:xfrm>
            <a:off x="282289" y="2581643"/>
            <a:ext cx="7022971" cy="940768"/>
          </a:xfrm>
          <a:prstGeom prst="rect">
            <a:avLst/>
          </a:prstGeom>
        </p:spPr>
        <p:txBody>
          <a:bodyPr lIns="0" anchor="b">
            <a:normAutofit/>
          </a:bodyPr>
          <a:lstStyle>
            <a:lvl1pPr algn="l">
              <a:defRPr sz="3300" i="0">
                <a:solidFill>
                  <a:srgbClr val="002855"/>
                </a:solidFill>
              </a:defRPr>
            </a:lvl1pPr>
          </a:lstStyle>
          <a:p>
            <a:r>
              <a:rPr lang="en-US" dirty="0"/>
              <a:t>Presentation Title</a:t>
            </a:r>
          </a:p>
        </p:txBody>
      </p:sp>
      <p:sp>
        <p:nvSpPr>
          <p:cNvPr id="3" name="Subtitle 2"/>
          <p:cNvSpPr>
            <a:spLocks noGrp="1"/>
          </p:cNvSpPr>
          <p:nvPr>
            <p:ph type="subTitle" idx="1" hasCustomPrompt="1"/>
          </p:nvPr>
        </p:nvSpPr>
        <p:spPr>
          <a:xfrm>
            <a:off x="282290" y="3557482"/>
            <a:ext cx="7022970" cy="874829"/>
          </a:xfrm>
        </p:spPr>
        <p:txBody>
          <a:bodyPr lIns="0">
            <a:normAutofit/>
          </a:bodyPr>
          <a:lstStyle>
            <a:lvl1pPr marL="0" indent="0" algn="l">
              <a:buNone/>
              <a:defRPr sz="2100" b="1" i="1">
                <a:solidFill>
                  <a:schemeClr val="tx1">
                    <a:lumMod val="50000"/>
                    <a:lumOff val="50000"/>
                  </a:schemeClr>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
        <p:nvSpPr>
          <p:cNvPr id="10" name="Slide Number Placeholder 9"/>
          <p:cNvSpPr>
            <a:spLocks noGrp="1"/>
          </p:cNvSpPr>
          <p:nvPr>
            <p:ph type="sldNum" sz="quarter" idx="18"/>
          </p:nvPr>
        </p:nvSpPr>
        <p:spPr/>
        <p:txBody>
          <a:bodyPr/>
          <a:lstStyle>
            <a:lvl1pPr>
              <a:defRPr>
                <a:solidFill>
                  <a:srgbClr val="002855"/>
                </a:solidFill>
              </a:defRPr>
            </a:lvl1pPr>
          </a:lstStyle>
          <a:p>
            <a:fld id="{3DD97BEB-BAEF-0344-9D5C-EC73E478698A}" type="slidenum">
              <a:rPr lang="en-US" smtClean="0"/>
              <a:pPr/>
              <a:t>‹#›</a:t>
            </a:fld>
            <a:endParaRPr lang="en-US" dirty="0"/>
          </a:p>
        </p:txBody>
      </p:sp>
      <p:sp>
        <p:nvSpPr>
          <p:cNvPr id="4" name="TextBox 3">
            <a:extLst>
              <a:ext uri="{FF2B5EF4-FFF2-40B4-BE49-F238E27FC236}">
                <a16:creationId xmlns:a16="http://schemas.microsoft.com/office/drawing/2014/main" id="{78C300B2-530C-FA4A-A0D1-243431B9E26B}"/>
              </a:ext>
            </a:extLst>
          </p:cNvPr>
          <p:cNvSpPr txBox="1"/>
          <p:nvPr userDrawn="1"/>
        </p:nvSpPr>
        <p:spPr>
          <a:xfrm>
            <a:off x="814401" y="4654044"/>
            <a:ext cx="832865" cy="261610"/>
          </a:xfrm>
          <a:prstGeom prst="rect">
            <a:avLst/>
          </a:prstGeom>
          <a:noFill/>
        </p:spPr>
        <p:txBody>
          <a:bodyPr wrap="square" rtlCol="0">
            <a:spAutoFit/>
          </a:bodyPr>
          <a:lstStyle/>
          <a:p>
            <a:r>
              <a:rPr lang="en-US" sz="1100" b="1" dirty="0" err="1">
                <a:solidFill>
                  <a:srgbClr val="002855"/>
                </a:solidFill>
                <a:latin typeface="Calibri" panose="020F0502020204030204" pitchFamily="34" charset="0"/>
                <a:cs typeface="Calibri" panose="020F0502020204030204" pitchFamily="34" charset="0"/>
              </a:rPr>
              <a:t>ieee.org</a:t>
            </a:r>
            <a:endParaRPr lang="en-US" sz="1100" b="1" dirty="0">
              <a:solidFill>
                <a:srgbClr val="002855"/>
              </a:solidFill>
              <a:latin typeface="Calibri" panose="020F0502020204030204" pitchFamily="34" charset="0"/>
              <a:cs typeface="Calibri" panose="020F0502020204030204" pitchFamily="34" charset="0"/>
            </a:endParaRPr>
          </a:p>
        </p:txBody>
      </p:sp>
      <p:sp>
        <p:nvSpPr>
          <p:cNvPr id="25" name="Google Shape;15;p1">
            <a:extLst>
              <a:ext uri="{FF2B5EF4-FFF2-40B4-BE49-F238E27FC236}">
                <a16:creationId xmlns:a16="http://schemas.microsoft.com/office/drawing/2014/main" id="{52320A1D-5125-B302-1636-C48D547566DC}"/>
              </a:ext>
            </a:extLst>
          </p:cNvPr>
          <p:cNvSpPr txBox="1"/>
          <p:nvPr userDrawn="1"/>
        </p:nvSpPr>
        <p:spPr>
          <a:xfrm>
            <a:off x="0" y="4961588"/>
            <a:ext cx="9144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dirty="0">
                <a:solidFill>
                  <a:srgbClr val="C7EAFB"/>
                </a:solidFill>
                <a:latin typeface="Calibri"/>
                <a:ea typeface="Calibri"/>
                <a:cs typeface="Calibri"/>
                <a:sym typeface="Calibri"/>
              </a:rPr>
              <a:t>The professional home for the engineering and technology community worldwide</a:t>
            </a:r>
            <a:endParaRPr dirty="0"/>
          </a:p>
        </p:txBody>
      </p:sp>
      <p:sp>
        <p:nvSpPr>
          <p:cNvPr id="13" name="Picture Placeholder 2">
            <a:extLst>
              <a:ext uri="{FF2B5EF4-FFF2-40B4-BE49-F238E27FC236}">
                <a16:creationId xmlns:a16="http://schemas.microsoft.com/office/drawing/2014/main" id="{41B942C3-F0D0-0FE4-55A4-3280FC67B60B}"/>
              </a:ext>
            </a:extLst>
          </p:cNvPr>
          <p:cNvSpPr>
            <a:spLocks noGrp="1"/>
          </p:cNvSpPr>
          <p:nvPr>
            <p:ph type="pic" sz="quarter" idx="13" hasCustomPrompt="1"/>
          </p:nvPr>
        </p:nvSpPr>
        <p:spPr>
          <a:xfrm>
            <a:off x="-487630" y="-275587"/>
            <a:ext cx="2633567" cy="2633016"/>
          </a:xfrm>
          <a:prstGeom prst="ellipse">
            <a:avLst/>
          </a:prstGeom>
          <a:solidFill>
            <a:schemeClr val="bg1"/>
          </a:solidFill>
        </p:spPr>
        <p:txBody>
          <a:bodyPr anchor="b">
            <a:normAutofit/>
          </a:bodyPr>
          <a:lstStyle>
            <a:lvl1pPr marL="123825" indent="0" algn="ctr">
              <a:buNone/>
              <a:defRPr sz="1400">
                <a:solidFill>
                  <a:srgbClr val="0066A1"/>
                </a:solidFill>
              </a:defRPr>
            </a:lvl1pPr>
          </a:lstStyle>
          <a:p>
            <a:r>
              <a:rPr lang="en-US" dirty="0"/>
              <a:t>Click to Insert </a:t>
            </a:r>
            <a:br>
              <a:rPr lang="en-US" dirty="0"/>
            </a:br>
            <a:r>
              <a:rPr lang="en-US" dirty="0"/>
              <a:t>Photo</a:t>
            </a:r>
          </a:p>
        </p:txBody>
      </p:sp>
      <p:sp>
        <p:nvSpPr>
          <p:cNvPr id="14" name="Picture Placeholder 2">
            <a:extLst>
              <a:ext uri="{FF2B5EF4-FFF2-40B4-BE49-F238E27FC236}">
                <a16:creationId xmlns:a16="http://schemas.microsoft.com/office/drawing/2014/main" id="{C561BD8F-E829-81AE-998B-EC8728C49409}"/>
              </a:ext>
            </a:extLst>
          </p:cNvPr>
          <p:cNvSpPr>
            <a:spLocks noGrp="1" noChangeAspect="1"/>
          </p:cNvSpPr>
          <p:nvPr>
            <p:ph type="pic" sz="quarter" idx="14" hasCustomPrompt="1"/>
          </p:nvPr>
        </p:nvSpPr>
        <p:spPr>
          <a:xfrm>
            <a:off x="7216988" y="432744"/>
            <a:ext cx="1313770" cy="1314045"/>
          </a:xfrm>
          <a:prstGeom prst="ellipse">
            <a:avLst/>
          </a:prstGeom>
          <a:solidFill>
            <a:schemeClr val="bg1"/>
          </a:solidFill>
        </p:spPr>
        <p:txBody>
          <a:bodyPr anchor="b">
            <a:normAutofit/>
          </a:bodyPr>
          <a:lstStyle>
            <a:lvl1pPr marL="123825" indent="0" algn="ctr">
              <a:buNone/>
              <a:defRPr sz="900">
                <a:solidFill>
                  <a:srgbClr val="0066A1"/>
                </a:solidFill>
              </a:defRPr>
            </a:lvl1pPr>
          </a:lstStyle>
          <a:p>
            <a:r>
              <a:rPr lang="en-US" dirty="0"/>
              <a:t>Click to Insert Photo</a:t>
            </a:r>
          </a:p>
        </p:txBody>
      </p:sp>
      <p:sp>
        <p:nvSpPr>
          <p:cNvPr id="15" name="Picture Placeholder 2">
            <a:extLst>
              <a:ext uri="{FF2B5EF4-FFF2-40B4-BE49-F238E27FC236}">
                <a16:creationId xmlns:a16="http://schemas.microsoft.com/office/drawing/2014/main" id="{F0E25509-AA47-5110-4AD7-580DBFBBD0B5}"/>
              </a:ext>
            </a:extLst>
          </p:cNvPr>
          <p:cNvSpPr>
            <a:spLocks noGrp="1"/>
          </p:cNvSpPr>
          <p:nvPr>
            <p:ph type="pic" sz="quarter" idx="15" hasCustomPrompt="1"/>
          </p:nvPr>
        </p:nvSpPr>
        <p:spPr>
          <a:xfrm>
            <a:off x="3465829" y="-82898"/>
            <a:ext cx="2187948" cy="2187491"/>
          </a:xfrm>
          <a:prstGeom prst="ellipse">
            <a:avLst/>
          </a:prstGeom>
          <a:solidFill>
            <a:schemeClr val="bg1"/>
          </a:solidFill>
        </p:spPr>
        <p:txBody>
          <a:bodyPr anchor="b">
            <a:normAutofit/>
          </a:bodyPr>
          <a:lstStyle>
            <a:lvl1pPr marL="123825" indent="0" algn="ctr">
              <a:buNone/>
              <a:defRPr sz="1400">
                <a:solidFill>
                  <a:srgbClr val="0066A1"/>
                </a:solidFill>
              </a:defRPr>
            </a:lvl1pPr>
          </a:lstStyle>
          <a:p>
            <a:r>
              <a:rPr lang="en-US" dirty="0"/>
              <a:t>Click to Insert Photo</a:t>
            </a:r>
          </a:p>
        </p:txBody>
      </p:sp>
      <p:sp>
        <p:nvSpPr>
          <p:cNvPr id="16" name="Picture Placeholder 2">
            <a:extLst>
              <a:ext uri="{FF2B5EF4-FFF2-40B4-BE49-F238E27FC236}">
                <a16:creationId xmlns:a16="http://schemas.microsoft.com/office/drawing/2014/main" id="{3049B42D-8691-6A46-0F68-FF26C528C567}"/>
              </a:ext>
            </a:extLst>
          </p:cNvPr>
          <p:cNvSpPr>
            <a:spLocks noGrp="1"/>
          </p:cNvSpPr>
          <p:nvPr>
            <p:ph type="pic" sz="quarter" idx="17" hasCustomPrompt="1"/>
          </p:nvPr>
        </p:nvSpPr>
        <p:spPr>
          <a:xfrm>
            <a:off x="7445518" y="2009789"/>
            <a:ext cx="1888036" cy="1888036"/>
          </a:xfrm>
          <a:prstGeom prst="ellipse">
            <a:avLst/>
          </a:prstGeom>
          <a:solidFill>
            <a:schemeClr val="bg1"/>
          </a:solidFill>
        </p:spPr>
        <p:txBody>
          <a:bodyPr anchor="b">
            <a:normAutofit/>
          </a:bodyPr>
          <a:lstStyle>
            <a:lvl1pPr marL="123825" indent="0" algn="ctr">
              <a:buNone/>
              <a:defRPr sz="1400">
                <a:solidFill>
                  <a:srgbClr val="0066A1"/>
                </a:solidFill>
              </a:defRPr>
            </a:lvl1pPr>
          </a:lstStyle>
          <a:p>
            <a:r>
              <a:rPr lang="en-US" dirty="0"/>
              <a:t>Click to Insert Photo</a:t>
            </a:r>
          </a:p>
        </p:txBody>
      </p:sp>
    </p:spTree>
    <p:extLst>
      <p:ext uri="{BB962C8B-B14F-4D97-AF65-F5344CB8AC3E}">
        <p14:creationId xmlns:p14="http://schemas.microsoft.com/office/powerpoint/2010/main" val="2415354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2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643BFA-82E5-D9EC-7D2D-EE5948B486EC}"/>
              </a:ext>
            </a:extLst>
          </p:cNvPr>
          <p:cNvPicPr>
            <a:picLocks noChangeAspect="1"/>
          </p:cNvPicPr>
          <p:nvPr userDrawn="1"/>
        </p:nvPicPr>
        <p:blipFill>
          <a:blip r:embed="rId2"/>
          <a:srcRect/>
          <a:stretch/>
        </p:blipFill>
        <p:spPr>
          <a:xfrm>
            <a:off x="1" y="-10457"/>
            <a:ext cx="9143998" cy="5148117"/>
          </a:xfrm>
          <a:prstGeom prst="rect">
            <a:avLst/>
          </a:prstGeom>
        </p:spPr>
      </p:pic>
      <p:pic>
        <p:nvPicPr>
          <p:cNvPr id="8" name="Picture 7">
            <a:extLst>
              <a:ext uri="{FF2B5EF4-FFF2-40B4-BE49-F238E27FC236}">
                <a16:creationId xmlns:a16="http://schemas.microsoft.com/office/drawing/2014/main" id="{B29407DB-9EC1-775D-729D-5F1A7B591069}"/>
              </a:ext>
            </a:extLst>
          </p:cNvPr>
          <p:cNvPicPr>
            <a:picLocks noChangeAspect="1"/>
          </p:cNvPicPr>
          <p:nvPr userDrawn="1"/>
        </p:nvPicPr>
        <p:blipFill rotWithShape="1">
          <a:blip r:embed="rId3"/>
          <a:srcRect r="26766"/>
          <a:stretch/>
        </p:blipFill>
        <p:spPr>
          <a:xfrm>
            <a:off x="1" y="4627165"/>
            <a:ext cx="9144000" cy="532631"/>
          </a:xfrm>
          <a:prstGeom prst="rect">
            <a:avLst/>
          </a:prstGeom>
        </p:spPr>
      </p:pic>
      <p:pic>
        <p:nvPicPr>
          <p:cNvPr id="20" name="Google Shape;20;p2">
            <a:extLst>
              <a:ext uri="{FF2B5EF4-FFF2-40B4-BE49-F238E27FC236}">
                <a16:creationId xmlns:a16="http://schemas.microsoft.com/office/drawing/2014/main" id="{BF545E2E-7AE8-E079-68E5-B4BBF7184120}"/>
              </a:ext>
            </a:extLst>
          </p:cNvPr>
          <p:cNvPicPr preferRelativeResize="0"/>
          <p:nvPr userDrawn="1"/>
        </p:nvPicPr>
        <p:blipFill rotWithShape="1">
          <a:blip r:embed="rId4">
            <a:alphaModFix/>
          </a:blip>
          <a:srcRect/>
          <a:stretch/>
        </p:blipFill>
        <p:spPr>
          <a:xfrm>
            <a:off x="7613960" y="4131398"/>
            <a:ext cx="1221339" cy="681678"/>
          </a:xfrm>
          <a:prstGeom prst="rect">
            <a:avLst/>
          </a:prstGeom>
          <a:noFill/>
          <a:ln>
            <a:noFill/>
          </a:ln>
        </p:spPr>
      </p:pic>
      <p:sp>
        <p:nvSpPr>
          <p:cNvPr id="10" name="Slide Number Placeholder 9"/>
          <p:cNvSpPr>
            <a:spLocks noGrp="1"/>
          </p:cNvSpPr>
          <p:nvPr>
            <p:ph type="sldNum" sz="quarter" idx="18"/>
          </p:nvPr>
        </p:nvSpPr>
        <p:spPr/>
        <p:txBody>
          <a:bodyPr/>
          <a:lstStyle>
            <a:lvl1pPr>
              <a:defRPr>
                <a:solidFill>
                  <a:srgbClr val="002855"/>
                </a:solidFill>
              </a:defRPr>
            </a:lvl1pPr>
          </a:lstStyle>
          <a:p>
            <a:fld id="{3DD97BEB-BAEF-0344-9D5C-EC73E478698A}" type="slidenum">
              <a:rPr lang="en-US" smtClean="0"/>
              <a:pPr/>
              <a:t>‹#›</a:t>
            </a:fld>
            <a:endParaRPr lang="en-US" dirty="0"/>
          </a:p>
        </p:txBody>
      </p:sp>
      <p:sp>
        <p:nvSpPr>
          <p:cNvPr id="4" name="TextBox 3">
            <a:extLst>
              <a:ext uri="{FF2B5EF4-FFF2-40B4-BE49-F238E27FC236}">
                <a16:creationId xmlns:a16="http://schemas.microsoft.com/office/drawing/2014/main" id="{78C300B2-530C-FA4A-A0D1-243431B9E26B}"/>
              </a:ext>
            </a:extLst>
          </p:cNvPr>
          <p:cNvSpPr txBox="1"/>
          <p:nvPr userDrawn="1"/>
        </p:nvSpPr>
        <p:spPr>
          <a:xfrm>
            <a:off x="814401" y="4654044"/>
            <a:ext cx="832865" cy="261610"/>
          </a:xfrm>
          <a:prstGeom prst="rect">
            <a:avLst/>
          </a:prstGeom>
          <a:noFill/>
        </p:spPr>
        <p:txBody>
          <a:bodyPr wrap="square" rtlCol="0">
            <a:spAutoFit/>
          </a:bodyPr>
          <a:lstStyle/>
          <a:p>
            <a:r>
              <a:rPr lang="en-US" sz="1100" b="1" dirty="0" err="1">
                <a:solidFill>
                  <a:srgbClr val="002855"/>
                </a:solidFill>
                <a:latin typeface="Calibri" panose="020F0502020204030204" pitchFamily="34" charset="0"/>
                <a:cs typeface="Calibri" panose="020F0502020204030204" pitchFamily="34" charset="0"/>
              </a:rPr>
              <a:t>ieee.org</a:t>
            </a:r>
            <a:endParaRPr lang="en-US" sz="1100" b="1" dirty="0">
              <a:solidFill>
                <a:srgbClr val="002855"/>
              </a:solidFill>
              <a:latin typeface="Calibri" panose="020F0502020204030204" pitchFamily="34" charset="0"/>
              <a:cs typeface="Calibri" panose="020F0502020204030204" pitchFamily="34" charset="0"/>
            </a:endParaRPr>
          </a:p>
        </p:txBody>
      </p:sp>
      <p:sp>
        <p:nvSpPr>
          <p:cNvPr id="25" name="Google Shape;15;p1">
            <a:extLst>
              <a:ext uri="{FF2B5EF4-FFF2-40B4-BE49-F238E27FC236}">
                <a16:creationId xmlns:a16="http://schemas.microsoft.com/office/drawing/2014/main" id="{52320A1D-5125-B302-1636-C48D547566DC}"/>
              </a:ext>
            </a:extLst>
          </p:cNvPr>
          <p:cNvSpPr txBox="1"/>
          <p:nvPr userDrawn="1"/>
        </p:nvSpPr>
        <p:spPr>
          <a:xfrm>
            <a:off x="0" y="4961588"/>
            <a:ext cx="9144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dirty="0">
                <a:solidFill>
                  <a:srgbClr val="C7EAFB"/>
                </a:solidFill>
                <a:latin typeface="Calibri"/>
                <a:ea typeface="Calibri"/>
                <a:cs typeface="Calibri"/>
                <a:sym typeface="Calibri"/>
              </a:rPr>
              <a:t>The professional home for the engineering and technology community worldwide</a:t>
            </a:r>
            <a:endParaRPr dirty="0"/>
          </a:p>
        </p:txBody>
      </p:sp>
      <p:sp>
        <p:nvSpPr>
          <p:cNvPr id="13" name="Title 1">
            <a:extLst>
              <a:ext uri="{FF2B5EF4-FFF2-40B4-BE49-F238E27FC236}">
                <a16:creationId xmlns:a16="http://schemas.microsoft.com/office/drawing/2014/main" id="{BF31D605-ADDB-54A4-FC63-4B18372882C9}"/>
              </a:ext>
            </a:extLst>
          </p:cNvPr>
          <p:cNvSpPr>
            <a:spLocks noGrp="1"/>
          </p:cNvSpPr>
          <p:nvPr>
            <p:ph type="title" hasCustomPrompt="1"/>
          </p:nvPr>
        </p:nvSpPr>
        <p:spPr>
          <a:xfrm>
            <a:off x="282289" y="2002971"/>
            <a:ext cx="8553009" cy="1064971"/>
          </a:xfrm>
          <a:prstGeom prst="rect">
            <a:avLst/>
          </a:prstGeom>
        </p:spPr>
        <p:txBody>
          <a:bodyPr lIns="0" anchor="b">
            <a:normAutofit/>
          </a:bodyPr>
          <a:lstStyle>
            <a:lvl1pPr>
              <a:defRPr sz="3300" i="0">
                <a:solidFill>
                  <a:srgbClr val="002855"/>
                </a:solidFill>
              </a:defRPr>
            </a:lvl1pPr>
          </a:lstStyle>
          <a:p>
            <a:r>
              <a:rPr lang="en-US" dirty="0"/>
              <a:t>Divider Title</a:t>
            </a:r>
          </a:p>
        </p:txBody>
      </p:sp>
      <p:sp>
        <p:nvSpPr>
          <p:cNvPr id="14" name="Text Placeholder 2">
            <a:extLst>
              <a:ext uri="{FF2B5EF4-FFF2-40B4-BE49-F238E27FC236}">
                <a16:creationId xmlns:a16="http://schemas.microsoft.com/office/drawing/2014/main" id="{404A8526-DBEB-ABFE-0AA2-2CF6022C45EE}"/>
              </a:ext>
            </a:extLst>
          </p:cNvPr>
          <p:cNvSpPr>
            <a:spLocks noGrp="1"/>
          </p:cNvSpPr>
          <p:nvPr>
            <p:ph type="body" idx="1" hasCustomPrompt="1"/>
          </p:nvPr>
        </p:nvSpPr>
        <p:spPr>
          <a:xfrm>
            <a:off x="282290" y="3088182"/>
            <a:ext cx="8553008" cy="815369"/>
          </a:xfrm>
        </p:spPr>
        <p:txBody>
          <a:bodyPr lIns="0">
            <a:normAutofit/>
          </a:bodyPr>
          <a:lstStyle>
            <a:lvl1pPr marL="0" indent="0">
              <a:buNone/>
              <a:defRPr sz="2100" b="1" i="1">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Subhead</a:t>
            </a:r>
          </a:p>
        </p:txBody>
      </p:sp>
    </p:spTree>
    <p:extLst>
      <p:ext uri="{BB962C8B-B14F-4D97-AF65-F5344CB8AC3E}">
        <p14:creationId xmlns:p14="http://schemas.microsoft.com/office/powerpoint/2010/main" val="1805162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83ACE10-6B93-73F3-D147-548FC98F0BAA}"/>
              </a:ext>
            </a:extLst>
          </p:cNvPr>
          <p:cNvPicPr>
            <a:picLocks noChangeAspect="1"/>
          </p:cNvPicPr>
          <p:nvPr userDrawn="1"/>
        </p:nvPicPr>
        <p:blipFill rotWithShape="1">
          <a:blip r:embed="rId24"/>
          <a:srcRect r="26766"/>
          <a:stretch/>
        </p:blipFill>
        <p:spPr>
          <a:xfrm>
            <a:off x="1" y="4627165"/>
            <a:ext cx="9144000" cy="532631"/>
          </a:xfrm>
          <a:prstGeom prst="rect">
            <a:avLst/>
          </a:prstGeom>
        </p:spPr>
      </p:pic>
      <p:sp>
        <p:nvSpPr>
          <p:cNvPr id="3" name="Text Placeholder 2"/>
          <p:cNvSpPr>
            <a:spLocks noGrp="1"/>
          </p:cNvSpPr>
          <p:nvPr>
            <p:ph type="body" idx="1"/>
          </p:nvPr>
        </p:nvSpPr>
        <p:spPr>
          <a:xfrm>
            <a:off x="282289" y="1163977"/>
            <a:ext cx="8646555" cy="30307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Slide Number Placeholder 25"/>
          <p:cNvSpPr>
            <a:spLocks noGrp="1"/>
          </p:cNvSpPr>
          <p:nvPr>
            <p:ph type="sldNum" sz="quarter" idx="4"/>
          </p:nvPr>
        </p:nvSpPr>
        <p:spPr>
          <a:xfrm>
            <a:off x="282290" y="4654044"/>
            <a:ext cx="486659" cy="273844"/>
          </a:xfrm>
          <a:prstGeom prst="rect">
            <a:avLst/>
          </a:prstGeom>
        </p:spPr>
        <p:txBody>
          <a:bodyPr vert="horz" lIns="91440" tIns="45720" rIns="91440" bIns="45720" rtlCol="0" anchor="ctr"/>
          <a:lstStyle>
            <a:lvl1pPr algn="l">
              <a:defRPr sz="900">
                <a:solidFill>
                  <a:srgbClr val="002855"/>
                </a:solidFill>
              </a:defRPr>
            </a:lvl1pPr>
          </a:lstStyle>
          <a:p>
            <a:fld id="{3DD97BEB-BAEF-0344-9D5C-EC73E478698A}" type="slidenum">
              <a:rPr lang="en-US" smtClean="0"/>
              <a:pPr/>
              <a:t>‹#›</a:t>
            </a:fld>
            <a:endParaRPr lang="en-US" dirty="0"/>
          </a:p>
        </p:txBody>
      </p:sp>
      <p:pic>
        <p:nvPicPr>
          <p:cNvPr id="11" name="Picture 10"/>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8089694" y="4502874"/>
            <a:ext cx="851311" cy="248583"/>
          </a:xfrm>
          <a:prstGeom prst="rect">
            <a:avLst/>
          </a:prstGeom>
        </p:spPr>
      </p:pic>
      <p:sp>
        <p:nvSpPr>
          <p:cNvPr id="9" name="Google Shape;15;p1">
            <a:extLst>
              <a:ext uri="{FF2B5EF4-FFF2-40B4-BE49-F238E27FC236}">
                <a16:creationId xmlns:a16="http://schemas.microsoft.com/office/drawing/2014/main" id="{5F028249-8526-C24F-DC97-781076A629BC}"/>
              </a:ext>
            </a:extLst>
          </p:cNvPr>
          <p:cNvSpPr txBox="1"/>
          <p:nvPr userDrawn="1"/>
        </p:nvSpPr>
        <p:spPr>
          <a:xfrm>
            <a:off x="0" y="4961588"/>
            <a:ext cx="9144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dirty="0">
                <a:solidFill>
                  <a:srgbClr val="C7EAFB"/>
                </a:solidFill>
                <a:latin typeface="Calibri"/>
                <a:ea typeface="Calibri"/>
                <a:cs typeface="Calibri"/>
                <a:sym typeface="Calibri"/>
              </a:rPr>
              <a:t>The professional home for the engineering and technology community worldwide</a:t>
            </a:r>
            <a:endParaRPr dirty="0"/>
          </a:p>
        </p:txBody>
      </p:sp>
      <p:sp>
        <p:nvSpPr>
          <p:cNvPr id="10" name="TextBox 9">
            <a:extLst>
              <a:ext uri="{FF2B5EF4-FFF2-40B4-BE49-F238E27FC236}">
                <a16:creationId xmlns:a16="http://schemas.microsoft.com/office/drawing/2014/main" id="{1C6D7628-BB4B-9FA6-9AFA-DA6FF4866DB2}"/>
              </a:ext>
            </a:extLst>
          </p:cNvPr>
          <p:cNvSpPr txBox="1"/>
          <p:nvPr userDrawn="1"/>
        </p:nvSpPr>
        <p:spPr>
          <a:xfrm>
            <a:off x="618371" y="447332"/>
            <a:ext cx="0" cy="0"/>
          </a:xfrm>
          <a:prstGeom prst="rect">
            <a:avLst/>
          </a:prstGeom>
        </p:spPr>
        <p:txBody>
          <a:bodyPr wrap="none" rtlCol="0">
            <a:normAutofit fontScale="25000" lnSpcReduction="20000"/>
          </a:bodyPr>
          <a:lstStyle/>
          <a:p>
            <a:pPr algn="l"/>
            <a:endParaRPr lang="en-US" dirty="0"/>
          </a:p>
        </p:txBody>
      </p:sp>
      <p:pic>
        <p:nvPicPr>
          <p:cNvPr id="2" name="Picture 1">
            <a:extLst>
              <a:ext uri="{FF2B5EF4-FFF2-40B4-BE49-F238E27FC236}">
                <a16:creationId xmlns:a16="http://schemas.microsoft.com/office/drawing/2014/main" id="{FB634858-77E0-EA87-3422-61C3C142C767}"/>
              </a:ext>
            </a:extLst>
          </p:cNvPr>
          <p:cNvPicPr>
            <a:picLocks noChangeAspect="1"/>
          </p:cNvPicPr>
          <p:nvPr userDrawn="1"/>
        </p:nvPicPr>
        <p:blipFill rotWithShape="1">
          <a:blip r:embed="rId24"/>
          <a:srcRect r="26766"/>
          <a:stretch/>
        </p:blipFill>
        <p:spPr>
          <a:xfrm rot="10800000">
            <a:off x="0" y="0"/>
            <a:ext cx="9144000" cy="532631"/>
          </a:xfrm>
          <a:prstGeom prst="rect">
            <a:avLst/>
          </a:prstGeom>
        </p:spPr>
      </p:pic>
    </p:spTree>
    <p:extLst>
      <p:ext uri="{BB962C8B-B14F-4D97-AF65-F5344CB8AC3E}">
        <p14:creationId xmlns:p14="http://schemas.microsoft.com/office/powerpoint/2010/main" val="151095810"/>
      </p:ext>
    </p:extLst>
  </p:cSld>
  <p:clrMap bg1="lt1" tx1="dk1" bg2="lt2" tx2="dk2" accent1="accent1" accent2="accent2" accent3="accent3" accent4="accent4" accent5="accent5" accent6="accent6" hlink="hlink" folHlink="folHlink"/>
  <p:sldLayoutIdLst>
    <p:sldLayoutId id="2147483661" r:id="rId1"/>
    <p:sldLayoutId id="2147483692" r:id="rId2"/>
    <p:sldLayoutId id="2147483693" r:id="rId3"/>
    <p:sldLayoutId id="2147483691" r:id="rId4"/>
    <p:sldLayoutId id="2147483694" r:id="rId5"/>
    <p:sldLayoutId id="2147483696" r:id="rId6"/>
    <p:sldLayoutId id="2147483697" r:id="rId7"/>
    <p:sldLayoutId id="2147483695" r:id="rId8"/>
    <p:sldLayoutId id="2147483698" r:id="rId9"/>
    <p:sldLayoutId id="2147483662" r:id="rId10"/>
    <p:sldLayoutId id="2147483675" r:id="rId11"/>
    <p:sldLayoutId id="2147483664" r:id="rId12"/>
    <p:sldLayoutId id="2147483674" r:id="rId13"/>
    <p:sldLayoutId id="2147483665" r:id="rId14"/>
    <p:sldLayoutId id="2147483676" r:id="rId15"/>
    <p:sldLayoutId id="2147483677" r:id="rId16"/>
    <p:sldLayoutId id="2147483678" r:id="rId17"/>
    <p:sldLayoutId id="2147483679" r:id="rId18"/>
    <p:sldLayoutId id="2147483667" r:id="rId19"/>
    <p:sldLayoutId id="2147483680" r:id="rId20"/>
    <p:sldLayoutId id="2147483682" r:id="rId21"/>
    <p:sldLayoutId id="2147483681" r:id="rId22"/>
  </p:sldLayoutIdLst>
  <p:hf hdr="0" ftr="0" dt="0"/>
  <p:txStyles>
    <p:titleStyle>
      <a:lvl1pPr algn="l" defTabSz="685800" rtl="0" eaLnBrk="1" latinLnBrk="0" hangingPunct="1">
        <a:lnSpc>
          <a:spcPct val="90000"/>
        </a:lnSpc>
        <a:spcBef>
          <a:spcPct val="0"/>
        </a:spcBef>
        <a:buNone/>
        <a:defRPr sz="2550" b="1" i="0" kern="1200">
          <a:solidFill>
            <a:srgbClr val="0066A1"/>
          </a:solidFill>
          <a:latin typeface="Calibri" charset="0"/>
          <a:ea typeface="Calibri" charset="0"/>
          <a:cs typeface="Calibri" charset="0"/>
        </a:defRPr>
      </a:lvl1pPr>
    </p:titleStyle>
    <p:bodyStyle>
      <a:lvl1pPr marL="171450" indent="-171450" algn="l" defTabSz="685800" rtl="0" eaLnBrk="1" latinLnBrk="0" hangingPunct="1">
        <a:lnSpc>
          <a:spcPct val="90000"/>
        </a:lnSpc>
        <a:spcBef>
          <a:spcPts val="750"/>
        </a:spcBef>
        <a:buClr>
          <a:srgbClr val="002855"/>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2855"/>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2855"/>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2855"/>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2855"/>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linkedin.com/in/drewlowery/" TargetMode="External"/><Relationship Id="rId7" Type="http://schemas.openxmlformats.org/officeDocument/2006/relationships/image" Target="../media/image33.jpg"/><Relationship Id="rId2" Type="http://schemas.openxmlformats.org/officeDocument/2006/relationships/image" Target="../media/image29.jpeg"/><Relationship Id="rId1" Type="http://schemas.openxmlformats.org/officeDocument/2006/relationships/slideLayout" Target="../slideLayouts/slideLayout19.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19.xml"/><Relationship Id="rId6" Type="http://schemas.openxmlformats.org/officeDocument/2006/relationships/image" Target="../media/image33.jpg"/><Relationship Id="rId11" Type="http://schemas.openxmlformats.org/officeDocument/2006/relationships/image" Target="../media/image38.jpeg"/><Relationship Id="rId5" Type="http://schemas.openxmlformats.org/officeDocument/2006/relationships/image" Target="../media/image34.jpeg"/><Relationship Id="rId10" Type="http://schemas.openxmlformats.org/officeDocument/2006/relationships/image" Target="../media/image32.jpeg"/><Relationship Id="rId4" Type="http://schemas.openxmlformats.org/officeDocument/2006/relationships/image" Target="../media/image29.jpeg"/><Relationship Id="rId9" Type="http://schemas.openxmlformats.org/officeDocument/2006/relationships/image" Target="../media/image3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hyperlink" Target="http://www.linkedin.com/in/drewlowery" TargetMode="External"/><Relationship Id="rId2" Type="http://schemas.openxmlformats.org/officeDocument/2006/relationships/hyperlink" Target="mailto:dlowery@ieee.org" TargetMode="External"/><Relationship Id="rId1" Type="http://schemas.openxmlformats.org/officeDocument/2006/relationships/slideLayout" Target="../slideLayouts/slideLayout15.xml"/><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r2.ieee.org/" TargetMode="Externa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D42A1-40C6-7B1A-49D2-99E4D73543BD}"/>
              </a:ext>
            </a:extLst>
          </p:cNvPr>
          <p:cNvSpPr>
            <a:spLocks noGrp="1"/>
          </p:cNvSpPr>
          <p:nvPr>
            <p:ph type="ctrTitle"/>
          </p:nvPr>
        </p:nvSpPr>
        <p:spPr/>
        <p:txBody>
          <a:bodyPr/>
          <a:lstStyle/>
          <a:p>
            <a:r>
              <a:rPr lang="en-US" dirty="0"/>
              <a:t>Region 2 Update, Spring 2024</a:t>
            </a:r>
          </a:p>
        </p:txBody>
      </p:sp>
      <p:sp>
        <p:nvSpPr>
          <p:cNvPr id="3" name="Subtitle 2">
            <a:extLst>
              <a:ext uri="{FF2B5EF4-FFF2-40B4-BE49-F238E27FC236}">
                <a16:creationId xmlns:a16="http://schemas.microsoft.com/office/drawing/2014/main" id="{5B1227F5-B439-1CE1-2A0C-A4E0F5897A0A}"/>
              </a:ext>
            </a:extLst>
          </p:cNvPr>
          <p:cNvSpPr>
            <a:spLocks noGrp="1"/>
          </p:cNvSpPr>
          <p:nvPr>
            <p:ph type="subTitle" idx="1"/>
          </p:nvPr>
        </p:nvSpPr>
        <p:spPr/>
        <p:txBody>
          <a:bodyPr/>
          <a:lstStyle/>
          <a:p>
            <a:r>
              <a:rPr lang="en-US" dirty="0"/>
              <a:t>Drew Lowery, Region 2 Director</a:t>
            </a:r>
          </a:p>
        </p:txBody>
      </p:sp>
      <p:sp>
        <p:nvSpPr>
          <p:cNvPr id="4" name="Slide Number Placeholder 3">
            <a:extLst>
              <a:ext uri="{FF2B5EF4-FFF2-40B4-BE49-F238E27FC236}">
                <a16:creationId xmlns:a16="http://schemas.microsoft.com/office/drawing/2014/main" id="{DF4ECC18-B9F4-B844-1D42-76A84E761B86}"/>
              </a:ext>
            </a:extLst>
          </p:cNvPr>
          <p:cNvSpPr>
            <a:spLocks noGrp="1"/>
          </p:cNvSpPr>
          <p:nvPr>
            <p:ph type="sldNum" sz="quarter" idx="18"/>
          </p:nvPr>
        </p:nvSpPr>
        <p:spPr/>
        <p:txBody>
          <a:bodyPr/>
          <a:lstStyle/>
          <a:p>
            <a:fld id="{3DD97BEB-BAEF-0344-9D5C-EC73E478698A}" type="slidenum">
              <a:rPr lang="en-US" smtClean="0"/>
              <a:pPr/>
              <a:t>1</a:t>
            </a:fld>
            <a:endParaRPr lang="en-US" dirty="0"/>
          </a:p>
        </p:txBody>
      </p:sp>
    </p:spTree>
    <p:extLst>
      <p:ext uri="{BB962C8B-B14F-4D97-AF65-F5344CB8AC3E}">
        <p14:creationId xmlns:p14="http://schemas.microsoft.com/office/powerpoint/2010/main" val="1839588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01CF2CC-DE0F-7662-75AE-5BD97F09B2CC}"/>
              </a:ext>
            </a:extLst>
          </p:cNvPr>
          <p:cNvSpPr>
            <a:spLocks noGrp="1"/>
          </p:cNvSpPr>
          <p:nvPr>
            <p:ph type="sldNum" sz="quarter" idx="10"/>
          </p:nvPr>
        </p:nvSpPr>
        <p:spPr/>
        <p:txBody>
          <a:bodyPr/>
          <a:lstStyle/>
          <a:p>
            <a:fld id="{3DD97BEB-BAEF-0344-9D5C-EC73E478698A}" type="slidenum">
              <a:rPr lang="en-US" smtClean="0"/>
              <a:pPr/>
              <a:t>10</a:t>
            </a:fld>
            <a:endParaRPr lang="en-US"/>
          </a:p>
        </p:txBody>
      </p:sp>
      <p:sp>
        <p:nvSpPr>
          <p:cNvPr id="8" name="Title 7">
            <a:extLst>
              <a:ext uri="{FF2B5EF4-FFF2-40B4-BE49-F238E27FC236}">
                <a16:creationId xmlns:a16="http://schemas.microsoft.com/office/drawing/2014/main" id="{104681CE-033B-C091-8010-4E5222F4CF7A}"/>
              </a:ext>
            </a:extLst>
          </p:cNvPr>
          <p:cNvSpPr>
            <a:spLocks noGrp="1"/>
          </p:cNvSpPr>
          <p:nvPr>
            <p:ph type="title"/>
          </p:nvPr>
        </p:nvSpPr>
        <p:spPr/>
        <p:txBody>
          <a:bodyPr/>
          <a:lstStyle/>
          <a:p>
            <a:r>
              <a:rPr lang="en-US" dirty="0"/>
              <a:t>Who is Region 2?</a:t>
            </a:r>
          </a:p>
        </p:txBody>
      </p:sp>
      <p:sp>
        <p:nvSpPr>
          <p:cNvPr id="2" name="Text Placeholder 1">
            <a:extLst>
              <a:ext uri="{FF2B5EF4-FFF2-40B4-BE49-F238E27FC236}">
                <a16:creationId xmlns:a16="http://schemas.microsoft.com/office/drawing/2014/main" id="{4F6B8180-31E6-B43E-A561-A20EAA838E78}"/>
              </a:ext>
            </a:extLst>
          </p:cNvPr>
          <p:cNvSpPr>
            <a:spLocks noGrp="1"/>
          </p:cNvSpPr>
          <p:nvPr>
            <p:ph type="body" sz="quarter" idx="16"/>
          </p:nvPr>
        </p:nvSpPr>
        <p:spPr/>
        <p:txBody>
          <a:bodyPr/>
          <a:lstStyle/>
          <a:p>
            <a:r>
              <a:rPr lang="en-US" dirty="0"/>
              <a:t>Leadership Team</a:t>
            </a:r>
          </a:p>
        </p:txBody>
      </p:sp>
      <p:sp>
        <p:nvSpPr>
          <p:cNvPr id="3" name="Hexagon 2">
            <a:extLst>
              <a:ext uri="{FF2B5EF4-FFF2-40B4-BE49-F238E27FC236}">
                <a16:creationId xmlns:a16="http://schemas.microsoft.com/office/drawing/2014/main" id="{DD0E4BC4-0D0F-F415-5636-ECCE10165CF9}"/>
              </a:ext>
            </a:extLst>
          </p:cNvPr>
          <p:cNvSpPr/>
          <p:nvPr/>
        </p:nvSpPr>
        <p:spPr>
          <a:xfrm>
            <a:off x="387336" y="1657350"/>
            <a:ext cx="1828800" cy="1828800"/>
          </a:xfrm>
          <a:prstGeom prst="hexagon">
            <a:avLst/>
          </a:prstGeom>
          <a:blipFill>
            <a:blip r:embed="rId2"/>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hlinkClick r:id="rId3"/>
            <a:extLst>
              <a:ext uri="{FF2B5EF4-FFF2-40B4-BE49-F238E27FC236}">
                <a16:creationId xmlns:a16="http://schemas.microsoft.com/office/drawing/2014/main" id="{3C4907E7-C467-8081-6F81-07F3F45EB899}"/>
              </a:ext>
            </a:extLst>
          </p:cNvPr>
          <p:cNvSpPr/>
          <p:nvPr/>
        </p:nvSpPr>
        <p:spPr>
          <a:xfrm>
            <a:off x="3520440" y="1669661"/>
            <a:ext cx="1828800" cy="1828800"/>
          </a:xfrm>
          <a:prstGeom prst="hexagon">
            <a:avLst/>
          </a:prstGeom>
          <a:blipFill>
            <a:blip r:embed="rId4"/>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98B28C57-D985-286F-B27C-35A24ED3340B}"/>
              </a:ext>
            </a:extLst>
          </p:cNvPr>
          <p:cNvSpPr/>
          <p:nvPr/>
        </p:nvSpPr>
        <p:spPr>
          <a:xfrm>
            <a:off x="6677689" y="1689513"/>
            <a:ext cx="1828800" cy="1828800"/>
          </a:xfrm>
          <a:prstGeom prst="hexagon">
            <a:avLst/>
          </a:prstGeom>
          <a:blipFill>
            <a:blip r:embed="rId5"/>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a:extLst>
              <a:ext uri="{FF2B5EF4-FFF2-40B4-BE49-F238E27FC236}">
                <a16:creationId xmlns:a16="http://schemas.microsoft.com/office/drawing/2014/main" id="{E7F9FDDE-32D4-AC1C-07F6-51D87574D575}"/>
              </a:ext>
            </a:extLst>
          </p:cNvPr>
          <p:cNvSpPr/>
          <p:nvPr/>
        </p:nvSpPr>
        <p:spPr>
          <a:xfrm>
            <a:off x="1965960" y="2603913"/>
            <a:ext cx="1828800" cy="1828800"/>
          </a:xfrm>
          <a:prstGeom prst="hexagon">
            <a:avLst/>
          </a:prstGeom>
          <a:blipFill>
            <a:blip r:embed="rId6"/>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0F7404A7-BFEC-D56C-C36D-09AB88F04931}"/>
              </a:ext>
            </a:extLst>
          </p:cNvPr>
          <p:cNvSpPr/>
          <p:nvPr/>
        </p:nvSpPr>
        <p:spPr>
          <a:xfrm>
            <a:off x="5074920" y="2603913"/>
            <a:ext cx="1828800" cy="1828800"/>
          </a:xfrm>
          <a:prstGeom prst="hexagon">
            <a:avLst/>
          </a:prstGeom>
          <a:blipFill>
            <a:blip r:embed="rId7"/>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68074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01CF2CC-DE0F-7662-75AE-5BD97F09B2CC}"/>
              </a:ext>
            </a:extLst>
          </p:cNvPr>
          <p:cNvSpPr>
            <a:spLocks noGrp="1"/>
          </p:cNvSpPr>
          <p:nvPr>
            <p:ph type="sldNum" sz="quarter" idx="10"/>
          </p:nvPr>
        </p:nvSpPr>
        <p:spPr/>
        <p:txBody>
          <a:bodyPr/>
          <a:lstStyle/>
          <a:p>
            <a:fld id="{3DD97BEB-BAEF-0344-9D5C-EC73E478698A}" type="slidenum">
              <a:rPr lang="en-US" smtClean="0"/>
              <a:pPr/>
              <a:t>11</a:t>
            </a:fld>
            <a:endParaRPr lang="en-US"/>
          </a:p>
        </p:txBody>
      </p:sp>
      <p:sp>
        <p:nvSpPr>
          <p:cNvPr id="8" name="Title 7">
            <a:extLst>
              <a:ext uri="{FF2B5EF4-FFF2-40B4-BE49-F238E27FC236}">
                <a16:creationId xmlns:a16="http://schemas.microsoft.com/office/drawing/2014/main" id="{104681CE-033B-C091-8010-4E5222F4CF7A}"/>
              </a:ext>
            </a:extLst>
          </p:cNvPr>
          <p:cNvSpPr>
            <a:spLocks noGrp="1"/>
          </p:cNvSpPr>
          <p:nvPr>
            <p:ph type="title"/>
          </p:nvPr>
        </p:nvSpPr>
        <p:spPr/>
        <p:txBody>
          <a:bodyPr/>
          <a:lstStyle/>
          <a:p>
            <a:r>
              <a:rPr lang="en-US" dirty="0"/>
              <a:t>Who is Region 2?</a:t>
            </a:r>
          </a:p>
        </p:txBody>
      </p:sp>
      <p:sp>
        <p:nvSpPr>
          <p:cNvPr id="2" name="Text Placeholder 1">
            <a:extLst>
              <a:ext uri="{FF2B5EF4-FFF2-40B4-BE49-F238E27FC236}">
                <a16:creationId xmlns:a16="http://schemas.microsoft.com/office/drawing/2014/main" id="{4F6B8180-31E6-B43E-A561-A20EAA838E78}"/>
              </a:ext>
            </a:extLst>
          </p:cNvPr>
          <p:cNvSpPr>
            <a:spLocks noGrp="1"/>
          </p:cNvSpPr>
          <p:nvPr>
            <p:ph type="body" sz="quarter" idx="16"/>
          </p:nvPr>
        </p:nvSpPr>
        <p:spPr/>
        <p:txBody>
          <a:bodyPr/>
          <a:lstStyle/>
          <a:p>
            <a:r>
              <a:rPr lang="en-US" dirty="0"/>
              <a:t>Executive Committee</a:t>
            </a:r>
          </a:p>
        </p:txBody>
      </p:sp>
      <p:grpSp>
        <p:nvGrpSpPr>
          <p:cNvPr id="16" name="Group 15">
            <a:extLst>
              <a:ext uri="{FF2B5EF4-FFF2-40B4-BE49-F238E27FC236}">
                <a16:creationId xmlns:a16="http://schemas.microsoft.com/office/drawing/2014/main" id="{0953A1BB-57AD-2A06-499D-64541F99F221}"/>
              </a:ext>
            </a:extLst>
          </p:cNvPr>
          <p:cNvGrpSpPr/>
          <p:nvPr/>
        </p:nvGrpSpPr>
        <p:grpSpPr>
          <a:xfrm>
            <a:off x="614837" y="1458711"/>
            <a:ext cx="2796183" cy="917611"/>
            <a:chOff x="614837" y="1560435"/>
            <a:chExt cx="2796183" cy="917611"/>
          </a:xfrm>
        </p:grpSpPr>
        <p:sp>
          <p:nvSpPr>
            <p:cNvPr id="14" name="Oval 13">
              <a:extLst>
                <a:ext uri="{FF2B5EF4-FFF2-40B4-BE49-F238E27FC236}">
                  <a16:creationId xmlns:a16="http://schemas.microsoft.com/office/drawing/2014/main" id="{1AEC5FD1-688C-AF64-F99A-5D39D2EAC700}"/>
                </a:ext>
              </a:extLst>
            </p:cNvPr>
            <p:cNvSpPr/>
            <p:nvPr/>
          </p:nvSpPr>
          <p:spPr>
            <a:xfrm>
              <a:off x="614837" y="1560435"/>
              <a:ext cx="914400" cy="917611"/>
            </a:xfrm>
            <a:prstGeom prst="ellipse">
              <a:avLst/>
            </a:prstGeom>
            <a:blipFill>
              <a:blip r:embed="rId2"/>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3F2903C-9089-4317-3248-4457E7618BCC}"/>
                </a:ext>
              </a:extLst>
            </p:cNvPr>
            <p:cNvSpPr txBox="1"/>
            <p:nvPr/>
          </p:nvSpPr>
          <p:spPr>
            <a:xfrm>
              <a:off x="1529237" y="1664413"/>
              <a:ext cx="1881783" cy="739740"/>
            </a:xfrm>
            <a:prstGeom prst="rect">
              <a:avLst/>
            </a:prstGeom>
          </p:spPr>
          <p:txBody>
            <a:bodyPr wrap="square" rtlCol="0">
              <a:normAutofit/>
            </a:bodyPr>
            <a:lstStyle/>
            <a:p>
              <a:pPr algn="l"/>
              <a:r>
                <a:rPr lang="en-US" b="1" dirty="0"/>
                <a:t>Drew Lowery</a:t>
              </a:r>
            </a:p>
            <a:p>
              <a:r>
                <a:rPr lang="en-US" sz="1200" dirty="0"/>
                <a:t>Region Director</a:t>
              </a:r>
            </a:p>
          </p:txBody>
        </p:sp>
      </p:grpSp>
      <p:grpSp>
        <p:nvGrpSpPr>
          <p:cNvPr id="17" name="Group 16">
            <a:extLst>
              <a:ext uri="{FF2B5EF4-FFF2-40B4-BE49-F238E27FC236}">
                <a16:creationId xmlns:a16="http://schemas.microsoft.com/office/drawing/2014/main" id="{538F7B14-7E5E-B55B-76AE-B2EEA95340D2}"/>
              </a:ext>
            </a:extLst>
          </p:cNvPr>
          <p:cNvGrpSpPr/>
          <p:nvPr/>
        </p:nvGrpSpPr>
        <p:grpSpPr>
          <a:xfrm>
            <a:off x="614837" y="2601447"/>
            <a:ext cx="2796183" cy="917611"/>
            <a:chOff x="614837" y="1560435"/>
            <a:chExt cx="2796183" cy="917611"/>
          </a:xfrm>
        </p:grpSpPr>
        <p:sp>
          <p:nvSpPr>
            <p:cNvPr id="18" name="Oval 17">
              <a:extLst>
                <a:ext uri="{FF2B5EF4-FFF2-40B4-BE49-F238E27FC236}">
                  <a16:creationId xmlns:a16="http://schemas.microsoft.com/office/drawing/2014/main" id="{575FC3B9-192C-D44D-0D24-89F74106D754}"/>
                </a:ext>
              </a:extLst>
            </p:cNvPr>
            <p:cNvSpPr/>
            <p:nvPr/>
          </p:nvSpPr>
          <p:spPr>
            <a:xfrm>
              <a:off x="614837" y="1560435"/>
              <a:ext cx="914400" cy="917611"/>
            </a:xfrm>
            <a:prstGeom prst="ellipse">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2189FFB-B0C8-336A-110E-634AA322BFE5}"/>
                </a:ext>
              </a:extLst>
            </p:cNvPr>
            <p:cNvSpPr txBox="1"/>
            <p:nvPr/>
          </p:nvSpPr>
          <p:spPr>
            <a:xfrm>
              <a:off x="1529237" y="1664413"/>
              <a:ext cx="1881783" cy="739740"/>
            </a:xfrm>
            <a:prstGeom prst="rect">
              <a:avLst/>
            </a:prstGeom>
          </p:spPr>
          <p:txBody>
            <a:bodyPr wrap="square" rtlCol="0">
              <a:normAutofit/>
            </a:bodyPr>
            <a:lstStyle/>
            <a:p>
              <a:pPr algn="l"/>
              <a:r>
                <a:rPr lang="en-US" b="1" dirty="0"/>
                <a:t>Felicia Reinhart</a:t>
              </a:r>
            </a:p>
            <a:p>
              <a:r>
                <a:rPr lang="en-US" sz="1200" dirty="0"/>
                <a:t>Director-elect</a:t>
              </a:r>
            </a:p>
          </p:txBody>
        </p:sp>
      </p:grpSp>
      <p:grpSp>
        <p:nvGrpSpPr>
          <p:cNvPr id="20" name="Group 19">
            <a:extLst>
              <a:ext uri="{FF2B5EF4-FFF2-40B4-BE49-F238E27FC236}">
                <a16:creationId xmlns:a16="http://schemas.microsoft.com/office/drawing/2014/main" id="{60CA0E5D-0E1B-9E82-8F06-027A29D7EF1B}"/>
              </a:ext>
            </a:extLst>
          </p:cNvPr>
          <p:cNvGrpSpPr/>
          <p:nvPr/>
        </p:nvGrpSpPr>
        <p:grpSpPr>
          <a:xfrm>
            <a:off x="614837" y="3748622"/>
            <a:ext cx="2796183" cy="917611"/>
            <a:chOff x="614837" y="1560435"/>
            <a:chExt cx="2796183" cy="917611"/>
          </a:xfrm>
        </p:grpSpPr>
        <p:sp>
          <p:nvSpPr>
            <p:cNvPr id="21" name="Oval 20">
              <a:extLst>
                <a:ext uri="{FF2B5EF4-FFF2-40B4-BE49-F238E27FC236}">
                  <a16:creationId xmlns:a16="http://schemas.microsoft.com/office/drawing/2014/main" id="{C752C4E5-34B7-CD19-0AB5-5A4805048B90}"/>
                </a:ext>
              </a:extLst>
            </p:cNvPr>
            <p:cNvSpPr/>
            <p:nvPr/>
          </p:nvSpPr>
          <p:spPr>
            <a:xfrm>
              <a:off x="614837" y="1560435"/>
              <a:ext cx="914400" cy="917611"/>
            </a:xfrm>
            <a:prstGeom prst="ellipse">
              <a:avLst/>
            </a:prstGeom>
            <a:blipFill>
              <a:blip r:embed="rId4"/>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3BB193D3-5459-4D9D-FEA7-80421BD0C067}"/>
                </a:ext>
              </a:extLst>
            </p:cNvPr>
            <p:cNvSpPr txBox="1"/>
            <p:nvPr/>
          </p:nvSpPr>
          <p:spPr>
            <a:xfrm>
              <a:off x="1529237" y="1664413"/>
              <a:ext cx="1881783" cy="739740"/>
            </a:xfrm>
            <a:prstGeom prst="rect">
              <a:avLst/>
            </a:prstGeom>
          </p:spPr>
          <p:txBody>
            <a:bodyPr wrap="square" rtlCol="0">
              <a:normAutofit/>
            </a:bodyPr>
            <a:lstStyle/>
            <a:p>
              <a:pPr algn="l"/>
              <a:r>
                <a:rPr lang="en-US" b="1" dirty="0"/>
                <a:t>Barry Tilton</a:t>
              </a:r>
            </a:p>
            <a:p>
              <a:r>
                <a:rPr lang="en-US" sz="1200" dirty="0"/>
                <a:t>Past Director</a:t>
              </a:r>
            </a:p>
          </p:txBody>
        </p:sp>
      </p:grpSp>
      <p:grpSp>
        <p:nvGrpSpPr>
          <p:cNvPr id="23" name="Group 22">
            <a:extLst>
              <a:ext uri="{FF2B5EF4-FFF2-40B4-BE49-F238E27FC236}">
                <a16:creationId xmlns:a16="http://schemas.microsoft.com/office/drawing/2014/main" id="{7297D73A-A2FD-185B-D6EA-C324F769D495}"/>
              </a:ext>
            </a:extLst>
          </p:cNvPr>
          <p:cNvGrpSpPr/>
          <p:nvPr/>
        </p:nvGrpSpPr>
        <p:grpSpPr>
          <a:xfrm>
            <a:off x="6216671" y="2597640"/>
            <a:ext cx="2796183" cy="917611"/>
            <a:chOff x="614837" y="1560435"/>
            <a:chExt cx="2796183" cy="917611"/>
          </a:xfrm>
        </p:grpSpPr>
        <p:sp>
          <p:nvSpPr>
            <p:cNvPr id="24" name="Oval 23">
              <a:extLst>
                <a:ext uri="{FF2B5EF4-FFF2-40B4-BE49-F238E27FC236}">
                  <a16:creationId xmlns:a16="http://schemas.microsoft.com/office/drawing/2014/main" id="{F86905B9-1564-F1D9-7FFF-B7284EC3AD56}"/>
                </a:ext>
              </a:extLst>
            </p:cNvPr>
            <p:cNvSpPr/>
            <p:nvPr/>
          </p:nvSpPr>
          <p:spPr>
            <a:xfrm>
              <a:off x="614837" y="1560435"/>
              <a:ext cx="914400" cy="917611"/>
            </a:xfrm>
            <a:prstGeom prst="ellipse">
              <a:avLst/>
            </a:prstGeom>
            <a:blipFill>
              <a:blip r:embed="rId5"/>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E393363F-819D-E510-41C8-DACD7156427D}"/>
                </a:ext>
              </a:extLst>
            </p:cNvPr>
            <p:cNvSpPr txBox="1"/>
            <p:nvPr/>
          </p:nvSpPr>
          <p:spPr>
            <a:xfrm>
              <a:off x="1529237" y="1664413"/>
              <a:ext cx="1881783" cy="739740"/>
            </a:xfrm>
            <a:prstGeom prst="rect">
              <a:avLst/>
            </a:prstGeom>
          </p:spPr>
          <p:txBody>
            <a:bodyPr wrap="square" rtlCol="0">
              <a:normAutofit/>
            </a:bodyPr>
            <a:lstStyle/>
            <a:p>
              <a:pPr algn="l"/>
              <a:r>
                <a:rPr lang="en-US" b="1" dirty="0"/>
                <a:t>Richard Jessop</a:t>
              </a:r>
            </a:p>
            <a:p>
              <a:r>
                <a:rPr lang="en-US" sz="1200" dirty="0"/>
                <a:t>Area Chair</a:t>
              </a:r>
            </a:p>
          </p:txBody>
        </p:sp>
      </p:grpSp>
      <p:grpSp>
        <p:nvGrpSpPr>
          <p:cNvPr id="26" name="Group 25">
            <a:extLst>
              <a:ext uri="{FF2B5EF4-FFF2-40B4-BE49-F238E27FC236}">
                <a16:creationId xmlns:a16="http://schemas.microsoft.com/office/drawing/2014/main" id="{CAEDE149-499F-9199-43DA-31D661DE0DC3}"/>
              </a:ext>
            </a:extLst>
          </p:cNvPr>
          <p:cNvGrpSpPr/>
          <p:nvPr/>
        </p:nvGrpSpPr>
        <p:grpSpPr>
          <a:xfrm>
            <a:off x="3411020" y="2595252"/>
            <a:ext cx="2796183" cy="917611"/>
            <a:chOff x="614837" y="1560435"/>
            <a:chExt cx="2796183" cy="917611"/>
          </a:xfrm>
        </p:grpSpPr>
        <p:sp>
          <p:nvSpPr>
            <p:cNvPr id="27" name="Oval 26">
              <a:extLst>
                <a:ext uri="{FF2B5EF4-FFF2-40B4-BE49-F238E27FC236}">
                  <a16:creationId xmlns:a16="http://schemas.microsoft.com/office/drawing/2014/main" id="{19F9796F-37A6-F5E2-32B6-E096862BF47D}"/>
                </a:ext>
              </a:extLst>
            </p:cNvPr>
            <p:cNvSpPr/>
            <p:nvPr/>
          </p:nvSpPr>
          <p:spPr>
            <a:xfrm>
              <a:off x="614837" y="1560435"/>
              <a:ext cx="914400" cy="917611"/>
            </a:xfrm>
            <a:prstGeom prst="ellipse">
              <a:avLst/>
            </a:prstGeom>
            <a:blipFill>
              <a:blip r:embed="rId6"/>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53E0887D-8F62-CA30-D678-EE8D4E81EA82}"/>
                </a:ext>
              </a:extLst>
            </p:cNvPr>
            <p:cNvSpPr txBox="1"/>
            <p:nvPr/>
          </p:nvSpPr>
          <p:spPr>
            <a:xfrm>
              <a:off x="1529237" y="1664413"/>
              <a:ext cx="1881783" cy="739740"/>
            </a:xfrm>
            <a:prstGeom prst="rect">
              <a:avLst/>
            </a:prstGeom>
          </p:spPr>
          <p:txBody>
            <a:bodyPr wrap="square" rtlCol="0">
              <a:normAutofit/>
            </a:bodyPr>
            <a:lstStyle/>
            <a:p>
              <a:pPr algn="l"/>
              <a:r>
                <a:rPr lang="en-US" b="1" dirty="0"/>
                <a:t>Barb Frantom</a:t>
              </a:r>
            </a:p>
            <a:p>
              <a:r>
                <a:rPr lang="en-US" sz="1200" dirty="0"/>
                <a:t>Treasurer</a:t>
              </a:r>
            </a:p>
          </p:txBody>
        </p:sp>
      </p:grpSp>
      <p:grpSp>
        <p:nvGrpSpPr>
          <p:cNvPr id="29" name="Group 28">
            <a:extLst>
              <a:ext uri="{FF2B5EF4-FFF2-40B4-BE49-F238E27FC236}">
                <a16:creationId xmlns:a16="http://schemas.microsoft.com/office/drawing/2014/main" id="{9F652C6D-4954-2D51-D8A8-364A2D98D78A}"/>
              </a:ext>
            </a:extLst>
          </p:cNvPr>
          <p:cNvGrpSpPr/>
          <p:nvPr/>
        </p:nvGrpSpPr>
        <p:grpSpPr>
          <a:xfrm>
            <a:off x="6207203" y="1486410"/>
            <a:ext cx="2796183" cy="917611"/>
            <a:chOff x="614837" y="1560435"/>
            <a:chExt cx="2796183" cy="917611"/>
          </a:xfrm>
        </p:grpSpPr>
        <p:sp>
          <p:nvSpPr>
            <p:cNvPr id="30" name="Oval 29">
              <a:extLst>
                <a:ext uri="{FF2B5EF4-FFF2-40B4-BE49-F238E27FC236}">
                  <a16:creationId xmlns:a16="http://schemas.microsoft.com/office/drawing/2014/main" id="{62809544-17BB-8D5E-21EC-EF0F32C0E26A}"/>
                </a:ext>
              </a:extLst>
            </p:cNvPr>
            <p:cNvSpPr/>
            <p:nvPr/>
          </p:nvSpPr>
          <p:spPr>
            <a:xfrm>
              <a:off x="614837" y="1560435"/>
              <a:ext cx="914400" cy="917611"/>
            </a:xfrm>
            <a:prstGeom prst="ellipse">
              <a:avLst/>
            </a:prstGeom>
            <a:blipFill>
              <a:blip r:embed="rId7"/>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BBE09C29-6D18-5BC0-0CDA-B8A88D81E4B1}"/>
                </a:ext>
              </a:extLst>
            </p:cNvPr>
            <p:cNvSpPr txBox="1"/>
            <p:nvPr/>
          </p:nvSpPr>
          <p:spPr>
            <a:xfrm>
              <a:off x="1529237" y="1664413"/>
              <a:ext cx="1881783" cy="739740"/>
            </a:xfrm>
            <a:prstGeom prst="rect">
              <a:avLst/>
            </a:prstGeom>
          </p:spPr>
          <p:txBody>
            <a:bodyPr wrap="square" rtlCol="0">
              <a:normAutofit/>
            </a:bodyPr>
            <a:lstStyle/>
            <a:p>
              <a:pPr algn="l"/>
              <a:r>
                <a:rPr lang="en-US" b="1" dirty="0"/>
                <a:t>Chang Liu</a:t>
              </a:r>
            </a:p>
            <a:p>
              <a:r>
                <a:rPr lang="en-US" sz="1200" dirty="0"/>
                <a:t>Area Chair</a:t>
              </a:r>
            </a:p>
          </p:txBody>
        </p:sp>
      </p:grpSp>
      <p:grpSp>
        <p:nvGrpSpPr>
          <p:cNvPr id="35" name="Group 34">
            <a:extLst>
              <a:ext uri="{FF2B5EF4-FFF2-40B4-BE49-F238E27FC236}">
                <a16:creationId xmlns:a16="http://schemas.microsoft.com/office/drawing/2014/main" id="{C24425FE-4C83-8D38-95D4-B96142EA05D4}"/>
              </a:ext>
            </a:extLst>
          </p:cNvPr>
          <p:cNvGrpSpPr/>
          <p:nvPr/>
        </p:nvGrpSpPr>
        <p:grpSpPr>
          <a:xfrm>
            <a:off x="3411020" y="3736433"/>
            <a:ext cx="2796183" cy="917611"/>
            <a:chOff x="614837" y="1560435"/>
            <a:chExt cx="2796183" cy="917611"/>
          </a:xfrm>
        </p:grpSpPr>
        <p:sp>
          <p:nvSpPr>
            <p:cNvPr id="36" name="Oval 35">
              <a:extLst>
                <a:ext uri="{FF2B5EF4-FFF2-40B4-BE49-F238E27FC236}">
                  <a16:creationId xmlns:a16="http://schemas.microsoft.com/office/drawing/2014/main" id="{03B0956D-4F02-69A5-8E40-11416B464BB9}"/>
                </a:ext>
              </a:extLst>
            </p:cNvPr>
            <p:cNvSpPr/>
            <p:nvPr/>
          </p:nvSpPr>
          <p:spPr>
            <a:xfrm>
              <a:off x="614837" y="1560435"/>
              <a:ext cx="914400" cy="917611"/>
            </a:xfrm>
            <a:prstGeom prst="ellipse">
              <a:avLst/>
            </a:prstGeom>
            <a:blipFill>
              <a:blip r:embed="rId8"/>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5640FA83-A186-E93A-3707-EEED847F80ED}"/>
                </a:ext>
              </a:extLst>
            </p:cNvPr>
            <p:cNvSpPr txBox="1"/>
            <p:nvPr/>
          </p:nvSpPr>
          <p:spPr>
            <a:xfrm>
              <a:off x="1529237" y="1664413"/>
              <a:ext cx="1881783" cy="739740"/>
            </a:xfrm>
            <a:prstGeom prst="rect">
              <a:avLst/>
            </a:prstGeom>
          </p:spPr>
          <p:txBody>
            <a:bodyPr wrap="square" rtlCol="0">
              <a:normAutofit/>
            </a:bodyPr>
            <a:lstStyle/>
            <a:p>
              <a:pPr algn="l"/>
              <a:r>
                <a:rPr lang="en-US" b="1" dirty="0"/>
                <a:t>Li Bai</a:t>
              </a:r>
            </a:p>
            <a:p>
              <a:r>
                <a:rPr lang="en-US" sz="1200" dirty="0"/>
                <a:t>Student Activities</a:t>
              </a:r>
            </a:p>
          </p:txBody>
        </p:sp>
      </p:grpSp>
      <p:grpSp>
        <p:nvGrpSpPr>
          <p:cNvPr id="38" name="Group 37">
            <a:extLst>
              <a:ext uri="{FF2B5EF4-FFF2-40B4-BE49-F238E27FC236}">
                <a16:creationId xmlns:a16="http://schemas.microsoft.com/office/drawing/2014/main" id="{B5517259-EEB8-40AD-D3BE-33DEE53D77EC}"/>
              </a:ext>
            </a:extLst>
          </p:cNvPr>
          <p:cNvGrpSpPr/>
          <p:nvPr/>
        </p:nvGrpSpPr>
        <p:grpSpPr>
          <a:xfrm>
            <a:off x="6216671" y="3738794"/>
            <a:ext cx="2796183" cy="917611"/>
            <a:chOff x="614837" y="1560435"/>
            <a:chExt cx="2796183" cy="917611"/>
          </a:xfrm>
        </p:grpSpPr>
        <p:sp>
          <p:nvSpPr>
            <p:cNvPr id="39" name="Oval 38">
              <a:extLst>
                <a:ext uri="{FF2B5EF4-FFF2-40B4-BE49-F238E27FC236}">
                  <a16:creationId xmlns:a16="http://schemas.microsoft.com/office/drawing/2014/main" id="{CA36AE8A-E18F-B64A-512F-2C5040674DD1}"/>
                </a:ext>
              </a:extLst>
            </p:cNvPr>
            <p:cNvSpPr/>
            <p:nvPr/>
          </p:nvSpPr>
          <p:spPr>
            <a:xfrm>
              <a:off x="614837" y="1560435"/>
              <a:ext cx="914400" cy="917611"/>
            </a:xfrm>
            <a:prstGeom prst="ellipse">
              <a:avLst/>
            </a:prstGeom>
            <a:blipFill>
              <a:blip r:embed="rId9"/>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F543E802-3D81-1FC4-8ACE-77C40B760DC6}"/>
                </a:ext>
              </a:extLst>
            </p:cNvPr>
            <p:cNvSpPr txBox="1"/>
            <p:nvPr/>
          </p:nvSpPr>
          <p:spPr>
            <a:xfrm>
              <a:off x="1529237" y="1664413"/>
              <a:ext cx="1881783" cy="739740"/>
            </a:xfrm>
            <a:prstGeom prst="rect">
              <a:avLst/>
            </a:prstGeom>
          </p:spPr>
          <p:txBody>
            <a:bodyPr wrap="square" rtlCol="0">
              <a:normAutofit/>
            </a:bodyPr>
            <a:lstStyle/>
            <a:p>
              <a:pPr algn="l"/>
              <a:r>
                <a:rPr lang="en-US" b="1" dirty="0"/>
                <a:t>Joe Kalasky</a:t>
              </a:r>
            </a:p>
            <a:p>
              <a:pPr algn="l"/>
              <a:r>
                <a:rPr lang="en-US" sz="1200" dirty="0"/>
                <a:t>Professional Activities</a:t>
              </a:r>
            </a:p>
          </p:txBody>
        </p:sp>
      </p:grpSp>
      <p:grpSp>
        <p:nvGrpSpPr>
          <p:cNvPr id="41" name="Group 40">
            <a:extLst>
              <a:ext uri="{FF2B5EF4-FFF2-40B4-BE49-F238E27FC236}">
                <a16:creationId xmlns:a16="http://schemas.microsoft.com/office/drawing/2014/main" id="{E3922B7B-3868-2C5D-4B8E-C5193EC03DB5}"/>
              </a:ext>
            </a:extLst>
          </p:cNvPr>
          <p:cNvGrpSpPr/>
          <p:nvPr/>
        </p:nvGrpSpPr>
        <p:grpSpPr>
          <a:xfrm>
            <a:off x="3396415" y="1470900"/>
            <a:ext cx="2796183" cy="917611"/>
            <a:chOff x="614837" y="1560435"/>
            <a:chExt cx="2796183" cy="917611"/>
          </a:xfrm>
        </p:grpSpPr>
        <p:sp>
          <p:nvSpPr>
            <p:cNvPr id="42" name="Oval 41">
              <a:extLst>
                <a:ext uri="{FF2B5EF4-FFF2-40B4-BE49-F238E27FC236}">
                  <a16:creationId xmlns:a16="http://schemas.microsoft.com/office/drawing/2014/main" id="{35803365-8731-73AC-A278-16F403B5BC54}"/>
                </a:ext>
              </a:extLst>
            </p:cNvPr>
            <p:cNvSpPr/>
            <p:nvPr/>
          </p:nvSpPr>
          <p:spPr>
            <a:xfrm>
              <a:off x="614837" y="1560435"/>
              <a:ext cx="914400" cy="917611"/>
            </a:xfrm>
            <a:prstGeom prst="ellipse">
              <a:avLst/>
            </a:prstGeom>
            <a:blipFill>
              <a:blip r:embed="rId10"/>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BDAE3BB6-AC7D-A1A4-4A6D-06343D8A115F}"/>
                </a:ext>
              </a:extLst>
            </p:cNvPr>
            <p:cNvSpPr txBox="1"/>
            <p:nvPr/>
          </p:nvSpPr>
          <p:spPr>
            <a:xfrm>
              <a:off x="1529237" y="1664413"/>
              <a:ext cx="1881783" cy="739740"/>
            </a:xfrm>
            <a:prstGeom prst="rect">
              <a:avLst/>
            </a:prstGeom>
          </p:spPr>
          <p:txBody>
            <a:bodyPr wrap="square" rtlCol="0">
              <a:normAutofit/>
            </a:bodyPr>
            <a:lstStyle/>
            <a:p>
              <a:pPr algn="l"/>
              <a:r>
                <a:rPr lang="en-US" sz="1600" b="1" dirty="0"/>
                <a:t>Neeta Basantkumar</a:t>
              </a:r>
            </a:p>
            <a:p>
              <a:r>
                <a:rPr lang="en-US" sz="1200" dirty="0"/>
                <a:t>Secretary</a:t>
              </a:r>
            </a:p>
          </p:txBody>
        </p:sp>
      </p:grpSp>
      <p:grpSp>
        <p:nvGrpSpPr>
          <p:cNvPr id="44" name="Group 43">
            <a:extLst>
              <a:ext uri="{FF2B5EF4-FFF2-40B4-BE49-F238E27FC236}">
                <a16:creationId xmlns:a16="http://schemas.microsoft.com/office/drawing/2014/main" id="{100408E4-66C3-413C-37BE-C0216C7A791A}"/>
              </a:ext>
            </a:extLst>
          </p:cNvPr>
          <p:cNvGrpSpPr/>
          <p:nvPr/>
        </p:nvGrpSpPr>
        <p:grpSpPr>
          <a:xfrm>
            <a:off x="6207203" y="345256"/>
            <a:ext cx="2796183" cy="917611"/>
            <a:chOff x="614837" y="1560435"/>
            <a:chExt cx="2796183" cy="917611"/>
          </a:xfrm>
        </p:grpSpPr>
        <p:sp>
          <p:nvSpPr>
            <p:cNvPr id="45" name="Oval 44">
              <a:extLst>
                <a:ext uri="{FF2B5EF4-FFF2-40B4-BE49-F238E27FC236}">
                  <a16:creationId xmlns:a16="http://schemas.microsoft.com/office/drawing/2014/main" id="{4D34B461-DD17-467D-6A6D-5A4510E399D4}"/>
                </a:ext>
              </a:extLst>
            </p:cNvPr>
            <p:cNvSpPr/>
            <p:nvPr/>
          </p:nvSpPr>
          <p:spPr>
            <a:xfrm>
              <a:off x="614837" y="1560435"/>
              <a:ext cx="914400" cy="917611"/>
            </a:xfrm>
            <a:prstGeom prst="ellipse">
              <a:avLst/>
            </a:prstGeom>
            <a:blipFill>
              <a:blip r:embed="rId11"/>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09871593-B9E4-6287-9C28-5C72111AC526}"/>
                </a:ext>
              </a:extLst>
            </p:cNvPr>
            <p:cNvSpPr txBox="1"/>
            <p:nvPr/>
          </p:nvSpPr>
          <p:spPr>
            <a:xfrm>
              <a:off x="1529237" y="1664413"/>
              <a:ext cx="1881783" cy="739740"/>
            </a:xfrm>
            <a:prstGeom prst="rect">
              <a:avLst/>
            </a:prstGeom>
          </p:spPr>
          <p:txBody>
            <a:bodyPr wrap="square" rtlCol="0">
              <a:normAutofit/>
            </a:bodyPr>
            <a:lstStyle/>
            <a:p>
              <a:pPr algn="l"/>
              <a:r>
                <a:rPr lang="en-US" b="1" dirty="0"/>
                <a:t>Jim Beck</a:t>
              </a:r>
            </a:p>
            <a:p>
              <a:r>
                <a:rPr lang="en-US" sz="1200" dirty="0"/>
                <a:t>Area Chair</a:t>
              </a:r>
            </a:p>
          </p:txBody>
        </p:sp>
      </p:grpSp>
      <p:sp>
        <p:nvSpPr>
          <p:cNvPr id="47" name="TextBox 46">
            <a:extLst>
              <a:ext uri="{FF2B5EF4-FFF2-40B4-BE49-F238E27FC236}">
                <a16:creationId xmlns:a16="http://schemas.microsoft.com/office/drawing/2014/main" id="{8FF462E6-A693-15DB-CF3D-8EDD55088D04}"/>
              </a:ext>
            </a:extLst>
          </p:cNvPr>
          <p:cNvSpPr txBox="1"/>
          <p:nvPr/>
        </p:nvSpPr>
        <p:spPr>
          <a:xfrm>
            <a:off x="4017196" y="2876764"/>
            <a:ext cx="0" cy="0"/>
          </a:xfrm>
          <a:prstGeom prst="rect">
            <a:avLst/>
          </a:prstGeom>
        </p:spPr>
        <p:txBody>
          <a:bodyPr wrap="none" rtlCol="0">
            <a:normAutofit fontScale="25000" lnSpcReduction="20000"/>
          </a:bodyPr>
          <a:lstStyle/>
          <a:p>
            <a:pPr algn="l"/>
            <a:endParaRPr lang="en-US" dirty="0"/>
          </a:p>
        </p:txBody>
      </p:sp>
    </p:spTree>
    <p:extLst>
      <p:ext uri="{BB962C8B-B14F-4D97-AF65-F5344CB8AC3E}">
        <p14:creationId xmlns:p14="http://schemas.microsoft.com/office/powerpoint/2010/main" val="2036047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01CF2CC-DE0F-7662-75AE-5BD97F09B2CC}"/>
              </a:ext>
            </a:extLst>
          </p:cNvPr>
          <p:cNvSpPr>
            <a:spLocks noGrp="1"/>
          </p:cNvSpPr>
          <p:nvPr>
            <p:ph type="sldNum" sz="quarter" idx="10"/>
          </p:nvPr>
        </p:nvSpPr>
        <p:spPr/>
        <p:txBody>
          <a:bodyPr/>
          <a:lstStyle/>
          <a:p>
            <a:fld id="{3DD97BEB-BAEF-0344-9D5C-EC73E478698A}" type="slidenum">
              <a:rPr lang="en-US" smtClean="0"/>
              <a:pPr/>
              <a:t>12</a:t>
            </a:fld>
            <a:endParaRPr lang="en-US"/>
          </a:p>
        </p:txBody>
      </p:sp>
      <p:sp>
        <p:nvSpPr>
          <p:cNvPr id="8" name="Title 7">
            <a:extLst>
              <a:ext uri="{FF2B5EF4-FFF2-40B4-BE49-F238E27FC236}">
                <a16:creationId xmlns:a16="http://schemas.microsoft.com/office/drawing/2014/main" id="{104681CE-033B-C091-8010-4E5222F4CF7A}"/>
              </a:ext>
            </a:extLst>
          </p:cNvPr>
          <p:cNvSpPr>
            <a:spLocks noGrp="1"/>
          </p:cNvSpPr>
          <p:nvPr>
            <p:ph type="title"/>
          </p:nvPr>
        </p:nvSpPr>
        <p:spPr/>
        <p:txBody>
          <a:bodyPr/>
          <a:lstStyle/>
          <a:p>
            <a:r>
              <a:rPr lang="en-US" dirty="0"/>
              <a:t>Engagement in Conferences</a:t>
            </a:r>
          </a:p>
        </p:txBody>
      </p:sp>
      <p:sp>
        <p:nvSpPr>
          <p:cNvPr id="2" name="Text Placeholder 1">
            <a:extLst>
              <a:ext uri="{FF2B5EF4-FFF2-40B4-BE49-F238E27FC236}">
                <a16:creationId xmlns:a16="http://schemas.microsoft.com/office/drawing/2014/main" id="{4F6B8180-31E6-B43E-A561-A20EAA838E78}"/>
              </a:ext>
            </a:extLst>
          </p:cNvPr>
          <p:cNvSpPr>
            <a:spLocks noGrp="1"/>
          </p:cNvSpPr>
          <p:nvPr>
            <p:ph type="body" sz="quarter" idx="16"/>
          </p:nvPr>
        </p:nvSpPr>
        <p:spPr/>
        <p:txBody>
          <a:bodyPr/>
          <a:lstStyle/>
          <a:p>
            <a:r>
              <a:rPr lang="en-US" dirty="0"/>
              <a:t>Technical Conferences in Region 2</a:t>
            </a:r>
          </a:p>
        </p:txBody>
      </p:sp>
      <p:sp>
        <p:nvSpPr>
          <p:cNvPr id="3" name="Text Placeholder 8">
            <a:extLst>
              <a:ext uri="{FF2B5EF4-FFF2-40B4-BE49-F238E27FC236}">
                <a16:creationId xmlns:a16="http://schemas.microsoft.com/office/drawing/2014/main" id="{4E3427AD-0FC6-A311-8814-F5B95EAC54FF}"/>
              </a:ext>
            </a:extLst>
          </p:cNvPr>
          <p:cNvSpPr txBox="1">
            <a:spLocks/>
          </p:cNvSpPr>
          <p:nvPr/>
        </p:nvSpPr>
        <p:spPr>
          <a:xfrm>
            <a:off x="282288" y="1092581"/>
            <a:ext cx="4289712" cy="3470874"/>
          </a:xfrm>
          <a:prstGeom prst="rect">
            <a:avLst/>
          </a:prstGeom>
        </p:spPr>
        <p:txBody>
          <a:bodyPr/>
          <a:lstStyle>
            <a:lvl1pPr marL="171450" indent="-171450" algn="l" defTabSz="685800" rtl="0" eaLnBrk="1" latinLnBrk="0" hangingPunct="1">
              <a:lnSpc>
                <a:spcPct val="90000"/>
              </a:lnSpc>
              <a:spcBef>
                <a:spcPts val="750"/>
              </a:spcBef>
              <a:buClr>
                <a:srgbClr val="002855"/>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2855"/>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2855"/>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2855"/>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2855"/>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indent="0">
              <a:spcBef>
                <a:spcPts val="0"/>
              </a:spcBef>
              <a:spcAft>
                <a:spcPts val="0"/>
              </a:spcAft>
              <a:buNone/>
            </a:pPr>
            <a:r>
              <a:rPr lang="en-US" sz="900" b="1" kern="100" dirty="0">
                <a:effectLst/>
                <a:latin typeface="Calibri" panose="020F0502020204030204" pitchFamily="34" charset="0"/>
                <a:ea typeface="Calibri" panose="020F0502020204030204" pitchFamily="34" charset="0"/>
                <a:cs typeface="Times New Roman" panose="02020603050405020304" pitchFamily="18" charset="0"/>
              </a:rPr>
              <a:t>2024 IEEE Power &amp; Energy Society Innovative Smart Grid Technologies Conference</a:t>
            </a:r>
          </a:p>
          <a:p>
            <a:pPr marL="0" marR="0" indent="0">
              <a:spcBef>
                <a:spcPts val="0"/>
              </a:spcBef>
              <a:spcAft>
                <a:spcPts val="0"/>
              </a:spcAft>
              <a:buNone/>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19 - 22 February 2024 | Washington, District of Columbia, USA | Event Format: In-person</a:t>
            </a:r>
          </a:p>
          <a:p>
            <a:pPr marL="0" marR="0" indent="0">
              <a:spcBef>
                <a:spcPts val="0"/>
              </a:spcBef>
              <a:spcAft>
                <a:spcPts val="0"/>
              </a:spcAft>
              <a:buNone/>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Sponsors: IEEE Power &amp; Energy Society</a:t>
            </a:r>
          </a:p>
          <a:p>
            <a:pPr marL="0" marR="0" indent="0">
              <a:spcBef>
                <a:spcPts val="0"/>
              </a:spcBef>
              <a:spcAft>
                <a:spcPts val="0"/>
              </a:spcAft>
              <a:buNone/>
            </a:pPr>
            <a:r>
              <a:rPr lang="en-US" sz="900" b="1"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900" b="1" kern="100" dirty="0">
                <a:effectLst/>
                <a:latin typeface="Calibri" panose="020F0502020204030204" pitchFamily="34" charset="0"/>
                <a:ea typeface="Calibri" panose="020F0502020204030204" pitchFamily="34" charset="0"/>
                <a:cs typeface="Times New Roman" panose="02020603050405020304" pitchFamily="18" charset="0"/>
              </a:rPr>
              <a:t>2024 IEEE R1/ R2 Joint Student Activities Conference</a:t>
            </a:r>
          </a:p>
          <a:p>
            <a:pPr marL="0" marR="0" indent="0">
              <a:spcBef>
                <a:spcPts val="0"/>
              </a:spcBef>
              <a:spcAft>
                <a:spcPts val="0"/>
              </a:spcAft>
              <a:buNone/>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5 - 7 April 2024 | Villanova, Pennsylvania, USA | Event Format: In-person</a:t>
            </a:r>
          </a:p>
          <a:p>
            <a:pPr marL="0" marR="0" indent="0">
              <a:spcBef>
                <a:spcPts val="0"/>
              </a:spcBef>
              <a:spcAft>
                <a:spcPts val="0"/>
              </a:spcAft>
              <a:buNone/>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Sponsors: Region 01- Northeastern USA;  Region 02 - Eastern USA</a:t>
            </a:r>
          </a:p>
          <a:p>
            <a:pPr marL="0" marR="0" indent="0">
              <a:spcBef>
                <a:spcPts val="0"/>
              </a:spcBef>
              <a:spcAft>
                <a:spcPts val="0"/>
              </a:spcAft>
              <a:buNone/>
            </a:pPr>
            <a:r>
              <a:rPr lang="en-US" sz="900" b="1"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900" b="1" kern="100" dirty="0">
                <a:effectLst/>
                <a:latin typeface="Calibri" panose="020F0502020204030204" pitchFamily="34" charset="0"/>
                <a:ea typeface="Calibri" panose="020F0502020204030204" pitchFamily="34" charset="0"/>
                <a:cs typeface="Times New Roman" panose="02020603050405020304" pitchFamily="18" charset="0"/>
              </a:rPr>
              <a:t>2024 17th Specialist Meeting on Microwave Radiometry and Remote Sensing for the Environment</a:t>
            </a:r>
          </a:p>
          <a:p>
            <a:pPr marL="0" marR="0" indent="0">
              <a:spcBef>
                <a:spcPts val="0"/>
              </a:spcBef>
              <a:spcAft>
                <a:spcPts val="0"/>
              </a:spcAft>
              <a:buNone/>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8 - 11 April 2024 | Alexandria, Virginia, USA | Event Format: In-person</a:t>
            </a:r>
          </a:p>
          <a:p>
            <a:pPr marL="0" marR="0" indent="0">
              <a:spcBef>
                <a:spcPts val="0"/>
              </a:spcBef>
              <a:spcAft>
                <a:spcPts val="0"/>
              </a:spcAft>
              <a:buNone/>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Sponsors: IEEE Geoscience and Remote Sensing Society</a:t>
            </a:r>
          </a:p>
          <a:p>
            <a:pPr marL="0" marR="0" indent="0">
              <a:spcBef>
                <a:spcPts val="0"/>
              </a:spcBef>
              <a:spcAft>
                <a:spcPts val="0"/>
              </a:spcAft>
              <a:buNone/>
            </a:pPr>
            <a:r>
              <a:rPr lang="en-US" sz="900" b="1"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900" b="1" kern="100" dirty="0">
                <a:effectLst/>
                <a:latin typeface="Calibri" panose="020F0502020204030204" pitchFamily="34" charset="0"/>
                <a:ea typeface="Calibri" panose="020F0502020204030204" pitchFamily="34" charset="0"/>
                <a:cs typeface="Times New Roman" panose="02020603050405020304" pitchFamily="18" charset="0"/>
              </a:rPr>
              <a:t>2024 Integrated Communications, Navigation and Surveillance Conference</a:t>
            </a:r>
          </a:p>
          <a:p>
            <a:pPr marL="0" marR="0" indent="0">
              <a:spcBef>
                <a:spcPts val="0"/>
              </a:spcBef>
              <a:spcAft>
                <a:spcPts val="0"/>
              </a:spcAft>
              <a:buNone/>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23 - 25 April 2024 | Herndon, Virginia, USA | Event Format: In-person</a:t>
            </a:r>
          </a:p>
          <a:p>
            <a:pPr marL="0" marR="0" indent="0">
              <a:spcBef>
                <a:spcPts val="0"/>
              </a:spcBef>
              <a:spcAft>
                <a:spcPts val="0"/>
              </a:spcAft>
              <a:buNone/>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Sponsors: American Institute of Aeronautics and Astronautics - AIAA;  IEEE Aerospace and Electronic Systems Society</a:t>
            </a:r>
          </a:p>
          <a:p>
            <a:pPr marL="0" marR="0" indent="0">
              <a:spcBef>
                <a:spcPts val="0"/>
              </a:spcBef>
              <a:spcAft>
                <a:spcPts val="0"/>
              </a:spcAft>
              <a:buNone/>
            </a:pPr>
            <a:r>
              <a:rPr lang="en-US" sz="900" b="1"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900" b="1" kern="100" dirty="0">
                <a:effectLst/>
                <a:latin typeface="Calibri" panose="020F0502020204030204" pitchFamily="34" charset="0"/>
                <a:ea typeface="Calibri" panose="020F0502020204030204" pitchFamily="34" charset="0"/>
                <a:cs typeface="Times New Roman" panose="02020603050405020304" pitchFamily="18" charset="0"/>
              </a:rPr>
              <a:t>2024 IEEE International Symposium on Hardware Oriented Security and Trust</a:t>
            </a:r>
          </a:p>
          <a:p>
            <a:pPr marL="0" marR="0" indent="0">
              <a:spcBef>
                <a:spcPts val="0"/>
              </a:spcBef>
              <a:spcAft>
                <a:spcPts val="0"/>
              </a:spcAft>
              <a:buNone/>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6 - 9 May 2024 | Tysons Corner, Virginia, USA | Event Format: In-person</a:t>
            </a:r>
          </a:p>
          <a:p>
            <a:pPr marL="0" marR="0" indent="0">
              <a:spcBef>
                <a:spcPts val="0"/>
              </a:spcBef>
              <a:spcAft>
                <a:spcPts val="0"/>
              </a:spcAft>
              <a:buNone/>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Sponsors: IEEE Computer Society</a:t>
            </a:r>
          </a:p>
          <a:p>
            <a:pPr marL="0" marR="0" indent="0">
              <a:spcBef>
                <a:spcPts val="0"/>
              </a:spcBef>
              <a:spcAft>
                <a:spcPts val="0"/>
              </a:spcAft>
              <a:buNone/>
            </a:pPr>
            <a:r>
              <a:rPr lang="en-US" sz="900" b="1"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900" b="1" kern="100" dirty="0">
                <a:effectLst/>
                <a:latin typeface="Calibri" panose="020F0502020204030204" pitchFamily="34" charset="0"/>
                <a:ea typeface="Calibri" panose="020F0502020204030204" pitchFamily="34" charset="0"/>
                <a:cs typeface="Times New Roman" panose="02020603050405020304" pitchFamily="18" charset="0"/>
              </a:rPr>
              <a:t>2024 IEEE 8th International Conference on Fog and Edge Computing </a:t>
            </a:r>
          </a:p>
          <a:p>
            <a:pPr marL="0" marR="0" indent="0">
              <a:spcBef>
                <a:spcPts val="0"/>
              </a:spcBef>
              <a:spcAft>
                <a:spcPts val="0"/>
              </a:spcAft>
              <a:buNone/>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6 - 9 May 2024 | Philadelphia, Pennsylvania, USA | Event Format: In-person</a:t>
            </a:r>
          </a:p>
          <a:p>
            <a:pPr marL="0" marR="0" indent="0">
              <a:spcBef>
                <a:spcPts val="0"/>
              </a:spcBef>
              <a:spcAft>
                <a:spcPts val="0"/>
              </a:spcAft>
              <a:buNone/>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Sponsors: IEEE Computer Society</a:t>
            </a:r>
          </a:p>
        </p:txBody>
      </p:sp>
      <p:sp>
        <p:nvSpPr>
          <p:cNvPr id="4" name="Text Placeholder 8">
            <a:extLst>
              <a:ext uri="{FF2B5EF4-FFF2-40B4-BE49-F238E27FC236}">
                <a16:creationId xmlns:a16="http://schemas.microsoft.com/office/drawing/2014/main" id="{B021744C-7CAB-16DF-B1B0-5483C1F88FC6}"/>
              </a:ext>
            </a:extLst>
          </p:cNvPr>
          <p:cNvSpPr txBox="1">
            <a:spLocks/>
          </p:cNvSpPr>
          <p:nvPr/>
        </p:nvSpPr>
        <p:spPr>
          <a:xfrm>
            <a:off x="4571999" y="1092581"/>
            <a:ext cx="4369001" cy="3470874"/>
          </a:xfrm>
          <a:prstGeom prst="rect">
            <a:avLst/>
          </a:prstGeom>
        </p:spPr>
        <p:txBody>
          <a:bodyPr/>
          <a:lstStyle>
            <a:lvl1pPr marL="171450" indent="-171450" algn="l" defTabSz="685800" rtl="0" eaLnBrk="1" latinLnBrk="0" hangingPunct="1">
              <a:lnSpc>
                <a:spcPct val="90000"/>
              </a:lnSpc>
              <a:spcBef>
                <a:spcPts val="750"/>
              </a:spcBef>
              <a:buClr>
                <a:srgbClr val="002855"/>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2855"/>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2855"/>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2855"/>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2855"/>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spcBef>
                <a:spcPts val="0"/>
              </a:spcBef>
              <a:buNone/>
            </a:pPr>
            <a:r>
              <a:rPr lang="en-US" sz="900" b="1" kern="100" dirty="0">
                <a:latin typeface="Calibri" panose="020F0502020204030204" pitchFamily="34" charset="0"/>
                <a:cs typeface="Times New Roman" panose="02020603050405020304" pitchFamily="18" charset="0"/>
              </a:rPr>
              <a:t>2024 IEEE 24th International Symposium on Cluster, Cloud and Internet Computing </a:t>
            </a:r>
          </a:p>
          <a:p>
            <a:pPr marL="0" lvl="1" indent="0">
              <a:spcBef>
                <a:spcPts val="0"/>
              </a:spcBef>
              <a:buNone/>
            </a:pPr>
            <a:r>
              <a:rPr lang="en-US" sz="900" kern="100" dirty="0">
                <a:latin typeface="Calibri" panose="020F0502020204030204" pitchFamily="34" charset="0"/>
                <a:cs typeface="Times New Roman" panose="02020603050405020304" pitchFamily="18" charset="0"/>
              </a:rPr>
              <a:t>13 - 14 May 2024 | Philadelphia, Pennsylvania, USA | Event Format: In-person</a:t>
            </a:r>
          </a:p>
          <a:p>
            <a:pPr marL="0" lvl="1" indent="0">
              <a:spcBef>
                <a:spcPts val="0"/>
              </a:spcBef>
              <a:buNone/>
              <a:tabLst>
                <a:tab pos="1700530" algn="ctr"/>
              </a:tabLst>
            </a:pPr>
            <a:r>
              <a:rPr lang="en-US" sz="900" kern="100" dirty="0">
                <a:latin typeface="Calibri" panose="020F0502020204030204" pitchFamily="34" charset="0"/>
                <a:cs typeface="Times New Roman" panose="02020603050405020304" pitchFamily="18" charset="0"/>
              </a:rPr>
              <a:t>Sponsors: IEEE Computer Society</a:t>
            </a:r>
          </a:p>
          <a:p>
            <a:pPr marL="0" lvl="1" indent="0">
              <a:spcBef>
                <a:spcPts val="0"/>
              </a:spcBef>
              <a:buNone/>
              <a:tabLst>
                <a:tab pos="1700530" algn="ctr"/>
              </a:tabLst>
            </a:pPr>
            <a:r>
              <a:rPr lang="en-US" sz="900" b="1" kern="100" dirty="0">
                <a:latin typeface="Calibri" panose="020F0502020204030204" pitchFamily="34" charset="0"/>
                <a:cs typeface="Times New Roman" panose="02020603050405020304" pitchFamily="18" charset="0"/>
              </a:rPr>
              <a:t> </a:t>
            </a:r>
          </a:p>
          <a:p>
            <a:pPr marL="0" lvl="1" indent="0">
              <a:spcBef>
                <a:spcPts val="0"/>
              </a:spcBef>
              <a:buNone/>
            </a:pPr>
            <a:r>
              <a:rPr lang="en-US" sz="900" b="1" kern="100" dirty="0">
                <a:latin typeface="Calibri" panose="020F0502020204030204" pitchFamily="34" charset="0"/>
                <a:cs typeface="Times New Roman" panose="02020603050405020304" pitchFamily="18" charset="0"/>
              </a:rPr>
              <a:t>2024 IEEE International Symposium on Dynamic Spectrum Access Networks</a:t>
            </a:r>
          </a:p>
          <a:p>
            <a:pPr marL="0" lvl="1" indent="0">
              <a:spcBef>
                <a:spcPts val="0"/>
              </a:spcBef>
              <a:buNone/>
            </a:pPr>
            <a:r>
              <a:rPr lang="en-US" sz="900" kern="100" dirty="0">
                <a:latin typeface="Calibri" panose="020F0502020204030204" pitchFamily="34" charset="0"/>
                <a:cs typeface="Times New Roman" panose="02020603050405020304" pitchFamily="18" charset="0"/>
              </a:rPr>
              <a:t>13 - 16 May 2024 | Washington, District of Columbia, USA | Event Format: In-person</a:t>
            </a:r>
          </a:p>
          <a:p>
            <a:pPr marL="0" lvl="1" indent="0">
              <a:spcBef>
                <a:spcPts val="0"/>
              </a:spcBef>
              <a:buNone/>
              <a:tabLst>
                <a:tab pos="1932940" algn="ctr"/>
              </a:tabLst>
            </a:pPr>
            <a:r>
              <a:rPr lang="en-US" sz="900" kern="100" dirty="0">
                <a:latin typeface="Calibri" panose="020F0502020204030204" pitchFamily="34" charset="0"/>
                <a:cs typeface="Times New Roman" panose="02020603050405020304" pitchFamily="18" charset="0"/>
              </a:rPr>
              <a:t>Sponsors: IEEE Communications Society</a:t>
            </a:r>
          </a:p>
          <a:p>
            <a:pPr marL="0" lvl="1" indent="0">
              <a:spcBef>
                <a:spcPts val="0"/>
              </a:spcBef>
              <a:buNone/>
            </a:pPr>
            <a:r>
              <a:rPr lang="en-US" sz="900" b="1" kern="100" dirty="0">
                <a:latin typeface="Calibri" panose="020F0502020204030204" pitchFamily="34" charset="0"/>
                <a:cs typeface="Times New Roman" panose="02020603050405020304" pitchFamily="18" charset="0"/>
              </a:rPr>
              <a:t> </a:t>
            </a:r>
          </a:p>
          <a:p>
            <a:pPr marL="0" lvl="1" indent="0">
              <a:spcBef>
                <a:spcPts val="0"/>
              </a:spcBef>
              <a:buNone/>
            </a:pPr>
            <a:r>
              <a:rPr lang="en-US" sz="900" b="1" kern="100" dirty="0">
                <a:latin typeface="Calibri" panose="020F0502020204030204" pitchFamily="34" charset="0"/>
                <a:cs typeface="Times New Roman" panose="02020603050405020304" pitchFamily="18" charset="0"/>
              </a:rPr>
              <a:t>2024 IEEE World Forum on Public Safety Technology </a:t>
            </a:r>
          </a:p>
          <a:p>
            <a:pPr marL="0" lvl="1" indent="0">
              <a:spcBef>
                <a:spcPts val="0"/>
              </a:spcBef>
              <a:buNone/>
            </a:pPr>
            <a:r>
              <a:rPr lang="en-US" sz="900" kern="100" dirty="0">
                <a:latin typeface="Calibri" panose="020F0502020204030204" pitchFamily="34" charset="0"/>
                <a:cs typeface="Times New Roman" panose="02020603050405020304" pitchFamily="18" charset="0"/>
              </a:rPr>
              <a:t>14 - 15 May 2024 | Herndon, Virginia, USA | Event Format: Hybrid (In-person and Virtual) </a:t>
            </a:r>
          </a:p>
          <a:p>
            <a:pPr marL="0" lvl="1" indent="0">
              <a:spcBef>
                <a:spcPts val="0"/>
              </a:spcBef>
              <a:buNone/>
            </a:pPr>
            <a:r>
              <a:rPr lang="en-US" sz="900" kern="100" dirty="0">
                <a:latin typeface="Calibri" panose="020F0502020204030204" pitchFamily="34" charset="0"/>
                <a:cs typeface="Times New Roman" panose="02020603050405020304" pitchFamily="18" charset="0"/>
              </a:rPr>
              <a:t>Sponsors: Future Directions Committee</a:t>
            </a:r>
          </a:p>
          <a:p>
            <a:pPr marL="0" lvl="1" indent="0">
              <a:spcBef>
                <a:spcPts val="0"/>
              </a:spcBef>
              <a:buNone/>
            </a:pPr>
            <a:r>
              <a:rPr lang="en-US" sz="900" b="1" kern="100" dirty="0">
                <a:latin typeface="Calibri" panose="020F0502020204030204" pitchFamily="34" charset="0"/>
                <a:cs typeface="Times New Roman" panose="02020603050405020304" pitchFamily="18" charset="0"/>
              </a:rPr>
              <a:t> </a:t>
            </a:r>
          </a:p>
          <a:p>
            <a:pPr marL="0" lvl="1" indent="0">
              <a:spcBef>
                <a:spcPts val="0"/>
              </a:spcBef>
              <a:buNone/>
            </a:pPr>
            <a:r>
              <a:rPr lang="en-US" sz="900" b="1" kern="100" dirty="0">
                <a:latin typeface="Calibri" panose="020F0502020204030204" pitchFamily="34" charset="0"/>
                <a:cs typeface="Times New Roman" panose="02020603050405020304" pitchFamily="18" charset="0"/>
              </a:rPr>
              <a:t>2024 Annual Modeling and Simulation Conference </a:t>
            </a:r>
          </a:p>
          <a:p>
            <a:pPr marL="0" lvl="1" indent="0">
              <a:spcBef>
                <a:spcPts val="0"/>
              </a:spcBef>
              <a:buNone/>
            </a:pPr>
            <a:r>
              <a:rPr lang="en-US" sz="900" kern="100" dirty="0">
                <a:latin typeface="Calibri" panose="020F0502020204030204" pitchFamily="34" charset="0"/>
                <a:cs typeface="Times New Roman" panose="02020603050405020304" pitchFamily="18" charset="0"/>
              </a:rPr>
              <a:t>20 - 23 May 2024 | Washington, D.C., District of Columbia, USA | Event Format: In-person</a:t>
            </a:r>
          </a:p>
          <a:p>
            <a:pPr marL="0" lvl="1" indent="0">
              <a:spcBef>
                <a:spcPts val="0"/>
              </a:spcBef>
              <a:buNone/>
            </a:pPr>
            <a:r>
              <a:rPr lang="en-US" sz="900" kern="100" dirty="0">
                <a:latin typeface="Calibri" panose="020F0502020204030204" pitchFamily="34" charset="0"/>
                <a:cs typeface="Times New Roman" panose="02020603050405020304" pitchFamily="18" charset="0"/>
              </a:rPr>
              <a:t>Sponsors: Association for Computing Machinery - ACM;  IEEE Computer Society;  Society for Modeling and Simulation Int.</a:t>
            </a:r>
          </a:p>
          <a:p>
            <a:pPr marL="0" lvl="1" indent="0">
              <a:spcBef>
                <a:spcPts val="0"/>
              </a:spcBef>
              <a:buNone/>
            </a:pPr>
            <a:endParaRPr lang="en-US" sz="900" kern="100" dirty="0">
              <a:latin typeface="Calibri" panose="020F0502020204030204" pitchFamily="34" charset="0"/>
              <a:cs typeface="Times New Roman" panose="02020603050405020304" pitchFamily="18" charset="0"/>
            </a:endParaRPr>
          </a:p>
          <a:p>
            <a:pPr marL="0" lvl="1" indent="0">
              <a:spcBef>
                <a:spcPts val="0"/>
              </a:spcBef>
              <a:buNone/>
            </a:pPr>
            <a:r>
              <a:rPr lang="en-US" sz="900" b="1" kern="100" dirty="0">
                <a:latin typeface="Calibri" panose="020F0502020204030204" pitchFamily="34" charset="0"/>
                <a:cs typeface="Times New Roman" panose="02020603050405020304" pitchFamily="18" charset="0"/>
              </a:rPr>
              <a:t>2024 International Conference on Smart Grid Synchronized Measurements and</a:t>
            </a:r>
          </a:p>
          <a:p>
            <a:pPr marL="0" lvl="1" indent="0">
              <a:spcBef>
                <a:spcPts val="0"/>
              </a:spcBef>
              <a:buNone/>
            </a:pPr>
            <a:r>
              <a:rPr lang="en-US" sz="900" b="1" kern="100" dirty="0">
                <a:latin typeface="Calibri" panose="020F0502020204030204" pitchFamily="34" charset="0"/>
                <a:cs typeface="Times New Roman" panose="02020603050405020304" pitchFamily="18" charset="0"/>
              </a:rPr>
              <a:t>Analytics </a:t>
            </a:r>
          </a:p>
          <a:p>
            <a:pPr marL="0" lvl="1" indent="0">
              <a:spcBef>
                <a:spcPts val="0"/>
              </a:spcBef>
              <a:buNone/>
            </a:pPr>
            <a:r>
              <a:rPr lang="en-US" sz="900" kern="100" dirty="0">
                <a:latin typeface="Calibri" panose="020F0502020204030204" pitchFamily="34" charset="0"/>
                <a:cs typeface="Times New Roman" panose="02020603050405020304" pitchFamily="18" charset="0"/>
              </a:rPr>
              <a:t>21 - 23 May 2024 | Washington, District of Columbia, USA | Event Format: In-person</a:t>
            </a:r>
          </a:p>
          <a:p>
            <a:pPr marL="0" lvl="1" indent="0">
              <a:spcBef>
                <a:spcPts val="0"/>
              </a:spcBef>
              <a:buNone/>
            </a:pPr>
            <a:r>
              <a:rPr lang="en-US" sz="900" kern="100" dirty="0">
                <a:latin typeface="Calibri" panose="020F0502020204030204" pitchFamily="34" charset="0"/>
                <a:cs typeface="Times New Roman" panose="02020603050405020304" pitchFamily="18" charset="0"/>
              </a:rPr>
              <a:t>Sponsors: IEEE Industrial Electronics Society; IEEE Industry Applications Society; IEEE</a:t>
            </a:r>
          </a:p>
          <a:p>
            <a:pPr marL="0" lvl="1" indent="0">
              <a:spcBef>
                <a:spcPts val="0"/>
              </a:spcBef>
              <a:buNone/>
            </a:pPr>
            <a:r>
              <a:rPr lang="en-US" sz="900" kern="100" dirty="0">
                <a:latin typeface="Calibri" panose="020F0502020204030204" pitchFamily="34" charset="0"/>
                <a:cs typeface="Times New Roman" panose="02020603050405020304" pitchFamily="18" charset="0"/>
              </a:rPr>
              <a:t>Instrumentation and Measurement Society; IEEE Power &amp; Energy Society;</a:t>
            </a:r>
          </a:p>
          <a:p>
            <a:pPr marL="0" lvl="1" indent="0">
              <a:spcBef>
                <a:spcPts val="0"/>
              </a:spcBef>
              <a:buNone/>
            </a:pPr>
            <a:r>
              <a:rPr lang="en-US" sz="900" kern="100" dirty="0">
                <a:latin typeface="Calibri" panose="020F0502020204030204" pitchFamily="34" charset="0"/>
                <a:cs typeface="Times New Roman" panose="02020603050405020304" pitchFamily="18" charset="0"/>
              </a:rPr>
              <a:t>International Council on Large Electric Systems - CIGRE; SGSMA Association, LLC</a:t>
            </a:r>
          </a:p>
          <a:p>
            <a:pPr marL="0" lvl="1" indent="0">
              <a:spcBef>
                <a:spcPts val="0"/>
              </a:spcBef>
              <a:buNone/>
            </a:pPr>
            <a:endParaRPr lang="en-US" sz="900" kern="100" dirty="0">
              <a:latin typeface="Calibri" panose="020F0502020204030204" pitchFamily="34" charset="0"/>
              <a:cs typeface="Times New Roman" panose="02020603050405020304" pitchFamily="18" charset="0"/>
            </a:endParaRPr>
          </a:p>
          <a:p>
            <a:pPr marL="0" lvl="1" indent="0">
              <a:spcBef>
                <a:spcPts val="0"/>
              </a:spcBef>
              <a:buNone/>
            </a:pPr>
            <a:r>
              <a:rPr lang="en-US" sz="900" b="1" kern="100" dirty="0">
                <a:latin typeface="Calibri" panose="020F0502020204030204" pitchFamily="34" charset="0"/>
                <a:cs typeface="Times New Roman" panose="02020603050405020304" pitchFamily="18" charset="0"/>
              </a:rPr>
              <a:t>2024 IEEE IAS Pulp and Paper Industry Conference</a:t>
            </a:r>
          </a:p>
          <a:p>
            <a:pPr marL="0" lvl="1" indent="0">
              <a:spcBef>
                <a:spcPts val="0"/>
              </a:spcBef>
              <a:buNone/>
            </a:pPr>
            <a:r>
              <a:rPr lang="en-US" sz="900" kern="100" dirty="0">
                <a:latin typeface="Calibri" panose="020F0502020204030204" pitchFamily="34" charset="0"/>
                <a:cs typeface="Times New Roman" panose="02020603050405020304" pitchFamily="18" charset="0"/>
              </a:rPr>
              <a:t>9 - 13 June 2024 | Charleston, West Virginia, USA | Event Format: In-person</a:t>
            </a:r>
          </a:p>
          <a:p>
            <a:pPr marL="0" lvl="1" indent="0">
              <a:spcBef>
                <a:spcPts val="0"/>
              </a:spcBef>
              <a:buNone/>
            </a:pPr>
            <a:r>
              <a:rPr lang="en-US" sz="900" kern="100" dirty="0">
                <a:latin typeface="Calibri" panose="020F0502020204030204" pitchFamily="34" charset="0"/>
                <a:cs typeface="Times New Roman" panose="02020603050405020304" pitchFamily="18" charset="0"/>
              </a:rPr>
              <a:t>Sponsors: IEEE Industry Applications Society</a:t>
            </a:r>
          </a:p>
          <a:p>
            <a:pPr marL="0" lvl="1" indent="0">
              <a:spcBef>
                <a:spcPts val="0"/>
              </a:spcBef>
              <a:buNone/>
            </a:pPr>
            <a:endParaRPr lang="en-US" sz="900" kern="100" dirty="0">
              <a:latin typeface="Calibri" panose="020F0502020204030204" pitchFamily="34" charset="0"/>
              <a:cs typeface="Times New Roman" panose="02020603050405020304" pitchFamily="18" charset="0"/>
            </a:endParaRPr>
          </a:p>
          <a:p>
            <a:pPr marL="0" lvl="1" indent="0">
              <a:spcBef>
                <a:spcPts val="0"/>
              </a:spcBef>
              <a:buNone/>
            </a:pPr>
            <a:endParaRPr lang="en-US" sz="900" kern="100" dirty="0">
              <a:latin typeface="Calibri" panose="020F0502020204030204" pitchFamily="34" charset="0"/>
              <a:cs typeface="Times New Roman" panose="02020603050405020304" pitchFamily="18" charset="0"/>
            </a:endParaRPr>
          </a:p>
        </p:txBody>
      </p:sp>
      <p:sp>
        <p:nvSpPr>
          <p:cNvPr id="9" name="5-Point Star 8">
            <a:extLst>
              <a:ext uri="{FF2B5EF4-FFF2-40B4-BE49-F238E27FC236}">
                <a16:creationId xmlns:a16="http://schemas.microsoft.com/office/drawing/2014/main" id="{F059655D-8E88-051D-7DD0-D9AA06056432}"/>
              </a:ext>
            </a:extLst>
          </p:cNvPr>
          <p:cNvSpPr/>
          <p:nvPr/>
        </p:nvSpPr>
        <p:spPr>
          <a:xfrm>
            <a:off x="61267" y="1655064"/>
            <a:ext cx="283464" cy="28346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0420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01CF2CC-DE0F-7662-75AE-5BD97F09B2CC}"/>
              </a:ext>
            </a:extLst>
          </p:cNvPr>
          <p:cNvSpPr>
            <a:spLocks noGrp="1"/>
          </p:cNvSpPr>
          <p:nvPr>
            <p:ph type="sldNum" sz="quarter" idx="10"/>
          </p:nvPr>
        </p:nvSpPr>
        <p:spPr/>
        <p:txBody>
          <a:bodyPr/>
          <a:lstStyle/>
          <a:p>
            <a:fld id="{3DD97BEB-BAEF-0344-9D5C-EC73E478698A}" type="slidenum">
              <a:rPr lang="en-US" smtClean="0"/>
              <a:pPr/>
              <a:t>13</a:t>
            </a:fld>
            <a:endParaRPr lang="en-US"/>
          </a:p>
        </p:txBody>
      </p:sp>
      <p:sp>
        <p:nvSpPr>
          <p:cNvPr id="8" name="Title 7">
            <a:extLst>
              <a:ext uri="{FF2B5EF4-FFF2-40B4-BE49-F238E27FC236}">
                <a16:creationId xmlns:a16="http://schemas.microsoft.com/office/drawing/2014/main" id="{104681CE-033B-C091-8010-4E5222F4CF7A}"/>
              </a:ext>
            </a:extLst>
          </p:cNvPr>
          <p:cNvSpPr>
            <a:spLocks noGrp="1"/>
          </p:cNvSpPr>
          <p:nvPr>
            <p:ph type="title"/>
          </p:nvPr>
        </p:nvSpPr>
        <p:spPr/>
        <p:txBody>
          <a:bodyPr/>
          <a:lstStyle/>
          <a:p>
            <a:r>
              <a:rPr lang="en-US" dirty="0"/>
              <a:t>Engagement in Conferences</a:t>
            </a:r>
          </a:p>
        </p:txBody>
      </p:sp>
      <p:sp>
        <p:nvSpPr>
          <p:cNvPr id="2" name="Text Placeholder 1">
            <a:extLst>
              <a:ext uri="{FF2B5EF4-FFF2-40B4-BE49-F238E27FC236}">
                <a16:creationId xmlns:a16="http://schemas.microsoft.com/office/drawing/2014/main" id="{4F6B8180-31E6-B43E-A561-A20EAA838E78}"/>
              </a:ext>
            </a:extLst>
          </p:cNvPr>
          <p:cNvSpPr>
            <a:spLocks noGrp="1"/>
          </p:cNvSpPr>
          <p:nvPr>
            <p:ph type="body" sz="quarter" idx="16"/>
          </p:nvPr>
        </p:nvSpPr>
        <p:spPr/>
        <p:txBody>
          <a:bodyPr/>
          <a:lstStyle/>
          <a:p>
            <a:r>
              <a:rPr lang="en-US" dirty="0"/>
              <a:t>Technical Conferences in Region 2</a:t>
            </a:r>
          </a:p>
          <a:p>
            <a:endParaRPr lang="en-US" dirty="0"/>
          </a:p>
        </p:txBody>
      </p:sp>
      <p:sp>
        <p:nvSpPr>
          <p:cNvPr id="3" name="Text Placeholder 8">
            <a:extLst>
              <a:ext uri="{FF2B5EF4-FFF2-40B4-BE49-F238E27FC236}">
                <a16:creationId xmlns:a16="http://schemas.microsoft.com/office/drawing/2014/main" id="{4E3427AD-0FC6-A311-8814-F5B95EAC54FF}"/>
              </a:ext>
            </a:extLst>
          </p:cNvPr>
          <p:cNvSpPr txBox="1">
            <a:spLocks/>
          </p:cNvSpPr>
          <p:nvPr/>
        </p:nvSpPr>
        <p:spPr>
          <a:xfrm>
            <a:off x="282288" y="1092581"/>
            <a:ext cx="4289712" cy="3470874"/>
          </a:xfrm>
          <a:prstGeom prst="rect">
            <a:avLst/>
          </a:prstGeom>
        </p:spPr>
        <p:txBody>
          <a:bodyPr/>
          <a:lstStyle>
            <a:lvl1pPr marL="171450" indent="-171450" algn="l" defTabSz="685800" rtl="0" eaLnBrk="1" latinLnBrk="0" hangingPunct="1">
              <a:lnSpc>
                <a:spcPct val="90000"/>
              </a:lnSpc>
              <a:spcBef>
                <a:spcPts val="750"/>
              </a:spcBef>
              <a:buClr>
                <a:srgbClr val="002855"/>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2855"/>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2855"/>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2855"/>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2855"/>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indent="0">
              <a:spcBef>
                <a:spcPts val="0"/>
              </a:spcBef>
              <a:spcAft>
                <a:spcPts val="0"/>
              </a:spcAft>
              <a:buNone/>
            </a:pPr>
            <a:r>
              <a:rPr lang="en-US" sz="900" b="1" kern="100" dirty="0">
                <a:effectLst/>
                <a:latin typeface="Calibri" panose="020F0502020204030204" pitchFamily="34" charset="0"/>
                <a:ea typeface="Calibri" panose="020F0502020204030204" pitchFamily="34" charset="0"/>
                <a:cs typeface="Times New Roman" panose="02020603050405020304" pitchFamily="18" charset="0"/>
              </a:rPr>
              <a:t>2024 IEEE/MTT-S International Microwave Symposium </a:t>
            </a:r>
          </a:p>
          <a:p>
            <a:pPr marL="0" marR="0" indent="0">
              <a:spcBef>
                <a:spcPts val="0"/>
              </a:spcBef>
              <a:spcAft>
                <a:spcPts val="0"/>
              </a:spcAft>
              <a:buNone/>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16 - 21 June 2024 | Washington, District of Columbia, USA | Event Format: In-person</a:t>
            </a:r>
          </a:p>
          <a:p>
            <a:pPr marL="0" marR="0" indent="0">
              <a:spcBef>
                <a:spcPts val="0"/>
              </a:spcBef>
              <a:spcAft>
                <a:spcPts val="0"/>
              </a:spcAft>
              <a:buNone/>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Sponsors: IEEE Microwave Theory and Technology Society</a:t>
            </a:r>
          </a:p>
          <a:p>
            <a:pPr marL="0" marR="0" indent="0">
              <a:spcBef>
                <a:spcPts val="0"/>
              </a:spcBef>
              <a:spcAft>
                <a:spcPts val="0"/>
              </a:spcAft>
              <a:buNone/>
            </a:pPr>
            <a:r>
              <a:rPr lang="en-US" sz="900" b="1"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900" b="1" kern="100" dirty="0">
                <a:effectLst/>
                <a:latin typeface="Calibri" panose="020F0502020204030204" pitchFamily="34" charset="0"/>
                <a:ea typeface="Calibri" panose="020F0502020204030204" pitchFamily="34" charset="0"/>
                <a:cs typeface="Times New Roman" panose="02020603050405020304" pitchFamily="18" charset="0"/>
              </a:rPr>
              <a:t>2024 IEEE Radio Frequency Integrated Circuits Symposium </a:t>
            </a:r>
          </a:p>
          <a:p>
            <a:pPr marL="0" marR="0" indent="0">
              <a:spcBef>
                <a:spcPts val="0"/>
              </a:spcBef>
              <a:spcAft>
                <a:spcPts val="0"/>
              </a:spcAft>
              <a:buNone/>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16 - 18 June 2024 | Washington, District of Columbia, USA | Event Format: In-person</a:t>
            </a:r>
          </a:p>
          <a:p>
            <a:pPr marL="0" marR="0" indent="0">
              <a:spcBef>
                <a:spcPts val="0"/>
              </a:spcBef>
              <a:spcAft>
                <a:spcPts val="0"/>
              </a:spcAft>
              <a:buNone/>
            </a:pPr>
            <a:r>
              <a:rPr lang="en-US" sz="900" kern="100" dirty="0">
                <a:latin typeface="Calibri" panose="020F0502020204030204" pitchFamily="34" charset="0"/>
                <a:ea typeface="Calibri" panose="020F0502020204030204" pitchFamily="34" charset="0"/>
                <a:cs typeface="Times New Roman" panose="02020603050405020304" pitchFamily="18" charset="0"/>
              </a:rPr>
              <a:t>Sponsors: IEEE Electron Devices Society; IEEE Microwave Theory and Technology Society; IEEE Solid-State Circuits Society</a:t>
            </a:r>
          </a:p>
          <a:p>
            <a:pPr marL="0" marR="0" indent="0">
              <a:spcBef>
                <a:spcPts val="0"/>
              </a:spcBef>
              <a:spcAft>
                <a:spcPts val="0"/>
              </a:spcAft>
              <a:buNone/>
            </a:pPr>
            <a:endParaRPr lang="en-US" sz="9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900" b="1" kern="100" dirty="0">
                <a:effectLst/>
                <a:latin typeface="Calibri" panose="020F0502020204030204" pitchFamily="34" charset="0"/>
                <a:ea typeface="Calibri" panose="020F0502020204030204" pitchFamily="34" charset="0"/>
                <a:cs typeface="Times New Roman" panose="02020603050405020304" pitchFamily="18" charset="0"/>
              </a:rPr>
              <a:t>2024 IEEE/ACM Conference on Connected Health: Applications, Systems and</a:t>
            </a:r>
          </a:p>
          <a:p>
            <a:pPr marL="0" marR="0" indent="0">
              <a:spcBef>
                <a:spcPts val="0"/>
              </a:spcBef>
              <a:spcAft>
                <a:spcPts val="0"/>
              </a:spcAft>
              <a:buNone/>
            </a:pPr>
            <a:r>
              <a:rPr lang="en-US" sz="900" b="1" kern="100" dirty="0">
                <a:effectLst/>
                <a:latin typeface="Calibri" panose="020F0502020204030204" pitchFamily="34" charset="0"/>
                <a:ea typeface="Calibri" panose="020F0502020204030204" pitchFamily="34" charset="0"/>
                <a:cs typeface="Times New Roman" panose="02020603050405020304" pitchFamily="18" charset="0"/>
              </a:rPr>
              <a:t>Engineering Technologies</a:t>
            </a:r>
          </a:p>
          <a:p>
            <a:pPr marL="0" marR="0" indent="0">
              <a:spcBef>
                <a:spcPts val="0"/>
              </a:spcBef>
              <a:spcAft>
                <a:spcPts val="0"/>
              </a:spcAft>
              <a:buNone/>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19 - 21 June 2024 | Wilmington, Delaware, USA | Event Format: In-person</a:t>
            </a:r>
          </a:p>
          <a:p>
            <a:pPr marL="0" marR="0" indent="0">
              <a:spcBef>
                <a:spcPts val="0"/>
              </a:spcBef>
              <a:spcAft>
                <a:spcPts val="0"/>
              </a:spcAft>
              <a:buNone/>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Sponsors: Association for Computing Machinery - ACM; IEEE Computer Society</a:t>
            </a:r>
          </a:p>
          <a:p>
            <a:pPr marL="0" marR="0" indent="0">
              <a:spcBef>
                <a:spcPts val="0"/>
              </a:spcBef>
              <a:spcAft>
                <a:spcPts val="0"/>
              </a:spcAft>
              <a:buNone/>
            </a:pPr>
            <a:r>
              <a:rPr lang="en-US" sz="900" b="1"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900" b="1" kern="100" dirty="0">
                <a:effectLst/>
                <a:latin typeface="Calibri" panose="020F0502020204030204" pitchFamily="34" charset="0"/>
                <a:ea typeface="Calibri" panose="020F0502020204030204" pitchFamily="34" charset="0"/>
                <a:cs typeface="Times New Roman" panose="02020603050405020304" pitchFamily="18" charset="0"/>
              </a:rPr>
              <a:t>2024 103rd ARFTG Microwave Measurement Conference </a:t>
            </a:r>
          </a:p>
          <a:p>
            <a:pPr marL="0" marR="0" indent="0">
              <a:spcBef>
                <a:spcPts val="0"/>
              </a:spcBef>
              <a:spcAft>
                <a:spcPts val="0"/>
              </a:spcAft>
              <a:buNone/>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21 June 2024 | Washington, District of Columbia, USA | Event Format: In-person</a:t>
            </a:r>
          </a:p>
          <a:p>
            <a:pPr marL="0" marR="0" indent="0">
              <a:spcBef>
                <a:spcPts val="0"/>
              </a:spcBef>
              <a:spcAft>
                <a:spcPts val="0"/>
              </a:spcAft>
              <a:buNone/>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Sponsors: Automatic RF Techniques Group - ARFTG; IEEE Microwave Theory and Technology Society</a:t>
            </a:r>
          </a:p>
          <a:p>
            <a:pPr marL="0" marR="0" indent="0">
              <a:spcBef>
                <a:spcPts val="0"/>
              </a:spcBef>
              <a:spcAft>
                <a:spcPts val="0"/>
              </a:spcAft>
              <a:buNone/>
            </a:pPr>
            <a:r>
              <a:rPr lang="en-US" sz="900" b="1"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900" b="1" kern="100" dirty="0">
                <a:effectLst/>
                <a:latin typeface="Calibri" panose="020F0502020204030204" pitchFamily="34" charset="0"/>
                <a:ea typeface="Calibri" panose="020F0502020204030204" pitchFamily="34" charset="0"/>
                <a:cs typeface="Times New Roman" panose="02020603050405020304" pitchFamily="18" charset="0"/>
              </a:rPr>
              <a:t>2024 Device Research Conference</a:t>
            </a:r>
          </a:p>
          <a:p>
            <a:pPr marL="0" marR="0" indent="0">
              <a:spcBef>
                <a:spcPts val="0"/>
              </a:spcBef>
              <a:spcAft>
                <a:spcPts val="0"/>
              </a:spcAft>
              <a:buNone/>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24 - 26 June 2024 | College Park, Maryland, USA | Event Format: In-person</a:t>
            </a:r>
          </a:p>
          <a:p>
            <a:pPr marL="0" marR="0" indent="0">
              <a:spcBef>
                <a:spcPts val="0"/>
              </a:spcBef>
              <a:spcAft>
                <a:spcPts val="0"/>
              </a:spcAft>
              <a:buNone/>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Sponsors: Device Research Conference, Inc.; IEEE Electron Devices Society</a:t>
            </a:r>
          </a:p>
          <a:p>
            <a:pPr marL="0" marR="0" indent="0">
              <a:spcBef>
                <a:spcPts val="0"/>
              </a:spcBef>
              <a:spcAft>
                <a:spcPts val="0"/>
              </a:spcAft>
              <a:buNone/>
            </a:pPr>
            <a:r>
              <a:rPr lang="en-US" sz="900" b="1"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900" b="1" kern="100" dirty="0">
                <a:effectLst/>
                <a:latin typeface="Calibri" panose="020F0502020204030204" pitchFamily="34" charset="0"/>
                <a:ea typeface="Calibri" panose="020F0502020204030204" pitchFamily="34" charset="0"/>
                <a:cs typeface="Times New Roman" panose="02020603050405020304" pitchFamily="18" charset="0"/>
              </a:rPr>
              <a:t>2024 IEEE Cloud Summit</a:t>
            </a:r>
          </a:p>
          <a:p>
            <a:pPr marL="0" marR="0" indent="0">
              <a:spcBef>
                <a:spcPts val="0"/>
              </a:spcBef>
              <a:spcAft>
                <a:spcPts val="0"/>
              </a:spcAft>
              <a:buNone/>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27 - 28 June 2024 | Washington, District of Columbia, USA | Event Format: In-person</a:t>
            </a:r>
          </a:p>
          <a:p>
            <a:pPr marL="0" marR="0" indent="0">
              <a:spcBef>
                <a:spcPts val="0"/>
              </a:spcBef>
              <a:spcAft>
                <a:spcPts val="0"/>
              </a:spcAft>
              <a:buNone/>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Sponsors: IEEE Computer Society</a:t>
            </a:r>
          </a:p>
          <a:p>
            <a:pPr marL="0" marR="0" indent="0">
              <a:spcBef>
                <a:spcPts val="0"/>
              </a:spcBef>
              <a:spcAft>
                <a:spcPts val="0"/>
              </a:spcAft>
              <a:buNone/>
            </a:pPr>
            <a:r>
              <a:rPr lang="en-US" sz="900" b="1" kern="100" dirty="0">
                <a:effectLst/>
                <a:latin typeface="Calibri" panose="020F0502020204030204" pitchFamily="34" charset="0"/>
                <a:ea typeface="Calibri" panose="020F0502020204030204" pitchFamily="34" charset="0"/>
                <a:cs typeface="Times New Roman" panose="02020603050405020304" pitchFamily="18" charset="0"/>
              </a:rPr>
              <a:t> </a:t>
            </a:r>
          </a:p>
          <a:p>
            <a:pPr marL="0" lvl="1" indent="0">
              <a:spcBef>
                <a:spcPts val="0"/>
              </a:spcBef>
              <a:buNone/>
            </a:pPr>
            <a:r>
              <a:rPr lang="en-US" sz="900" b="1" kern="100" dirty="0">
                <a:latin typeface="Calibri" panose="020F0502020204030204" pitchFamily="34" charset="0"/>
                <a:cs typeface="Times New Roman" panose="02020603050405020304" pitchFamily="18" charset="0"/>
              </a:rPr>
              <a:t>2024 IEEE International Professional Communication Conference </a:t>
            </a:r>
          </a:p>
          <a:p>
            <a:pPr marL="0" lvl="1" indent="0">
              <a:spcBef>
                <a:spcPts val="0"/>
              </a:spcBef>
              <a:buNone/>
            </a:pPr>
            <a:r>
              <a:rPr lang="en-US" sz="900" kern="100" dirty="0">
                <a:latin typeface="Calibri" panose="020F0502020204030204" pitchFamily="34" charset="0"/>
                <a:cs typeface="Times New Roman" panose="02020603050405020304" pitchFamily="18" charset="0"/>
              </a:rPr>
              <a:t>14 - 17 July 2024 | Pittsburgh, Pennsylvania, USA | Event Format: In-person</a:t>
            </a:r>
          </a:p>
          <a:p>
            <a:pPr marL="0" lvl="1" indent="0">
              <a:spcBef>
                <a:spcPts val="0"/>
              </a:spcBef>
              <a:buNone/>
            </a:pPr>
            <a:r>
              <a:rPr lang="en-US" sz="900" kern="100" dirty="0">
                <a:latin typeface="Calibri" panose="020F0502020204030204" pitchFamily="34" charset="0"/>
                <a:cs typeface="Times New Roman" panose="02020603050405020304" pitchFamily="18" charset="0"/>
              </a:rPr>
              <a:t>Sponsors: IEEE Professional Communication Society</a:t>
            </a:r>
          </a:p>
          <a:p>
            <a:pPr marL="0" marR="0" indent="0">
              <a:spcBef>
                <a:spcPts val="0"/>
              </a:spcBef>
              <a:spcAft>
                <a:spcPts val="0"/>
              </a:spcAft>
              <a:buNone/>
            </a:pPr>
            <a:endParaRPr lang="en-US" sz="9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1" indent="0">
              <a:lnSpc>
                <a:spcPct val="100000"/>
              </a:lnSpc>
              <a:spcBef>
                <a:spcPts val="0"/>
              </a:spcBef>
              <a:buNone/>
            </a:pPr>
            <a:endParaRPr lang="en-US" sz="900" dirty="0"/>
          </a:p>
        </p:txBody>
      </p:sp>
      <p:sp>
        <p:nvSpPr>
          <p:cNvPr id="4" name="Text Placeholder 8">
            <a:extLst>
              <a:ext uri="{FF2B5EF4-FFF2-40B4-BE49-F238E27FC236}">
                <a16:creationId xmlns:a16="http://schemas.microsoft.com/office/drawing/2014/main" id="{B021744C-7CAB-16DF-B1B0-5483C1F88FC6}"/>
              </a:ext>
            </a:extLst>
          </p:cNvPr>
          <p:cNvSpPr txBox="1">
            <a:spLocks/>
          </p:cNvSpPr>
          <p:nvPr/>
        </p:nvSpPr>
        <p:spPr>
          <a:xfrm>
            <a:off x="4571999" y="1092581"/>
            <a:ext cx="4369001" cy="3470874"/>
          </a:xfrm>
          <a:prstGeom prst="rect">
            <a:avLst/>
          </a:prstGeom>
        </p:spPr>
        <p:txBody>
          <a:bodyPr/>
          <a:lstStyle>
            <a:lvl1pPr marL="171450" indent="-171450" algn="l" defTabSz="685800" rtl="0" eaLnBrk="1" latinLnBrk="0" hangingPunct="1">
              <a:lnSpc>
                <a:spcPct val="90000"/>
              </a:lnSpc>
              <a:spcBef>
                <a:spcPts val="750"/>
              </a:spcBef>
              <a:buClr>
                <a:srgbClr val="002855"/>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2855"/>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2855"/>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2855"/>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2855"/>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spcBef>
                <a:spcPts val="0"/>
              </a:spcBef>
              <a:buNone/>
            </a:pPr>
            <a:r>
              <a:rPr lang="en-US" sz="900" b="1" kern="100" dirty="0">
                <a:latin typeface="Calibri" panose="020F0502020204030204" pitchFamily="34" charset="0"/>
                <a:cs typeface="Times New Roman" panose="02020603050405020304" pitchFamily="18" charset="0"/>
              </a:rPr>
              <a:t>2024 IEEE National Aerospace and Electronics Conference</a:t>
            </a:r>
          </a:p>
          <a:p>
            <a:pPr marL="0" lvl="1" indent="0">
              <a:spcBef>
                <a:spcPts val="0"/>
              </a:spcBef>
              <a:buNone/>
            </a:pPr>
            <a:r>
              <a:rPr lang="en-US" sz="900" kern="100" dirty="0">
                <a:latin typeface="Calibri" panose="020F0502020204030204" pitchFamily="34" charset="0"/>
                <a:cs typeface="Times New Roman" panose="02020603050405020304" pitchFamily="18" charset="0"/>
              </a:rPr>
              <a:t>15 - 18 July 2024 | Dayton, Ohio, USA | Event Format: In-person</a:t>
            </a:r>
          </a:p>
          <a:p>
            <a:pPr marL="0" lvl="1" indent="0">
              <a:spcBef>
                <a:spcPts val="0"/>
              </a:spcBef>
              <a:buNone/>
            </a:pPr>
            <a:r>
              <a:rPr lang="en-US" sz="900" kern="100" dirty="0">
                <a:latin typeface="Calibri" panose="020F0502020204030204" pitchFamily="34" charset="0"/>
                <a:cs typeface="Times New Roman" panose="02020603050405020304" pitchFamily="18" charset="0"/>
              </a:rPr>
              <a:t>Sponsors: Dayton Section; University of Dayton</a:t>
            </a:r>
          </a:p>
          <a:p>
            <a:pPr marL="0" lvl="1" indent="0">
              <a:spcBef>
                <a:spcPts val="0"/>
              </a:spcBef>
              <a:buNone/>
            </a:pPr>
            <a:r>
              <a:rPr lang="en-US" sz="900" b="1" kern="100" dirty="0">
                <a:latin typeface="Calibri" panose="020F0502020204030204" pitchFamily="34" charset="0"/>
                <a:cs typeface="Times New Roman" panose="02020603050405020304" pitchFamily="18" charset="0"/>
              </a:rPr>
              <a:t> </a:t>
            </a:r>
          </a:p>
          <a:p>
            <a:pPr marL="0" lvl="1" indent="0">
              <a:spcBef>
                <a:spcPts val="0"/>
              </a:spcBef>
              <a:buNone/>
            </a:pPr>
            <a:r>
              <a:rPr lang="en-US" sz="900" b="1" kern="100" dirty="0">
                <a:latin typeface="Calibri" panose="020F0502020204030204" pitchFamily="34" charset="0"/>
                <a:cs typeface="Times New Roman" panose="02020603050405020304" pitchFamily="18" charset="0"/>
              </a:rPr>
              <a:t>2024 IEEE AUTOTESTCON</a:t>
            </a:r>
          </a:p>
          <a:p>
            <a:pPr marL="0" lvl="1" indent="0">
              <a:spcBef>
                <a:spcPts val="0"/>
              </a:spcBef>
              <a:buNone/>
            </a:pPr>
            <a:r>
              <a:rPr lang="en-US" sz="900" kern="100" dirty="0">
                <a:latin typeface="Calibri" panose="020F0502020204030204" pitchFamily="34" charset="0"/>
                <a:cs typeface="Times New Roman" panose="02020603050405020304" pitchFamily="18" charset="0"/>
              </a:rPr>
              <a:t>26 - 29 August 2024 | National Harbor, Maryland, USA | Event Format: In-person</a:t>
            </a:r>
          </a:p>
          <a:p>
            <a:pPr marL="0" lvl="1" indent="0">
              <a:spcBef>
                <a:spcPts val="0"/>
              </a:spcBef>
              <a:buNone/>
            </a:pPr>
            <a:r>
              <a:rPr lang="en-US" sz="900" kern="100" dirty="0">
                <a:latin typeface="Calibri" panose="020F0502020204030204" pitchFamily="34" charset="0"/>
                <a:cs typeface="Times New Roman" panose="02020603050405020304" pitchFamily="18" charset="0"/>
              </a:rPr>
              <a:t>Sponsors: IEEE Aerospace and Electronic Systems Society; IEEE Instrumentation and</a:t>
            </a:r>
          </a:p>
          <a:p>
            <a:pPr marL="0" lvl="1" indent="0">
              <a:spcBef>
                <a:spcPts val="0"/>
              </a:spcBef>
              <a:buNone/>
            </a:pPr>
            <a:r>
              <a:rPr lang="en-US" sz="900" kern="100" dirty="0">
                <a:latin typeface="Calibri" panose="020F0502020204030204" pitchFamily="34" charset="0"/>
                <a:cs typeface="Times New Roman" panose="02020603050405020304" pitchFamily="18" charset="0"/>
              </a:rPr>
              <a:t>Measurement Society</a:t>
            </a:r>
          </a:p>
          <a:p>
            <a:pPr marL="0" lvl="1" indent="0">
              <a:spcBef>
                <a:spcPts val="0"/>
              </a:spcBef>
              <a:buNone/>
            </a:pPr>
            <a:r>
              <a:rPr lang="en-US" sz="900" b="1" kern="100" dirty="0">
                <a:latin typeface="Calibri" panose="020F0502020204030204" pitchFamily="34" charset="0"/>
                <a:cs typeface="Times New Roman" panose="02020603050405020304" pitchFamily="18" charset="0"/>
              </a:rPr>
              <a:t> </a:t>
            </a:r>
          </a:p>
          <a:p>
            <a:pPr marL="0" lvl="1" indent="0">
              <a:spcBef>
                <a:spcPts val="0"/>
              </a:spcBef>
              <a:buNone/>
            </a:pPr>
            <a:r>
              <a:rPr lang="en-US" sz="900" b="1" kern="100" dirty="0">
                <a:latin typeface="Calibri" panose="020F0502020204030204" pitchFamily="34" charset="0"/>
                <a:cs typeface="Times New Roman" panose="02020603050405020304" pitchFamily="18" charset="0"/>
              </a:rPr>
              <a:t>2024 IEEE 69th Holm Conference on Electrical Contacts</a:t>
            </a:r>
          </a:p>
          <a:p>
            <a:pPr marL="0" lvl="1" indent="0">
              <a:spcBef>
                <a:spcPts val="0"/>
              </a:spcBef>
              <a:buNone/>
            </a:pPr>
            <a:r>
              <a:rPr lang="en-US" sz="900" kern="100" dirty="0">
                <a:latin typeface="Calibri" panose="020F0502020204030204" pitchFamily="34" charset="0"/>
                <a:cs typeface="Times New Roman" panose="02020603050405020304" pitchFamily="18" charset="0"/>
              </a:rPr>
              <a:t>6 - 10 October 2024 | Annapolis, Maryland, USA | Event Format: In-person</a:t>
            </a:r>
          </a:p>
          <a:p>
            <a:pPr marL="0" lvl="1" indent="0">
              <a:spcBef>
                <a:spcPts val="0"/>
              </a:spcBef>
              <a:buNone/>
            </a:pPr>
            <a:r>
              <a:rPr lang="en-US" sz="900" kern="100" dirty="0">
                <a:latin typeface="Calibri" panose="020F0502020204030204" pitchFamily="34" charset="0"/>
                <a:cs typeface="Times New Roman" panose="02020603050405020304" pitchFamily="18" charset="0"/>
              </a:rPr>
              <a:t>Sponsors: IEEE Electronics Packaging Society</a:t>
            </a:r>
          </a:p>
          <a:p>
            <a:pPr marL="0" lvl="1" indent="0">
              <a:spcBef>
                <a:spcPts val="0"/>
              </a:spcBef>
              <a:buNone/>
            </a:pPr>
            <a:r>
              <a:rPr lang="en-US" sz="900" b="1" kern="100" dirty="0">
                <a:latin typeface="Calibri" panose="020F0502020204030204" pitchFamily="34" charset="0"/>
                <a:cs typeface="Times New Roman" panose="02020603050405020304" pitchFamily="18" charset="0"/>
              </a:rPr>
              <a:t> </a:t>
            </a:r>
          </a:p>
          <a:p>
            <a:pPr marL="0" lvl="1" indent="0">
              <a:spcBef>
                <a:spcPts val="0"/>
              </a:spcBef>
              <a:buNone/>
            </a:pPr>
            <a:r>
              <a:rPr lang="en-US" sz="900" b="1" kern="100" dirty="0">
                <a:latin typeface="Calibri" panose="020F0502020204030204" pitchFamily="34" charset="0"/>
                <a:cs typeface="Times New Roman" panose="02020603050405020304" pitchFamily="18" charset="0"/>
              </a:rPr>
              <a:t>2024 IEEE Secure Development Conference</a:t>
            </a:r>
          </a:p>
          <a:p>
            <a:pPr marL="0" lvl="1" indent="0">
              <a:spcBef>
                <a:spcPts val="0"/>
              </a:spcBef>
              <a:buNone/>
            </a:pPr>
            <a:r>
              <a:rPr lang="en-US" sz="900" kern="100" dirty="0">
                <a:latin typeface="Calibri" panose="020F0502020204030204" pitchFamily="34" charset="0"/>
                <a:cs typeface="Times New Roman" panose="02020603050405020304" pitchFamily="18" charset="0"/>
              </a:rPr>
              <a:t>7 - 10 October 2024 | Pittsburgh, Pennsylvania, USA | Event Format: Hybrid </a:t>
            </a:r>
          </a:p>
          <a:p>
            <a:pPr marL="0" lvl="1" indent="0">
              <a:spcBef>
                <a:spcPts val="0"/>
              </a:spcBef>
              <a:buNone/>
            </a:pPr>
            <a:r>
              <a:rPr lang="en-US" sz="900" kern="100" dirty="0">
                <a:latin typeface="Calibri" panose="020F0502020204030204" pitchFamily="34" charset="0"/>
                <a:cs typeface="Times New Roman" panose="02020603050405020304" pitchFamily="18" charset="0"/>
              </a:rPr>
              <a:t>Sponsors: IEEE Computer Society</a:t>
            </a:r>
          </a:p>
          <a:p>
            <a:pPr marL="0" lvl="1" indent="0">
              <a:spcBef>
                <a:spcPts val="0"/>
              </a:spcBef>
              <a:buNone/>
            </a:pPr>
            <a:r>
              <a:rPr lang="en-US" sz="900" b="1" kern="100" dirty="0">
                <a:latin typeface="Calibri" panose="020F0502020204030204" pitchFamily="34" charset="0"/>
                <a:cs typeface="Times New Roman" panose="02020603050405020304" pitchFamily="18" charset="0"/>
              </a:rPr>
              <a:t> </a:t>
            </a:r>
          </a:p>
          <a:p>
            <a:pPr marL="0" lvl="1" indent="0">
              <a:spcBef>
                <a:spcPts val="0"/>
              </a:spcBef>
              <a:buNone/>
            </a:pPr>
            <a:r>
              <a:rPr lang="en-US" sz="900" b="1" kern="100" dirty="0">
                <a:latin typeface="Calibri" panose="020F0502020204030204" pitchFamily="34" charset="0"/>
                <a:cs typeface="Times New Roman" panose="02020603050405020304" pitchFamily="18" charset="0"/>
              </a:rPr>
              <a:t>2024 IEEE Frontiers in Education Conference</a:t>
            </a:r>
          </a:p>
          <a:p>
            <a:pPr marL="0" lvl="1" indent="0">
              <a:spcBef>
                <a:spcPts val="0"/>
              </a:spcBef>
              <a:buNone/>
            </a:pPr>
            <a:r>
              <a:rPr lang="en-US" sz="900" kern="100" dirty="0">
                <a:latin typeface="Calibri" panose="020F0502020204030204" pitchFamily="34" charset="0"/>
                <a:cs typeface="Times New Roman" panose="02020603050405020304" pitchFamily="18" charset="0"/>
              </a:rPr>
              <a:t>13 - 16 October 2024 | Washington, District of Columbia, USA | Event Format: In-person</a:t>
            </a:r>
          </a:p>
          <a:p>
            <a:pPr marL="0" lvl="1" indent="0">
              <a:spcBef>
                <a:spcPts val="0"/>
              </a:spcBef>
              <a:buNone/>
            </a:pPr>
            <a:r>
              <a:rPr lang="en-US" sz="900" kern="100" dirty="0">
                <a:latin typeface="Calibri" panose="020F0502020204030204" pitchFamily="34" charset="0"/>
                <a:cs typeface="Times New Roman" panose="02020603050405020304" pitchFamily="18" charset="0"/>
              </a:rPr>
              <a:t>Sponsors: ASEE Educational Research Methods Division; IEEE Computer Society; IEEE</a:t>
            </a:r>
          </a:p>
          <a:p>
            <a:pPr marL="0" lvl="1" indent="0">
              <a:spcBef>
                <a:spcPts val="0"/>
              </a:spcBef>
              <a:buNone/>
            </a:pPr>
            <a:r>
              <a:rPr lang="en-US" sz="900" kern="100" dirty="0">
                <a:latin typeface="Calibri" panose="020F0502020204030204" pitchFamily="34" charset="0"/>
                <a:cs typeface="Times New Roman" panose="02020603050405020304" pitchFamily="18" charset="0"/>
              </a:rPr>
              <a:t>Education Society</a:t>
            </a:r>
          </a:p>
          <a:p>
            <a:pPr marL="0" lvl="1" indent="0">
              <a:spcBef>
                <a:spcPts val="0"/>
              </a:spcBef>
              <a:buNone/>
            </a:pPr>
            <a:endParaRPr lang="en-US" sz="900" kern="100" dirty="0">
              <a:latin typeface="Calibri" panose="020F0502020204030204" pitchFamily="34" charset="0"/>
              <a:cs typeface="Times New Roman" panose="02020603050405020304" pitchFamily="18" charset="0"/>
            </a:endParaRPr>
          </a:p>
          <a:p>
            <a:pPr marL="0" lvl="1" indent="0">
              <a:spcBef>
                <a:spcPts val="0"/>
              </a:spcBef>
              <a:buNone/>
            </a:pPr>
            <a:r>
              <a:rPr lang="en-US" sz="900" b="1" kern="100" dirty="0">
                <a:latin typeface="Calibri" panose="020F0502020204030204" pitchFamily="34" charset="0"/>
                <a:cs typeface="Times New Roman" panose="02020603050405020304" pitchFamily="18" charset="0"/>
              </a:rPr>
              <a:t>2024 IEEE International Professional Communication Conference </a:t>
            </a:r>
          </a:p>
          <a:p>
            <a:pPr marL="0" lvl="1" indent="0">
              <a:spcBef>
                <a:spcPts val="0"/>
              </a:spcBef>
              <a:buNone/>
            </a:pPr>
            <a:r>
              <a:rPr lang="en-US" sz="900" kern="100" dirty="0">
                <a:latin typeface="Calibri" panose="020F0502020204030204" pitchFamily="34" charset="0"/>
                <a:cs typeface="Times New Roman" panose="02020603050405020304" pitchFamily="18" charset="0"/>
              </a:rPr>
              <a:t>14 - 17 July 2024 | Pittsburgh, Pennsylvania, USA | Event Format: In-person</a:t>
            </a:r>
          </a:p>
          <a:p>
            <a:pPr marL="0" lvl="1" indent="0">
              <a:spcBef>
                <a:spcPts val="0"/>
              </a:spcBef>
              <a:buNone/>
            </a:pPr>
            <a:r>
              <a:rPr lang="en-US" sz="900" kern="100" dirty="0">
                <a:latin typeface="Calibri" panose="020F0502020204030204" pitchFamily="34" charset="0"/>
                <a:cs typeface="Times New Roman" panose="02020603050405020304" pitchFamily="18" charset="0"/>
              </a:rPr>
              <a:t>Sponsors: IEEE Professional Communication Society</a:t>
            </a:r>
          </a:p>
          <a:p>
            <a:pPr marL="0" lvl="1" indent="0">
              <a:spcBef>
                <a:spcPts val="0"/>
              </a:spcBef>
              <a:buNone/>
            </a:pPr>
            <a:endParaRPr lang="en-US" sz="900" kern="100" dirty="0">
              <a:latin typeface="Calibri" panose="020F0502020204030204" pitchFamily="34" charset="0"/>
              <a:cs typeface="Times New Roman" panose="02020603050405020304" pitchFamily="18" charset="0"/>
            </a:endParaRPr>
          </a:p>
          <a:p>
            <a:pPr marL="0" lvl="1" indent="0">
              <a:spcBef>
                <a:spcPts val="0"/>
              </a:spcBef>
              <a:buNone/>
            </a:pPr>
            <a:r>
              <a:rPr lang="en-US" sz="900" b="1" kern="100" dirty="0">
                <a:latin typeface="Calibri" panose="020F0502020204030204" pitchFamily="34" charset="0"/>
                <a:cs typeface="Times New Roman" panose="02020603050405020304" pitchFamily="18" charset="0"/>
              </a:rPr>
              <a:t>2024 IEEE National Aerospace and Electronics Conference</a:t>
            </a:r>
          </a:p>
          <a:p>
            <a:pPr marL="0" lvl="1" indent="0">
              <a:spcBef>
                <a:spcPts val="0"/>
              </a:spcBef>
              <a:buNone/>
            </a:pPr>
            <a:r>
              <a:rPr lang="en-US" sz="900" kern="100" dirty="0">
                <a:latin typeface="Calibri" panose="020F0502020204030204" pitchFamily="34" charset="0"/>
                <a:cs typeface="Times New Roman" panose="02020603050405020304" pitchFamily="18" charset="0"/>
              </a:rPr>
              <a:t>15 - 18 July 2024 | Dayton, Ohio, USA | Event Format: In-person</a:t>
            </a:r>
          </a:p>
          <a:p>
            <a:pPr marL="0" lvl="1" indent="0">
              <a:spcBef>
                <a:spcPts val="0"/>
              </a:spcBef>
              <a:buNone/>
            </a:pPr>
            <a:r>
              <a:rPr lang="en-US" sz="900" kern="100" dirty="0">
                <a:latin typeface="Calibri" panose="020F0502020204030204" pitchFamily="34" charset="0"/>
                <a:cs typeface="Times New Roman" panose="02020603050405020304" pitchFamily="18" charset="0"/>
              </a:rPr>
              <a:t>Sponsors: Dayton Section; University of Dayton</a:t>
            </a:r>
          </a:p>
          <a:p>
            <a:pPr marL="0" lvl="1" indent="0">
              <a:spcBef>
                <a:spcPts val="0"/>
              </a:spcBef>
              <a:buNone/>
            </a:pPr>
            <a:endParaRPr lang="en-US" sz="900" kern="1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9333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01CF2CC-DE0F-7662-75AE-5BD97F09B2CC}"/>
              </a:ext>
            </a:extLst>
          </p:cNvPr>
          <p:cNvSpPr>
            <a:spLocks noGrp="1"/>
          </p:cNvSpPr>
          <p:nvPr>
            <p:ph type="sldNum" sz="quarter" idx="10"/>
          </p:nvPr>
        </p:nvSpPr>
        <p:spPr/>
        <p:txBody>
          <a:bodyPr/>
          <a:lstStyle/>
          <a:p>
            <a:fld id="{3DD97BEB-BAEF-0344-9D5C-EC73E478698A}" type="slidenum">
              <a:rPr lang="en-US" smtClean="0"/>
              <a:pPr/>
              <a:t>14</a:t>
            </a:fld>
            <a:endParaRPr lang="en-US"/>
          </a:p>
        </p:txBody>
      </p:sp>
      <p:sp>
        <p:nvSpPr>
          <p:cNvPr id="8" name="Title 7">
            <a:extLst>
              <a:ext uri="{FF2B5EF4-FFF2-40B4-BE49-F238E27FC236}">
                <a16:creationId xmlns:a16="http://schemas.microsoft.com/office/drawing/2014/main" id="{104681CE-033B-C091-8010-4E5222F4CF7A}"/>
              </a:ext>
            </a:extLst>
          </p:cNvPr>
          <p:cNvSpPr>
            <a:spLocks noGrp="1"/>
          </p:cNvSpPr>
          <p:nvPr>
            <p:ph type="title"/>
          </p:nvPr>
        </p:nvSpPr>
        <p:spPr/>
        <p:txBody>
          <a:bodyPr/>
          <a:lstStyle/>
          <a:p>
            <a:r>
              <a:rPr lang="en-US" dirty="0"/>
              <a:t>Engagement in Conferences</a:t>
            </a:r>
          </a:p>
        </p:txBody>
      </p:sp>
      <p:sp>
        <p:nvSpPr>
          <p:cNvPr id="2" name="Text Placeholder 1">
            <a:extLst>
              <a:ext uri="{FF2B5EF4-FFF2-40B4-BE49-F238E27FC236}">
                <a16:creationId xmlns:a16="http://schemas.microsoft.com/office/drawing/2014/main" id="{4F6B8180-31E6-B43E-A561-A20EAA838E78}"/>
              </a:ext>
            </a:extLst>
          </p:cNvPr>
          <p:cNvSpPr>
            <a:spLocks noGrp="1"/>
          </p:cNvSpPr>
          <p:nvPr>
            <p:ph type="body" sz="quarter" idx="16"/>
          </p:nvPr>
        </p:nvSpPr>
        <p:spPr/>
        <p:txBody>
          <a:bodyPr/>
          <a:lstStyle/>
          <a:p>
            <a:r>
              <a:rPr lang="en-US" dirty="0"/>
              <a:t>Technical Conferences in Region 2</a:t>
            </a:r>
          </a:p>
          <a:p>
            <a:endParaRPr lang="en-US" dirty="0"/>
          </a:p>
        </p:txBody>
      </p:sp>
      <p:sp>
        <p:nvSpPr>
          <p:cNvPr id="3" name="Text Placeholder 8">
            <a:extLst>
              <a:ext uri="{FF2B5EF4-FFF2-40B4-BE49-F238E27FC236}">
                <a16:creationId xmlns:a16="http://schemas.microsoft.com/office/drawing/2014/main" id="{4E3427AD-0FC6-A311-8814-F5B95EAC54FF}"/>
              </a:ext>
            </a:extLst>
          </p:cNvPr>
          <p:cNvSpPr txBox="1">
            <a:spLocks/>
          </p:cNvSpPr>
          <p:nvPr/>
        </p:nvSpPr>
        <p:spPr>
          <a:xfrm>
            <a:off x="282288" y="1092581"/>
            <a:ext cx="4289712" cy="3470874"/>
          </a:xfrm>
          <a:prstGeom prst="rect">
            <a:avLst/>
          </a:prstGeom>
        </p:spPr>
        <p:txBody>
          <a:bodyPr/>
          <a:lstStyle>
            <a:lvl1pPr marL="171450" indent="-171450" algn="l" defTabSz="685800" rtl="0" eaLnBrk="1" latinLnBrk="0" hangingPunct="1">
              <a:lnSpc>
                <a:spcPct val="90000"/>
              </a:lnSpc>
              <a:spcBef>
                <a:spcPts val="750"/>
              </a:spcBef>
              <a:buClr>
                <a:srgbClr val="002855"/>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2855"/>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2855"/>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2855"/>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2855"/>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spcBef>
                <a:spcPts val="0"/>
              </a:spcBef>
              <a:buNone/>
            </a:pPr>
            <a:r>
              <a:rPr lang="en-US" sz="900" b="1" kern="100" dirty="0">
                <a:latin typeface="Calibri" panose="020F0502020204030204" pitchFamily="34" charset="0"/>
                <a:cs typeface="Times New Roman" panose="02020603050405020304" pitchFamily="18" charset="0"/>
              </a:rPr>
              <a:t>2024 IEEE AUTOTESTCON</a:t>
            </a:r>
          </a:p>
          <a:p>
            <a:pPr marL="0" lvl="1" indent="0">
              <a:spcBef>
                <a:spcPts val="0"/>
              </a:spcBef>
              <a:buNone/>
            </a:pPr>
            <a:r>
              <a:rPr lang="en-US" sz="900" kern="100" dirty="0">
                <a:latin typeface="Calibri" panose="020F0502020204030204" pitchFamily="34" charset="0"/>
                <a:cs typeface="Times New Roman" panose="02020603050405020304" pitchFamily="18" charset="0"/>
              </a:rPr>
              <a:t>26 - 29 August 2024 | National Harbor, Maryland, USA | Event Format: In-person</a:t>
            </a:r>
          </a:p>
          <a:p>
            <a:pPr marL="0" lvl="1" indent="0">
              <a:spcBef>
                <a:spcPts val="0"/>
              </a:spcBef>
              <a:buNone/>
            </a:pPr>
            <a:r>
              <a:rPr lang="en-US" sz="900" kern="100" dirty="0">
                <a:latin typeface="Calibri" panose="020F0502020204030204" pitchFamily="34" charset="0"/>
                <a:cs typeface="Times New Roman" panose="02020603050405020304" pitchFamily="18" charset="0"/>
              </a:rPr>
              <a:t>Sponsors: IEEE Aerospace and Electronic Systems Society; IEEE Instrumentation and</a:t>
            </a:r>
          </a:p>
          <a:p>
            <a:pPr marL="0" lvl="1" indent="0">
              <a:spcBef>
                <a:spcPts val="0"/>
              </a:spcBef>
              <a:buNone/>
            </a:pPr>
            <a:r>
              <a:rPr lang="en-US" sz="900" kern="100" dirty="0">
                <a:latin typeface="Calibri" panose="020F0502020204030204" pitchFamily="34" charset="0"/>
                <a:cs typeface="Times New Roman" panose="02020603050405020304" pitchFamily="18" charset="0"/>
              </a:rPr>
              <a:t>Measurement Society</a:t>
            </a:r>
          </a:p>
          <a:p>
            <a:pPr marL="0" lvl="1" indent="0">
              <a:spcBef>
                <a:spcPts val="0"/>
              </a:spcBef>
              <a:buNone/>
            </a:pPr>
            <a:r>
              <a:rPr lang="en-US" sz="900" b="1" kern="100" dirty="0">
                <a:latin typeface="Calibri" panose="020F0502020204030204" pitchFamily="34" charset="0"/>
                <a:cs typeface="Times New Roman" panose="02020603050405020304" pitchFamily="18" charset="0"/>
              </a:rPr>
              <a:t> </a:t>
            </a:r>
          </a:p>
          <a:p>
            <a:pPr marL="0" lvl="1" indent="0">
              <a:spcBef>
                <a:spcPts val="0"/>
              </a:spcBef>
              <a:buNone/>
            </a:pPr>
            <a:r>
              <a:rPr lang="en-US" sz="900" b="1" kern="100" dirty="0">
                <a:latin typeface="Calibri" panose="020F0502020204030204" pitchFamily="34" charset="0"/>
                <a:cs typeface="Times New Roman" panose="02020603050405020304" pitchFamily="18" charset="0"/>
              </a:rPr>
              <a:t>2024 IEEE 69th Holm Conference on Electrical Contacts</a:t>
            </a:r>
          </a:p>
          <a:p>
            <a:pPr marL="0" lvl="1" indent="0">
              <a:spcBef>
                <a:spcPts val="0"/>
              </a:spcBef>
              <a:buNone/>
            </a:pPr>
            <a:r>
              <a:rPr lang="en-US" sz="900" kern="100" dirty="0">
                <a:latin typeface="Calibri" panose="020F0502020204030204" pitchFamily="34" charset="0"/>
                <a:cs typeface="Times New Roman" panose="02020603050405020304" pitchFamily="18" charset="0"/>
              </a:rPr>
              <a:t>6 - 10 October 2024 | Annapolis, Maryland, USA | Event Format: In-person</a:t>
            </a:r>
          </a:p>
          <a:p>
            <a:pPr marL="0" lvl="1" indent="0">
              <a:spcBef>
                <a:spcPts val="0"/>
              </a:spcBef>
              <a:buNone/>
            </a:pPr>
            <a:r>
              <a:rPr lang="en-US" sz="900" kern="100" dirty="0">
                <a:latin typeface="Calibri" panose="020F0502020204030204" pitchFamily="34" charset="0"/>
                <a:cs typeface="Times New Roman" panose="02020603050405020304" pitchFamily="18" charset="0"/>
              </a:rPr>
              <a:t>Sponsors: IEEE Electronics Packaging Society</a:t>
            </a:r>
          </a:p>
          <a:p>
            <a:pPr marL="0" lvl="1" indent="0">
              <a:spcBef>
                <a:spcPts val="0"/>
              </a:spcBef>
              <a:buNone/>
            </a:pPr>
            <a:r>
              <a:rPr lang="en-US" sz="900" b="1" kern="100" dirty="0">
                <a:latin typeface="Calibri" panose="020F0502020204030204" pitchFamily="34" charset="0"/>
                <a:cs typeface="Times New Roman" panose="02020603050405020304" pitchFamily="18" charset="0"/>
              </a:rPr>
              <a:t> </a:t>
            </a:r>
          </a:p>
          <a:p>
            <a:pPr marL="0" lvl="1" indent="0">
              <a:spcBef>
                <a:spcPts val="0"/>
              </a:spcBef>
              <a:buNone/>
            </a:pPr>
            <a:r>
              <a:rPr lang="en-US" sz="900" b="1" kern="100" dirty="0">
                <a:latin typeface="Calibri" panose="020F0502020204030204" pitchFamily="34" charset="0"/>
                <a:cs typeface="Times New Roman" panose="02020603050405020304" pitchFamily="18" charset="0"/>
              </a:rPr>
              <a:t>2024 IEEE Secure Development Conference</a:t>
            </a:r>
          </a:p>
          <a:p>
            <a:pPr marL="0" lvl="1" indent="0">
              <a:spcBef>
                <a:spcPts val="0"/>
              </a:spcBef>
              <a:buNone/>
            </a:pPr>
            <a:r>
              <a:rPr lang="en-US" sz="900" kern="100" dirty="0">
                <a:latin typeface="Calibri" panose="020F0502020204030204" pitchFamily="34" charset="0"/>
                <a:cs typeface="Times New Roman" panose="02020603050405020304" pitchFamily="18" charset="0"/>
              </a:rPr>
              <a:t>7 - 10 October 2024 | Pittsburgh, Pennsylvania, USA | Event Format: Hybrid </a:t>
            </a:r>
          </a:p>
          <a:p>
            <a:pPr marL="0" lvl="1" indent="0">
              <a:spcBef>
                <a:spcPts val="0"/>
              </a:spcBef>
              <a:buNone/>
            </a:pPr>
            <a:r>
              <a:rPr lang="en-US" sz="900" kern="100" dirty="0">
                <a:latin typeface="Calibri" panose="020F0502020204030204" pitchFamily="34" charset="0"/>
                <a:cs typeface="Times New Roman" panose="02020603050405020304" pitchFamily="18" charset="0"/>
              </a:rPr>
              <a:t>Sponsors: IEEE Computer Society</a:t>
            </a:r>
          </a:p>
          <a:p>
            <a:pPr marL="0" lvl="1" indent="0">
              <a:spcBef>
                <a:spcPts val="0"/>
              </a:spcBef>
              <a:buNone/>
            </a:pPr>
            <a:r>
              <a:rPr lang="en-US" sz="900" b="1" kern="100" dirty="0">
                <a:latin typeface="Calibri" panose="020F0502020204030204" pitchFamily="34" charset="0"/>
                <a:cs typeface="Times New Roman" panose="02020603050405020304" pitchFamily="18" charset="0"/>
              </a:rPr>
              <a:t> </a:t>
            </a:r>
          </a:p>
          <a:p>
            <a:pPr marL="0" lvl="1" indent="0">
              <a:spcBef>
                <a:spcPts val="0"/>
              </a:spcBef>
              <a:buNone/>
            </a:pPr>
            <a:r>
              <a:rPr lang="en-US" sz="900" b="1" kern="100" dirty="0">
                <a:latin typeface="Calibri" panose="020F0502020204030204" pitchFamily="34" charset="0"/>
                <a:cs typeface="Times New Roman" panose="02020603050405020304" pitchFamily="18" charset="0"/>
              </a:rPr>
              <a:t>2024 IEEE Frontiers in Education Conference</a:t>
            </a:r>
          </a:p>
          <a:p>
            <a:pPr marL="0" lvl="1" indent="0">
              <a:spcBef>
                <a:spcPts val="0"/>
              </a:spcBef>
              <a:buNone/>
            </a:pPr>
            <a:r>
              <a:rPr lang="en-US" sz="900" kern="100" dirty="0">
                <a:latin typeface="Calibri" panose="020F0502020204030204" pitchFamily="34" charset="0"/>
                <a:cs typeface="Times New Roman" panose="02020603050405020304" pitchFamily="18" charset="0"/>
              </a:rPr>
              <a:t>13 - 16 October 2024 | Washington, District of Columbia, USA | Event Format: In-person</a:t>
            </a:r>
          </a:p>
          <a:p>
            <a:pPr marL="0" lvl="1" indent="0">
              <a:spcBef>
                <a:spcPts val="0"/>
              </a:spcBef>
              <a:buNone/>
            </a:pPr>
            <a:r>
              <a:rPr lang="en-US" sz="900" kern="100" dirty="0">
                <a:latin typeface="Calibri" panose="020F0502020204030204" pitchFamily="34" charset="0"/>
                <a:cs typeface="Times New Roman" panose="02020603050405020304" pitchFamily="18" charset="0"/>
              </a:rPr>
              <a:t>Sponsors: ASEE Educational Research Methods Division; IEEE Computer Society; IEEE</a:t>
            </a:r>
          </a:p>
          <a:p>
            <a:pPr marL="0" lvl="1" indent="0">
              <a:spcBef>
                <a:spcPts val="0"/>
              </a:spcBef>
              <a:buNone/>
            </a:pPr>
            <a:r>
              <a:rPr lang="en-US" sz="900" kern="100" dirty="0">
                <a:latin typeface="Calibri" panose="020F0502020204030204" pitchFamily="34" charset="0"/>
                <a:cs typeface="Times New Roman" panose="02020603050405020304" pitchFamily="18" charset="0"/>
              </a:rPr>
              <a:t>Education Society</a:t>
            </a:r>
          </a:p>
          <a:p>
            <a:pPr marL="0" marR="0" indent="0">
              <a:spcBef>
                <a:spcPts val="0"/>
              </a:spcBef>
              <a:spcAft>
                <a:spcPts val="0"/>
              </a:spcAft>
              <a:buNone/>
            </a:pPr>
            <a:r>
              <a:rPr lang="en-US" sz="900" b="1" kern="100" dirty="0">
                <a:effectLst/>
                <a:latin typeface="Calibri" panose="020F0502020204030204" pitchFamily="34" charset="0"/>
                <a:ea typeface="Calibri" panose="020F0502020204030204" pitchFamily="34" charset="0"/>
                <a:cs typeface="Times New Roman" panose="02020603050405020304" pitchFamily="18" charset="0"/>
              </a:rPr>
              <a:t> </a:t>
            </a:r>
          </a:p>
          <a:p>
            <a:pPr marL="0" lvl="1" indent="0">
              <a:spcBef>
                <a:spcPts val="0"/>
              </a:spcBef>
              <a:buNone/>
            </a:pPr>
            <a:r>
              <a:rPr lang="en-US" sz="900" b="1" kern="100" dirty="0">
                <a:latin typeface="Calibri" panose="020F0502020204030204" pitchFamily="34" charset="0"/>
                <a:cs typeface="Times New Roman" panose="02020603050405020304" pitchFamily="18" charset="0"/>
              </a:rPr>
              <a:t>2024 IEEE Digital Platforms and Societal Harms</a:t>
            </a:r>
          </a:p>
          <a:p>
            <a:pPr marL="0" lvl="1" indent="0">
              <a:spcBef>
                <a:spcPts val="0"/>
              </a:spcBef>
              <a:buNone/>
            </a:pPr>
            <a:r>
              <a:rPr lang="en-US" sz="900" kern="100" dirty="0">
                <a:latin typeface="Calibri" panose="020F0502020204030204" pitchFamily="34" charset="0"/>
                <a:cs typeface="Times New Roman" panose="02020603050405020304" pitchFamily="18" charset="0"/>
              </a:rPr>
              <a:t>14 - 15 October 2024 | Washington, District of Columbia, USA | Event Format: Hybrid Sponsors: IEEE Computer Society; IEEE Society on Social Implications of Technology;</a:t>
            </a:r>
          </a:p>
          <a:p>
            <a:pPr marL="0" lvl="1" indent="0">
              <a:spcBef>
                <a:spcPts val="0"/>
              </a:spcBef>
              <a:buNone/>
            </a:pPr>
            <a:r>
              <a:rPr lang="en-US" sz="900" kern="100" dirty="0">
                <a:latin typeface="Calibri" panose="020F0502020204030204" pitchFamily="34" charset="0"/>
                <a:cs typeface="Times New Roman" panose="02020603050405020304" pitchFamily="18" charset="0"/>
              </a:rPr>
              <a:t>Northern Virginia/Washington Jt. C Chapter</a:t>
            </a:r>
          </a:p>
          <a:p>
            <a:pPr marL="0" lvl="1" indent="0">
              <a:spcBef>
                <a:spcPts val="0"/>
              </a:spcBef>
              <a:buNone/>
            </a:pPr>
            <a:endParaRPr lang="en-US" sz="900" kern="100" dirty="0">
              <a:latin typeface="Calibri" panose="020F0502020204030204" pitchFamily="34" charset="0"/>
              <a:cs typeface="Times New Roman" panose="02020603050405020304" pitchFamily="18" charset="0"/>
            </a:endParaRPr>
          </a:p>
          <a:p>
            <a:pPr marL="0" lvl="1" indent="0">
              <a:spcBef>
                <a:spcPts val="0"/>
              </a:spcBef>
              <a:buNone/>
            </a:pPr>
            <a:r>
              <a:rPr lang="en-US" sz="900" b="1" kern="100" dirty="0">
                <a:latin typeface="Calibri" panose="020F0502020204030204" pitchFamily="34" charset="0"/>
                <a:cs typeface="Times New Roman" panose="02020603050405020304" pitchFamily="18" charset="0"/>
              </a:rPr>
              <a:t>2024 International Symposium on Networks, Computers and Communications</a:t>
            </a:r>
          </a:p>
          <a:p>
            <a:pPr marL="0" lvl="1" indent="0">
              <a:spcBef>
                <a:spcPts val="0"/>
              </a:spcBef>
              <a:buNone/>
            </a:pPr>
            <a:r>
              <a:rPr lang="en-US" sz="900" kern="100" dirty="0">
                <a:latin typeface="Calibri" panose="020F0502020204030204" pitchFamily="34" charset="0"/>
                <a:cs typeface="Times New Roman" panose="02020603050405020304" pitchFamily="18" charset="0"/>
              </a:rPr>
              <a:t>22 - 25 October 2024 | Washington DC, District of Columbia, USA | Event Format: Hybrid Sponsors: IEEE Communications Society; Tunisian Wireless Communications Society </a:t>
            </a:r>
          </a:p>
          <a:p>
            <a:pPr marL="0" lvl="1" indent="0">
              <a:spcBef>
                <a:spcPts val="0"/>
              </a:spcBef>
              <a:buNone/>
            </a:pPr>
            <a:endParaRPr lang="en-US" sz="900" kern="100" dirty="0">
              <a:latin typeface="Calibri" panose="020F0502020204030204" pitchFamily="34" charset="0"/>
              <a:cs typeface="Times New Roman" panose="02020603050405020304" pitchFamily="18" charset="0"/>
            </a:endParaRPr>
          </a:p>
          <a:p>
            <a:pPr marL="0" lvl="1" indent="0">
              <a:lnSpc>
                <a:spcPct val="100000"/>
              </a:lnSpc>
              <a:spcBef>
                <a:spcPts val="0"/>
              </a:spcBef>
              <a:buNone/>
            </a:pPr>
            <a:endParaRPr lang="en-US" sz="900" dirty="0"/>
          </a:p>
        </p:txBody>
      </p:sp>
      <p:sp>
        <p:nvSpPr>
          <p:cNvPr id="4" name="Text Placeholder 8">
            <a:extLst>
              <a:ext uri="{FF2B5EF4-FFF2-40B4-BE49-F238E27FC236}">
                <a16:creationId xmlns:a16="http://schemas.microsoft.com/office/drawing/2014/main" id="{B021744C-7CAB-16DF-B1B0-5483C1F88FC6}"/>
              </a:ext>
            </a:extLst>
          </p:cNvPr>
          <p:cNvSpPr txBox="1">
            <a:spLocks/>
          </p:cNvSpPr>
          <p:nvPr/>
        </p:nvSpPr>
        <p:spPr>
          <a:xfrm>
            <a:off x="4572000" y="1092581"/>
            <a:ext cx="4369001" cy="2958338"/>
          </a:xfrm>
          <a:prstGeom prst="rect">
            <a:avLst/>
          </a:prstGeom>
        </p:spPr>
        <p:txBody>
          <a:bodyPr/>
          <a:lstStyle>
            <a:lvl1pPr marL="171450" indent="-171450" algn="l" defTabSz="685800" rtl="0" eaLnBrk="1" latinLnBrk="0" hangingPunct="1">
              <a:lnSpc>
                <a:spcPct val="90000"/>
              </a:lnSpc>
              <a:spcBef>
                <a:spcPts val="750"/>
              </a:spcBef>
              <a:buClr>
                <a:srgbClr val="002855"/>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2855"/>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2855"/>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2855"/>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2855"/>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spcBef>
                <a:spcPts val="0"/>
              </a:spcBef>
              <a:buNone/>
            </a:pPr>
            <a:r>
              <a:rPr lang="en-US" sz="900" b="1" kern="100" dirty="0">
                <a:latin typeface="Calibri" panose="020F0502020204030204" pitchFamily="34" charset="0"/>
                <a:cs typeface="Times New Roman" panose="02020603050405020304" pitchFamily="18" charset="0"/>
              </a:rPr>
              <a:t>2024 IEEE Military Communications Conference</a:t>
            </a:r>
          </a:p>
          <a:p>
            <a:pPr marL="0" lvl="1" indent="0">
              <a:spcBef>
                <a:spcPts val="0"/>
              </a:spcBef>
              <a:buNone/>
            </a:pPr>
            <a:r>
              <a:rPr lang="en-US" sz="900" kern="100" dirty="0">
                <a:latin typeface="Calibri" panose="020F0502020204030204" pitchFamily="34" charset="0"/>
                <a:cs typeface="Times New Roman" panose="02020603050405020304" pitchFamily="18" charset="0"/>
              </a:rPr>
              <a:t>28 October - 1 November 2024 | Washington, D.C., USA | Event Format: In-person</a:t>
            </a:r>
          </a:p>
          <a:p>
            <a:pPr marL="0" lvl="1" indent="0">
              <a:spcBef>
                <a:spcPts val="0"/>
              </a:spcBef>
              <a:buNone/>
            </a:pPr>
            <a:r>
              <a:rPr lang="en-US" sz="900" kern="100" dirty="0">
                <a:latin typeface="Calibri" panose="020F0502020204030204" pitchFamily="34" charset="0"/>
                <a:cs typeface="Times New Roman" panose="02020603050405020304" pitchFamily="18" charset="0"/>
              </a:rPr>
              <a:t>Sponsors: IEEE Communications Society</a:t>
            </a:r>
          </a:p>
          <a:p>
            <a:pPr marL="0" lvl="1" indent="0">
              <a:spcBef>
                <a:spcPts val="0"/>
              </a:spcBef>
              <a:buNone/>
            </a:pPr>
            <a:r>
              <a:rPr lang="en-US" sz="900" b="1" kern="100" dirty="0">
                <a:latin typeface="Calibri" panose="020F0502020204030204" pitchFamily="34" charset="0"/>
                <a:cs typeface="Times New Roman" panose="02020603050405020304" pitchFamily="18" charset="0"/>
              </a:rPr>
              <a:t> </a:t>
            </a:r>
          </a:p>
          <a:p>
            <a:pPr marL="0" lvl="1" indent="0">
              <a:spcBef>
                <a:spcPts val="0"/>
              </a:spcBef>
              <a:buNone/>
            </a:pPr>
            <a:r>
              <a:rPr lang="en-US" sz="900" b="1" kern="100" dirty="0">
                <a:latin typeface="Calibri" panose="020F0502020204030204" pitchFamily="34" charset="0"/>
                <a:cs typeface="Times New Roman" panose="02020603050405020304" pitchFamily="18" charset="0"/>
              </a:rPr>
              <a:t>2024 IEEE 10th International Conference on Collaboration and Internet Computing</a:t>
            </a:r>
          </a:p>
          <a:p>
            <a:pPr marL="0" lvl="1" indent="0">
              <a:spcBef>
                <a:spcPts val="0"/>
              </a:spcBef>
              <a:buNone/>
            </a:pPr>
            <a:r>
              <a:rPr lang="en-US" sz="900" kern="100" dirty="0">
                <a:latin typeface="Calibri" panose="020F0502020204030204" pitchFamily="34" charset="0"/>
                <a:cs typeface="Times New Roman" panose="02020603050405020304" pitchFamily="18" charset="0"/>
              </a:rPr>
              <a:t>28 - 30 October 2024 | Washington, District of Columbia, USA | Event Format: In-person</a:t>
            </a:r>
          </a:p>
          <a:p>
            <a:pPr marL="0" lvl="1" indent="0">
              <a:spcBef>
                <a:spcPts val="0"/>
              </a:spcBef>
              <a:buNone/>
            </a:pPr>
            <a:r>
              <a:rPr lang="en-US" sz="900" kern="100" dirty="0">
                <a:latin typeface="Calibri" panose="020F0502020204030204" pitchFamily="34" charset="0"/>
                <a:cs typeface="Times New Roman" panose="02020603050405020304" pitchFamily="18" charset="0"/>
              </a:rPr>
              <a:t>Sponsors: IEEE Computer Society</a:t>
            </a:r>
          </a:p>
          <a:p>
            <a:pPr marL="0" lvl="1" indent="0">
              <a:spcBef>
                <a:spcPts val="0"/>
              </a:spcBef>
              <a:buNone/>
            </a:pPr>
            <a:r>
              <a:rPr lang="en-US" sz="900" b="1" kern="100" dirty="0">
                <a:latin typeface="Calibri" panose="020F0502020204030204" pitchFamily="34" charset="0"/>
                <a:cs typeface="Times New Roman" panose="02020603050405020304" pitchFamily="18" charset="0"/>
              </a:rPr>
              <a:t> </a:t>
            </a:r>
          </a:p>
          <a:p>
            <a:pPr marL="0" lvl="1" indent="0">
              <a:spcBef>
                <a:spcPts val="0"/>
              </a:spcBef>
              <a:buNone/>
            </a:pPr>
            <a:r>
              <a:rPr lang="en-US" sz="900" b="1" kern="100" dirty="0">
                <a:latin typeface="Calibri" panose="020F0502020204030204" pitchFamily="34" charset="0"/>
                <a:cs typeface="Times New Roman" panose="02020603050405020304" pitchFamily="18" charset="0"/>
              </a:rPr>
              <a:t>2024 IEEE 6th International Conference on Trust, Privacy and Security in</a:t>
            </a:r>
          </a:p>
          <a:p>
            <a:pPr marL="0" lvl="1" indent="0">
              <a:spcBef>
                <a:spcPts val="0"/>
              </a:spcBef>
              <a:buNone/>
            </a:pPr>
            <a:r>
              <a:rPr lang="en-US" sz="900" b="1" kern="100" dirty="0">
                <a:latin typeface="Calibri" panose="020F0502020204030204" pitchFamily="34" charset="0"/>
                <a:cs typeface="Times New Roman" panose="02020603050405020304" pitchFamily="18" charset="0"/>
              </a:rPr>
              <a:t>Intelligent Systems, and Applications </a:t>
            </a:r>
          </a:p>
          <a:p>
            <a:pPr marL="0" lvl="1" indent="0">
              <a:spcBef>
                <a:spcPts val="0"/>
              </a:spcBef>
              <a:buNone/>
            </a:pPr>
            <a:r>
              <a:rPr lang="en-US" sz="900" kern="100" dirty="0">
                <a:latin typeface="Calibri" panose="020F0502020204030204" pitchFamily="34" charset="0"/>
                <a:cs typeface="Times New Roman" panose="02020603050405020304" pitchFamily="18" charset="0"/>
              </a:rPr>
              <a:t>28 - 30 October 2024 | Washington, District of Columbia, USA | Event Format: In-person</a:t>
            </a:r>
          </a:p>
          <a:p>
            <a:pPr marL="0" lvl="1" indent="0">
              <a:spcBef>
                <a:spcPts val="0"/>
              </a:spcBef>
              <a:buNone/>
            </a:pPr>
            <a:r>
              <a:rPr lang="en-US" sz="900" kern="100" dirty="0">
                <a:latin typeface="Calibri" panose="020F0502020204030204" pitchFamily="34" charset="0"/>
                <a:cs typeface="Times New Roman" panose="02020603050405020304" pitchFamily="18" charset="0"/>
              </a:rPr>
              <a:t>Sponsors: IEEE Computer Society</a:t>
            </a:r>
          </a:p>
          <a:p>
            <a:pPr marL="0" lvl="1" indent="0">
              <a:spcBef>
                <a:spcPts val="0"/>
              </a:spcBef>
              <a:buNone/>
            </a:pPr>
            <a:r>
              <a:rPr lang="en-US" sz="900" b="1" kern="100" dirty="0">
                <a:latin typeface="Calibri" panose="020F0502020204030204" pitchFamily="34" charset="0"/>
                <a:cs typeface="Times New Roman" panose="02020603050405020304" pitchFamily="18" charset="0"/>
              </a:rPr>
              <a:t> </a:t>
            </a:r>
          </a:p>
          <a:p>
            <a:pPr marL="0" lvl="1" indent="0">
              <a:spcBef>
                <a:spcPts val="0"/>
              </a:spcBef>
              <a:buNone/>
            </a:pPr>
            <a:r>
              <a:rPr lang="en-US" sz="900" b="1" kern="100" dirty="0">
                <a:latin typeface="Calibri" panose="020F0502020204030204" pitchFamily="34" charset="0"/>
                <a:cs typeface="Times New Roman" panose="02020603050405020304" pitchFamily="18" charset="0"/>
              </a:rPr>
              <a:t>2024 IEEE 6th International Conference on Cognitive Machine Intelligence</a:t>
            </a:r>
          </a:p>
          <a:p>
            <a:pPr marL="0" lvl="1" indent="0">
              <a:spcBef>
                <a:spcPts val="0"/>
              </a:spcBef>
              <a:buNone/>
            </a:pPr>
            <a:r>
              <a:rPr lang="en-US" sz="900" kern="100" dirty="0">
                <a:latin typeface="Calibri" panose="020F0502020204030204" pitchFamily="34" charset="0"/>
                <a:cs typeface="Times New Roman" panose="02020603050405020304" pitchFamily="18" charset="0"/>
              </a:rPr>
              <a:t>28 - 31 October 2024 | Washington, District of Columbia, USA | Event Format: In-person</a:t>
            </a:r>
          </a:p>
          <a:p>
            <a:pPr marL="0" lvl="1" indent="0">
              <a:spcBef>
                <a:spcPts val="0"/>
              </a:spcBef>
              <a:buNone/>
            </a:pPr>
            <a:r>
              <a:rPr lang="en-US" sz="900" kern="100" dirty="0">
                <a:latin typeface="Calibri" panose="020F0502020204030204" pitchFamily="34" charset="0"/>
                <a:cs typeface="Times New Roman" panose="02020603050405020304" pitchFamily="18" charset="0"/>
              </a:rPr>
              <a:t>Sponsors: IEEE Computer Society</a:t>
            </a:r>
          </a:p>
          <a:p>
            <a:pPr marL="0" lvl="1" indent="0">
              <a:spcBef>
                <a:spcPts val="0"/>
              </a:spcBef>
              <a:buNone/>
            </a:pPr>
            <a:r>
              <a:rPr lang="en-US" sz="900" b="1" kern="100" dirty="0">
                <a:latin typeface="Calibri" panose="020F0502020204030204" pitchFamily="34" charset="0"/>
                <a:cs typeface="Times New Roman" panose="02020603050405020304" pitchFamily="18" charset="0"/>
              </a:rPr>
              <a:t> </a:t>
            </a:r>
          </a:p>
          <a:p>
            <a:pPr marL="0" lvl="1" indent="0">
              <a:spcBef>
                <a:spcPts val="0"/>
              </a:spcBef>
              <a:buNone/>
            </a:pPr>
            <a:r>
              <a:rPr lang="en-US" sz="900" b="1" kern="100" dirty="0">
                <a:latin typeface="Calibri" panose="020F0502020204030204" pitchFamily="34" charset="0"/>
                <a:cs typeface="Times New Roman" panose="02020603050405020304" pitchFamily="18" charset="0"/>
              </a:rPr>
              <a:t>2024 IEEE 11th Workshop on Wide Bandgap Power Devices &amp; Applications</a:t>
            </a:r>
          </a:p>
          <a:p>
            <a:pPr marL="0" lvl="1" indent="0">
              <a:spcBef>
                <a:spcPts val="0"/>
              </a:spcBef>
              <a:buNone/>
            </a:pPr>
            <a:r>
              <a:rPr lang="en-US" sz="900" kern="100" dirty="0">
                <a:latin typeface="Calibri" panose="020F0502020204030204" pitchFamily="34" charset="0"/>
                <a:cs typeface="Times New Roman" panose="02020603050405020304" pitchFamily="18" charset="0"/>
              </a:rPr>
              <a:t>4 - 6 November 2024 | Dayton, Ohio, USA | Event Format: In-person</a:t>
            </a:r>
          </a:p>
          <a:p>
            <a:pPr marL="0" lvl="1" indent="0">
              <a:spcBef>
                <a:spcPts val="0"/>
              </a:spcBef>
              <a:buNone/>
            </a:pPr>
            <a:r>
              <a:rPr lang="en-US" sz="900" kern="100" dirty="0">
                <a:latin typeface="Calibri" panose="020F0502020204030204" pitchFamily="34" charset="0"/>
                <a:cs typeface="Times New Roman" panose="02020603050405020304" pitchFamily="18" charset="0"/>
              </a:rPr>
              <a:t>Sponsors: IEEE Electron Devices Society; IEEE Power Electronics Society; Power Sources</a:t>
            </a:r>
          </a:p>
          <a:p>
            <a:pPr marL="0" lvl="1" indent="0">
              <a:spcBef>
                <a:spcPts val="0"/>
              </a:spcBef>
              <a:buNone/>
            </a:pPr>
            <a:r>
              <a:rPr lang="en-US" sz="900" kern="100" dirty="0">
                <a:latin typeface="Calibri" panose="020F0502020204030204" pitchFamily="34" charset="0"/>
                <a:cs typeface="Times New Roman" panose="02020603050405020304" pitchFamily="18" charset="0"/>
              </a:rPr>
              <a:t>Manufacturers Association</a:t>
            </a:r>
          </a:p>
          <a:p>
            <a:pPr marL="0" lvl="1" indent="0">
              <a:spcBef>
                <a:spcPts val="0"/>
              </a:spcBef>
              <a:buNone/>
            </a:pPr>
            <a:r>
              <a:rPr lang="en-US" sz="900" b="1" kern="100" dirty="0">
                <a:latin typeface="Calibri" panose="020F0502020204030204" pitchFamily="34" charset="0"/>
                <a:cs typeface="Times New Roman" panose="02020603050405020304" pitchFamily="18" charset="0"/>
              </a:rPr>
              <a:t> </a:t>
            </a:r>
          </a:p>
          <a:p>
            <a:pPr marL="0" lvl="1" indent="0">
              <a:spcBef>
                <a:spcPts val="0"/>
              </a:spcBef>
              <a:buNone/>
            </a:pPr>
            <a:r>
              <a:rPr lang="en-US" sz="900" b="1" kern="100" dirty="0">
                <a:latin typeface="Calibri" panose="020F0502020204030204" pitchFamily="34" charset="0"/>
                <a:cs typeface="Times New Roman" panose="02020603050405020304" pitchFamily="18" charset="0"/>
              </a:rPr>
              <a:t>2024 IEEE International Conference on Big Data</a:t>
            </a:r>
          </a:p>
          <a:p>
            <a:pPr marL="0" lvl="1" indent="0">
              <a:spcBef>
                <a:spcPts val="0"/>
              </a:spcBef>
              <a:buNone/>
            </a:pPr>
            <a:r>
              <a:rPr lang="en-US" sz="900" kern="100" dirty="0">
                <a:latin typeface="Calibri" panose="020F0502020204030204" pitchFamily="34" charset="0"/>
                <a:cs typeface="Times New Roman" panose="02020603050405020304" pitchFamily="18" charset="0"/>
              </a:rPr>
              <a:t>15 - 18 December 2024 | Washington, District of Columbia, USA | Event Format: In-person</a:t>
            </a:r>
          </a:p>
          <a:p>
            <a:pPr marL="0" lvl="1" indent="0">
              <a:spcBef>
                <a:spcPts val="0"/>
              </a:spcBef>
              <a:buNone/>
            </a:pPr>
            <a:r>
              <a:rPr lang="en-US" sz="900" kern="100" dirty="0">
                <a:latin typeface="Calibri" panose="020F0502020204030204" pitchFamily="34" charset="0"/>
                <a:cs typeface="Times New Roman" panose="02020603050405020304" pitchFamily="18" charset="0"/>
              </a:rPr>
              <a:t>Sponsors: IEEE Computer Society; International Society of Big Data and Bioinformatics</a:t>
            </a:r>
          </a:p>
        </p:txBody>
      </p:sp>
    </p:spTree>
    <p:extLst>
      <p:ext uri="{BB962C8B-B14F-4D97-AF65-F5344CB8AC3E}">
        <p14:creationId xmlns:p14="http://schemas.microsoft.com/office/powerpoint/2010/main" val="2774172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4B82313-44C7-6DE7-3F68-51017EF12044}"/>
              </a:ext>
            </a:extLst>
          </p:cNvPr>
          <p:cNvSpPr>
            <a:spLocks noGrp="1"/>
          </p:cNvSpPr>
          <p:nvPr>
            <p:ph type="body" sz="quarter" idx="13"/>
          </p:nvPr>
        </p:nvSpPr>
        <p:spPr/>
        <p:txBody>
          <a:bodyPr>
            <a:normAutofit fontScale="92500"/>
          </a:bodyPr>
          <a:lstStyle/>
          <a:p>
            <a:pPr marL="342900" lvl="0" indent="-342900" algn="l" rtl="0">
              <a:lnSpc>
                <a:spcPct val="90000"/>
              </a:lnSpc>
              <a:spcBef>
                <a:spcPts val="1000"/>
              </a:spcBef>
              <a:spcAft>
                <a:spcPts val="0"/>
              </a:spcAft>
              <a:buSzPts val="2200"/>
              <a:buChar char="▸"/>
            </a:pPr>
            <a:r>
              <a:rPr lang="en-US" dirty="0"/>
              <a:t>Engineer. Educator. Innovator.</a:t>
            </a:r>
          </a:p>
          <a:p>
            <a:pPr marL="342900" lvl="0" indent="-342900" algn="l" rtl="0">
              <a:lnSpc>
                <a:spcPct val="90000"/>
              </a:lnSpc>
              <a:spcBef>
                <a:spcPts val="1000"/>
              </a:spcBef>
              <a:spcAft>
                <a:spcPts val="0"/>
              </a:spcAft>
              <a:buSzPts val="2200"/>
              <a:buChar char="▸"/>
            </a:pPr>
            <a:r>
              <a:rPr lang="en-US" dirty="0"/>
              <a:t>Member of IEEE since 2001 and active volunteer since 2015</a:t>
            </a:r>
          </a:p>
          <a:p>
            <a:pPr marL="800100" lvl="1" indent="-342900" algn="l" rtl="0">
              <a:lnSpc>
                <a:spcPct val="90000"/>
              </a:lnSpc>
              <a:spcBef>
                <a:spcPts val="500"/>
              </a:spcBef>
              <a:spcAft>
                <a:spcPts val="0"/>
              </a:spcAft>
              <a:buSzPts val="1800"/>
              <a:buChar char="-"/>
            </a:pPr>
            <a:r>
              <a:rPr lang="en-US" dirty="0"/>
              <a:t>Region 2 Director</a:t>
            </a:r>
          </a:p>
          <a:p>
            <a:pPr marL="800100" lvl="1" indent="-342900" algn="l" rtl="0">
              <a:lnSpc>
                <a:spcPct val="90000"/>
              </a:lnSpc>
              <a:spcBef>
                <a:spcPts val="500"/>
              </a:spcBef>
              <a:spcAft>
                <a:spcPts val="0"/>
              </a:spcAft>
              <a:buSzPts val="1800"/>
              <a:buChar char="-"/>
            </a:pPr>
            <a:r>
              <a:rPr lang="en-US" dirty="0"/>
              <a:t>Past Region 2 RSAC, Past Pittsburgh Section Chair</a:t>
            </a:r>
          </a:p>
          <a:p>
            <a:pPr marL="342900" lvl="0" indent="-342900" algn="l" rtl="0">
              <a:lnSpc>
                <a:spcPct val="90000"/>
              </a:lnSpc>
              <a:spcBef>
                <a:spcPts val="1000"/>
              </a:spcBef>
              <a:spcAft>
                <a:spcPts val="0"/>
              </a:spcAft>
              <a:buSzPts val="2200"/>
              <a:buChar char="▸"/>
            </a:pPr>
            <a:r>
              <a:rPr lang="en-US" dirty="0"/>
              <a:t>Have worked in academia (teaching and research), transportation industry, and start-up companies.</a:t>
            </a:r>
          </a:p>
          <a:p>
            <a:endParaRPr lang="en-US" dirty="0"/>
          </a:p>
        </p:txBody>
      </p:sp>
      <p:sp>
        <p:nvSpPr>
          <p:cNvPr id="8" name="Text Placeholder 7">
            <a:extLst>
              <a:ext uri="{FF2B5EF4-FFF2-40B4-BE49-F238E27FC236}">
                <a16:creationId xmlns:a16="http://schemas.microsoft.com/office/drawing/2014/main" id="{7C56CBEE-667A-74FD-AAFA-8A1FA94CC9C0}"/>
              </a:ext>
            </a:extLst>
          </p:cNvPr>
          <p:cNvSpPr>
            <a:spLocks noGrp="1"/>
          </p:cNvSpPr>
          <p:nvPr>
            <p:ph type="body" sz="quarter" idx="14"/>
          </p:nvPr>
        </p:nvSpPr>
        <p:spPr/>
        <p:txBody>
          <a:bodyPr/>
          <a:lstStyle/>
          <a:p>
            <a:pPr marL="88900" lvl="0" algn="l" rtl="0">
              <a:lnSpc>
                <a:spcPct val="90000"/>
              </a:lnSpc>
              <a:spcBef>
                <a:spcPts val="1000"/>
              </a:spcBef>
              <a:spcAft>
                <a:spcPts val="0"/>
              </a:spcAft>
              <a:buSzPts val="2200"/>
            </a:pPr>
            <a:r>
              <a:rPr lang="en-US" sz="1400" dirty="0"/>
              <a:t>E-mail:  </a:t>
            </a:r>
            <a:r>
              <a:rPr lang="en-US" sz="1400" u="sng" dirty="0">
                <a:solidFill>
                  <a:schemeClr val="hlink"/>
                </a:solidFill>
                <a:hlinkClick r:id="rId2"/>
              </a:rPr>
              <a:t>dlowery@ieee.org</a:t>
            </a:r>
            <a:endParaRPr lang="en-US" sz="1400" dirty="0"/>
          </a:p>
          <a:p>
            <a:pPr marL="88900" lvl="0" algn="l" rtl="0">
              <a:lnSpc>
                <a:spcPct val="90000"/>
              </a:lnSpc>
              <a:spcBef>
                <a:spcPts val="1000"/>
              </a:spcBef>
              <a:spcAft>
                <a:spcPts val="0"/>
              </a:spcAft>
              <a:buSzPts val="2200"/>
            </a:pPr>
            <a:r>
              <a:rPr lang="en-US" sz="1400" dirty="0"/>
              <a:t>Phone: +1 (301) 697-7199</a:t>
            </a:r>
          </a:p>
          <a:p>
            <a:pPr marL="88900" lvl="0" algn="l" rtl="0">
              <a:lnSpc>
                <a:spcPct val="90000"/>
              </a:lnSpc>
              <a:spcBef>
                <a:spcPts val="1000"/>
              </a:spcBef>
              <a:spcAft>
                <a:spcPts val="0"/>
              </a:spcAft>
              <a:buSzPts val="2200"/>
            </a:pPr>
            <a:r>
              <a:rPr lang="en-US" sz="1400" dirty="0"/>
              <a:t>LinkedIn: </a:t>
            </a:r>
            <a:r>
              <a:rPr lang="en-US" sz="1400" u="sng" dirty="0">
                <a:solidFill>
                  <a:schemeClr val="hlink"/>
                </a:solidFill>
                <a:hlinkClick r:id="rId3"/>
              </a:rPr>
              <a:t>www.linkedin.com/in/drewlowery</a:t>
            </a:r>
            <a:endParaRPr lang="en-US" sz="1400" dirty="0"/>
          </a:p>
          <a:p>
            <a:endParaRPr lang="en-US" sz="1400" dirty="0"/>
          </a:p>
        </p:txBody>
      </p:sp>
      <p:sp>
        <p:nvSpPr>
          <p:cNvPr id="4" name="Slide Number Placeholder 3">
            <a:extLst>
              <a:ext uri="{FF2B5EF4-FFF2-40B4-BE49-F238E27FC236}">
                <a16:creationId xmlns:a16="http://schemas.microsoft.com/office/drawing/2014/main" id="{21EDAEFB-4E01-F943-51EF-EE5239000037}"/>
              </a:ext>
            </a:extLst>
          </p:cNvPr>
          <p:cNvSpPr>
            <a:spLocks noGrp="1"/>
          </p:cNvSpPr>
          <p:nvPr>
            <p:ph type="sldNum" sz="quarter" idx="15"/>
          </p:nvPr>
        </p:nvSpPr>
        <p:spPr/>
        <p:txBody>
          <a:bodyPr/>
          <a:lstStyle/>
          <a:p>
            <a:fld id="{3DD97BEB-BAEF-0344-9D5C-EC73E478698A}" type="slidenum">
              <a:rPr lang="en-US" smtClean="0"/>
              <a:pPr/>
              <a:t>2</a:t>
            </a:fld>
            <a:endParaRPr lang="en-US" dirty="0"/>
          </a:p>
        </p:txBody>
      </p:sp>
      <p:sp>
        <p:nvSpPr>
          <p:cNvPr id="5" name="Title 4">
            <a:extLst>
              <a:ext uri="{FF2B5EF4-FFF2-40B4-BE49-F238E27FC236}">
                <a16:creationId xmlns:a16="http://schemas.microsoft.com/office/drawing/2014/main" id="{BBAABFBC-7021-B3AC-8AD0-76376E7BE0DA}"/>
              </a:ext>
            </a:extLst>
          </p:cNvPr>
          <p:cNvSpPr>
            <a:spLocks noGrp="1"/>
          </p:cNvSpPr>
          <p:nvPr>
            <p:ph type="title"/>
          </p:nvPr>
        </p:nvSpPr>
        <p:spPr/>
        <p:txBody>
          <a:bodyPr/>
          <a:lstStyle/>
          <a:p>
            <a:r>
              <a:rPr lang="en-US" dirty="0"/>
              <a:t>Who am I?  </a:t>
            </a:r>
            <a:r>
              <a:rPr lang="en-US" sz="2800" dirty="0"/>
              <a:t>Drew Lowery, Ph.D., SM-IEEE-HKN</a:t>
            </a:r>
            <a:endParaRPr lang="en-US" dirty="0"/>
          </a:p>
        </p:txBody>
      </p:sp>
      <p:sp>
        <p:nvSpPr>
          <p:cNvPr id="9" name="Text Placeholder 8">
            <a:extLst>
              <a:ext uri="{FF2B5EF4-FFF2-40B4-BE49-F238E27FC236}">
                <a16:creationId xmlns:a16="http://schemas.microsoft.com/office/drawing/2014/main" id="{5ABF8CF6-E60C-243F-2BFF-0B27355659A6}"/>
              </a:ext>
            </a:extLst>
          </p:cNvPr>
          <p:cNvSpPr>
            <a:spLocks noGrp="1"/>
          </p:cNvSpPr>
          <p:nvPr>
            <p:ph type="body" sz="quarter" idx="16"/>
          </p:nvPr>
        </p:nvSpPr>
        <p:spPr/>
        <p:txBody>
          <a:bodyPr/>
          <a:lstStyle/>
          <a:p>
            <a:endParaRPr lang="en-US" dirty="0"/>
          </a:p>
        </p:txBody>
      </p:sp>
      <p:pic>
        <p:nvPicPr>
          <p:cNvPr id="10" name="Google Shape;190;p2" descr="A person wearing glasses&#10;&#10;Description automatically generated with medium confidence">
            <a:extLst>
              <a:ext uri="{FF2B5EF4-FFF2-40B4-BE49-F238E27FC236}">
                <a16:creationId xmlns:a16="http://schemas.microsoft.com/office/drawing/2014/main" id="{B3EF46CB-01A4-C66B-3EC7-854F2154B4D2}"/>
              </a:ext>
            </a:extLst>
          </p:cNvPr>
          <p:cNvPicPr preferRelativeResize="0">
            <a:picLocks noGrp="1"/>
          </p:cNvPicPr>
          <p:nvPr>
            <p:ph sz="half" idx="2"/>
          </p:nvPr>
        </p:nvPicPr>
        <p:blipFill rotWithShape="1">
          <a:blip r:embed="rId4">
            <a:alphaModFix/>
          </a:blip>
          <a:srcRect l="12145" r="12144"/>
          <a:stretch/>
        </p:blipFill>
        <p:spPr>
          <a:xfrm>
            <a:off x="871357" y="1246188"/>
            <a:ext cx="3061061" cy="3108325"/>
          </a:xfrm>
          <a:prstGeom prst="rect">
            <a:avLst/>
          </a:prstGeom>
          <a:noFill/>
          <a:ln>
            <a:noFill/>
          </a:ln>
        </p:spPr>
      </p:pic>
    </p:spTree>
    <p:extLst>
      <p:ext uri="{BB962C8B-B14F-4D97-AF65-F5344CB8AC3E}">
        <p14:creationId xmlns:p14="http://schemas.microsoft.com/office/powerpoint/2010/main" val="2795949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9D7B2B4-201F-248F-104B-9F0C0B5BB7E7}"/>
              </a:ext>
            </a:extLst>
          </p:cNvPr>
          <p:cNvSpPr>
            <a:spLocks noGrp="1"/>
          </p:cNvSpPr>
          <p:nvPr>
            <p:ph type="body" sz="quarter" idx="13"/>
          </p:nvPr>
        </p:nvSpPr>
        <p:spPr/>
        <p:txBody>
          <a:bodyPr>
            <a:normAutofit fontScale="92500"/>
          </a:bodyPr>
          <a:lstStyle/>
          <a:p>
            <a:pPr marL="0" marR="0" lvl="0" indent="0">
              <a:spcBef>
                <a:spcPts val="0"/>
              </a:spcBef>
              <a:spcAft>
                <a:spcPts val="0"/>
              </a:spcAft>
              <a:buSzPts val="1000"/>
              <a:buNone/>
            </a:pPr>
            <a:r>
              <a:rPr lang="en-US" sz="1800" b="1" dirty="0">
                <a:effectLst/>
                <a:ea typeface="Verdana" panose="020B0604030504040204" pitchFamily="34" charset="0"/>
                <a:cs typeface="Verdana" panose="020B0604030504040204" pitchFamily="34" charset="0"/>
              </a:rPr>
              <a:t>Local Activities and Region Realignment Activities:</a:t>
            </a:r>
            <a:r>
              <a:rPr lang="en-US" sz="1800" dirty="0">
                <a:effectLst/>
                <a:ea typeface="Verdana" panose="020B0604030504040204" pitchFamily="34" charset="0"/>
                <a:cs typeface="Verdana" panose="020B0604030504040204" pitchFamily="34" charset="0"/>
              </a:rPr>
              <a:t> Recognize and share the best of Section activities through an initiative that helps to capture activity in one section that can be used in another Region Realignment Activities this year will focus on joint opportunities in the areas of Professional Activities and Young Professionals.</a:t>
            </a:r>
            <a:endParaRPr lang="en-US" sz="1800" dirty="0">
              <a:effectLst/>
              <a:ea typeface="Noto Sans Symbols"/>
              <a:cs typeface="Noto Sans Symbols"/>
            </a:endParaRPr>
          </a:p>
          <a:p>
            <a:pPr marL="285750" marR="0" indent="0">
              <a:spcBef>
                <a:spcPts val="0"/>
              </a:spcBef>
              <a:spcAft>
                <a:spcPts val="0"/>
              </a:spcAft>
              <a:buNone/>
            </a:pPr>
            <a:endParaRPr lang="en-US" sz="1800" b="1" dirty="0">
              <a:effectLst/>
              <a:ea typeface="Arial" panose="020B0604020202020204" pitchFamily="34" charset="0"/>
            </a:endParaRPr>
          </a:p>
          <a:p>
            <a:pPr marL="0" marR="0" lvl="0" indent="0">
              <a:spcBef>
                <a:spcPts val="0"/>
              </a:spcBef>
              <a:spcAft>
                <a:spcPts val="0"/>
              </a:spcAft>
              <a:buSzPts val="1000"/>
              <a:buNone/>
            </a:pPr>
            <a:r>
              <a:rPr lang="en-US" sz="1800" b="1" dirty="0">
                <a:effectLst/>
                <a:ea typeface="Verdana" panose="020B0604030504040204" pitchFamily="34" charset="0"/>
                <a:cs typeface="Verdana" panose="020B0604030504040204" pitchFamily="34" charset="0"/>
              </a:rPr>
              <a:t>Training and Leadership Continuity:</a:t>
            </a:r>
            <a:r>
              <a:rPr lang="en-US" sz="1800" dirty="0">
                <a:effectLst/>
                <a:ea typeface="Verdana" panose="020B0604030504040204" pitchFamily="34" charset="0"/>
                <a:cs typeface="Verdana" panose="020B0604030504040204" pitchFamily="34" charset="0"/>
              </a:rPr>
              <a:t> Develop and roll-out training for section and region officers. Outline and establish a leadership pipeline for current and future volunteers in local sections.</a:t>
            </a:r>
            <a:endParaRPr lang="en-US" sz="1800" dirty="0">
              <a:effectLst/>
              <a:ea typeface="Noto Sans Symbols"/>
              <a:cs typeface="Noto Sans Symbols"/>
            </a:endParaRPr>
          </a:p>
          <a:p>
            <a:pPr marL="0" marR="0" indent="0">
              <a:spcBef>
                <a:spcPts val="0"/>
              </a:spcBef>
              <a:spcAft>
                <a:spcPts val="0"/>
              </a:spcAft>
              <a:buNone/>
            </a:pPr>
            <a:endParaRPr lang="en-US" sz="1800" dirty="0">
              <a:effectLst/>
              <a:ea typeface="Arial" panose="020B0604020202020204" pitchFamily="34" charset="0"/>
            </a:endParaRPr>
          </a:p>
          <a:p>
            <a:pPr marL="0" marR="0" lvl="0" indent="0">
              <a:spcBef>
                <a:spcPts val="0"/>
              </a:spcBef>
              <a:spcAft>
                <a:spcPts val="0"/>
              </a:spcAft>
              <a:buSzPts val="1000"/>
              <a:buNone/>
            </a:pPr>
            <a:r>
              <a:rPr lang="en-US" sz="1800" b="1" dirty="0">
                <a:effectLst/>
                <a:ea typeface="Verdana" panose="020B0604030504040204" pitchFamily="34" charset="0"/>
                <a:cs typeface="Verdana" panose="020B0604030504040204" pitchFamily="34" charset="0"/>
              </a:rPr>
              <a:t>Financial Transparency and Growth: </a:t>
            </a:r>
            <a:r>
              <a:rPr lang="en-US" sz="1800" dirty="0">
                <a:effectLst/>
                <a:ea typeface="Verdana" panose="020B0604030504040204" pitchFamily="34" charset="0"/>
                <a:cs typeface="Verdana" panose="020B0604030504040204" pitchFamily="34" charset="0"/>
              </a:rPr>
              <a:t>Regional funds support all members, and members should be easily able to see how funds are being, and planned on being, used. Changes in membership seem to be on the forefront of everyone’s mind, the Region needs to investigate additional sources of income, including actively growing our conference portfolio.</a:t>
            </a:r>
            <a:endParaRPr lang="en-US" sz="1800" dirty="0">
              <a:effectLst/>
              <a:ea typeface="Noto Sans Symbols"/>
              <a:cs typeface="Noto Sans Symbols"/>
            </a:endParaRPr>
          </a:p>
          <a:p>
            <a:endParaRPr lang="en-US" dirty="0"/>
          </a:p>
        </p:txBody>
      </p:sp>
      <p:sp>
        <p:nvSpPr>
          <p:cNvPr id="5" name="Slide Number Placeholder 4">
            <a:extLst>
              <a:ext uri="{FF2B5EF4-FFF2-40B4-BE49-F238E27FC236}">
                <a16:creationId xmlns:a16="http://schemas.microsoft.com/office/drawing/2014/main" id="{001CF2CC-DE0F-7662-75AE-5BD97F09B2CC}"/>
              </a:ext>
            </a:extLst>
          </p:cNvPr>
          <p:cNvSpPr>
            <a:spLocks noGrp="1"/>
          </p:cNvSpPr>
          <p:nvPr>
            <p:ph type="sldNum" sz="quarter" idx="14"/>
          </p:nvPr>
        </p:nvSpPr>
        <p:spPr/>
        <p:txBody>
          <a:bodyPr/>
          <a:lstStyle/>
          <a:p>
            <a:fld id="{3DD97BEB-BAEF-0344-9D5C-EC73E478698A}" type="slidenum">
              <a:rPr lang="en-US" smtClean="0"/>
              <a:pPr/>
              <a:t>3</a:t>
            </a:fld>
            <a:endParaRPr lang="en-US"/>
          </a:p>
        </p:txBody>
      </p:sp>
      <p:sp>
        <p:nvSpPr>
          <p:cNvPr id="8" name="Title 7">
            <a:extLst>
              <a:ext uri="{FF2B5EF4-FFF2-40B4-BE49-F238E27FC236}">
                <a16:creationId xmlns:a16="http://schemas.microsoft.com/office/drawing/2014/main" id="{104681CE-033B-C091-8010-4E5222F4CF7A}"/>
              </a:ext>
            </a:extLst>
          </p:cNvPr>
          <p:cNvSpPr>
            <a:spLocks noGrp="1"/>
          </p:cNvSpPr>
          <p:nvPr>
            <p:ph type="title"/>
          </p:nvPr>
        </p:nvSpPr>
        <p:spPr/>
        <p:txBody>
          <a:bodyPr/>
          <a:lstStyle/>
          <a:p>
            <a:r>
              <a:rPr lang="en-US" dirty="0"/>
              <a:t>2024 Priorities</a:t>
            </a:r>
          </a:p>
        </p:txBody>
      </p:sp>
      <p:sp>
        <p:nvSpPr>
          <p:cNvPr id="10" name="Text Placeholder 9">
            <a:extLst>
              <a:ext uri="{FF2B5EF4-FFF2-40B4-BE49-F238E27FC236}">
                <a16:creationId xmlns:a16="http://schemas.microsoft.com/office/drawing/2014/main" id="{7FD28629-90CB-87C1-67E2-BC606521919B}"/>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90397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01CF2CC-DE0F-7662-75AE-5BD97F09B2CC}"/>
              </a:ext>
            </a:extLst>
          </p:cNvPr>
          <p:cNvSpPr>
            <a:spLocks noGrp="1"/>
          </p:cNvSpPr>
          <p:nvPr>
            <p:ph type="sldNum" sz="quarter" idx="10"/>
          </p:nvPr>
        </p:nvSpPr>
        <p:spPr/>
        <p:txBody>
          <a:bodyPr/>
          <a:lstStyle/>
          <a:p>
            <a:fld id="{3DD97BEB-BAEF-0344-9D5C-EC73E478698A}" type="slidenum">
              <a:rPr lang="en-US" smtClean="0"/>
              <a:pPr/>
              <a:t>4</a:t>
            </a:fld>
            <a:endParaRPr lang="en-US"/>
          </a:p>
        </p:txBody>
      </p:sp>
      <p:sp>
        <p:nvSpPr>
          <p:cNvPr id="8" name="Title 7">
            <a:extLst>
              <a:ext uri="{FF2B5EF4-FFF2-40B4-BE49-F238E27FC236}">
                <a16:creationId xmlns:a16="http://schemas.microsoft.com/office/drawing/2014/main" id="{104681CE-033B-C091-8010-4E5222F4CF7A}"/>
              </a:ext>
            </a:extLst>
          </p:cNvPr>
          <p:cNvSpPr>
            <a:spLocks noGrp="1"/>
          </p:cNvSpPr>
          <p:nvPr>
            <p:ph type="title"/>
          </p:nvPr>
        </p:nvSpPr>
        <p:spPr/>
        <p:txBody>
          <a:bodyPr/>
          <a:lstStyle/>
          <a:p>
            <a:r>
              <a:rPr lang="en-US" dirty="0"/>
              <a:t>Who is Region 2?</a:t>
            </a:r>
          </a:p>
        </p:txBody>
      </p:sp>
      <p:sp>
        <p:nvSpPr>
          <p:cNvPr id="2" name="Text Placeholder 1">
            <a:extLst>
              <a:ext uri="{FF2B5EF4-FFF2-40B4-BE49-F238E27FC236}">
                <a16:creationId xmlns:a16="http://schemas.microsoft.com/office/drawing/2014/main" id="{4F6B8180-31E6-B43E-A561-A20EAA838E78}"/>
              </a:ext>
            </a:extLst>
          </p:cNvPr>
          <p:cNvSpPr>
            <a:spLocks noGrp="1"/>
          </p:cNvSpPr>
          <p:nvPr>
            <p:ph type="body" sz="quarter" idx="16"/>
          </p:nvPr>
        </p:nvSpPr>
        <p:spPr/>
        <p:txBody>
          <a:bodyPr/>
          <a:lstStyle/>
          <a:p>
            <a:r>
              <a:rPr lang="en-US" dirty="0"/>
              <a:t>United States, Mid-Atlantic</a:t>
            </a:r>
          </a:p>
        </p:txBody>
      </p:sp>
      <p:pic>
        <p:nvPicPr>
          <p:cNvPr id="7" name="Picture 6" descr="A screenshot of a computer&#10;&#10;Description automatically generated">
            <a:hlinkClick r:id="rId2"/>
            <a:extLst>
              <a:ext uri="{FF2B5EF4-FFF2-40B4-BE49-F238E27FC236}">
                <a16:creationId xmlns:a16="http://schemas.microsoft.com/office/drawing/2014/main" id="{A25F5F15-D744-A613-C2A4-53915FF37F7C}"/>
              </a:ext>
            </a:extLst>
          </p:cNvPr>
          <p:cNvPicPr>
            <a:picLocks noChangeAspect="1"/>
          </p:cNvPicPr>
          <p:nvPr/>
        </p:nvPicPr>
        <p:blipFill rotWithShape="1">
          <a:blip r:embed="rId3"/>
          <a:srcRect l="15786" t="32158" r="14288" b="18181"/>
          <a:stretch/>
        </p:blipFill>
        <p:spPr>
          <a:xfrm>
            <a:off x="937665" y="1301388"/>
            <a:ext cx="7268669" cy="3352656"/>
          </a:xfrm>
          <a:prstGeom prst="rect">
            <a:avLst/>
          </a:prstGeom>
        </p:spPr>
      </p:pic>
      <p:sp>
        <p:nvSpPr>
          <p:cNvPr id="3" name="5-Point Star 2">
            <a:extLst>
              <a:ext uri="{FF2B5EF4-FFF2-40B4-BE49-F238E27FC236}">
                <a16:creationId xmlns:a16="http://schemas.microsoft.com/office/drawing/2014/main" id="{3428DB74-1941-203A-4C10-13B1E21B83B5}"/>
              </a:ext>
            </a:extLst>
          </p:cNvPr>
          <p:cNvSpPr/>
          <p:nvPr/>
        </p:nvSpPr>
        <p:spPr>
          <a:xfrm>
            <a:off x="4719592" y="3065360"/>
            <a:ext cx="195943" cy="19083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512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01CF2CC-DE0F-7662-75AE-5BD97F09B2CC}"/>
              </a:ext>
            </a:extLst>
          </p:cNvPr>
          <p:cNvSpPr>
            <a:spLocks noGrp="1"/>
          </p:cNvSpPr>
          <p:nvPr>
            <p:ph type="sldNum" sz="quarter" idx="10"/>
          </p:nvPr>
        </p:nvSpPr>
        <p:spPr/>
        <p:txBody>
          <a:bodyPr/>
          <a:lstStyle/>
          <a:p>
            <a:fld id="{3DD97BEB-BAEF-0344-9D5C-EC73E478698A}" type="slidenum">
              <a:rPr lang="en-US" smtClean="0"/>
              <a:pPr/>
              <a:t>5</a:t>
            </a:fld>
            <a:endParaRPr lang="en-US"/>
          </a:p>
        </p:txBody>
      </p:sp>
      <p:sp>
        <p:nvSpPr>
          <p:cNvPr id="8" name="Title 7">
            <a:extLst>
              <a:ext uri="{FF2B5EF4-FFF2-40B4-BE49-F238E27FC236}">
                <a16:creationId xmlns:a16="http://schemas.microsoft.com/office/drawing/2014/main" id="{104681CE-033B-C091-8010-4E5222F4CF7A}"/>
              </a:ext>
            </a:extLst>
          </p:cNvPr>
          <p:cNvSpPr>
            <a:spLocks noGrp="1"/>
          </p:cNvSpPr>
          <p:nvPr>
            <p:ph type="title"/>
          </p:nvPr>
        </p:nvSpPr>
        <p:spPr/>
        <p:txBody>
          <a:bodyPr/>
          <a:lstStyle/>
          <a:p>
            <a:r>
              <a:rPr lang="en-US" dirty="0"/>
              <a:t>Who is Region 2?</a:t>
            </a:r>
          </a:p>
        </p:txBody>
      </p:sp>
      <p:sp>
        <p:nvSpPr>
          <p:cNvPr id="2" name="Text Placeholder 1">
            <a:extLst>
              <a:ext uri="{FF2B5EF4-FFF2-40B4-BE49-F238E27FC236}">
                <a16:creationId xmlns:a16="http://schemas.microsoft.com/office/drawing/2014/main" id="{4F6B8180-31E6-B43E-A561-A20EAA838E78}"/>
              </a:ext>
            </a:extLst>
          </p:cNvPr>
          <p:cNvSpPr>
            <a:spLocks noGrp="1"/>
          </p:cNvSpPr>
          <p:nvPr>
            <p:ph type="body" sz="quarter" idx="16"/>
          </p:nvPr>
        </p:nvSpPr>
        <p:spPr/>
        <p:txBody>
          <a:bodyPr/>
          <a:lstStyle/>
          <a:p>
            <a:r>
              <a:rPr lang="en-US" dirty="0"/>
              <a:t>Membership by Technology Focus, Grade</a:t>
            </a:r>
          </a:p>
        </p:txBody>
      </p:sp>
      <p:pic>
        <p:nvPicPr>
          <p:cNvPr id="4" name="Picture 3" descr="A screenshot of a computer&#10;&#10;Description automatically generated">
            <a:extLst>
              <a:ext uri="{FF2B5EF4-FFF2-40B4-BE49-F238E27FC236}">
                <a16:creationId xmlns:a16="http://schemas.microsoft.com/office/drawing/2014/main" id="{FFD95DB6-1E36-2259-F709-8A3BB1942BB4}"/>
              </a:ext>
            </a:extLst>
          </p:cNvPr>
          <p:cNvPicPr>
            <a:picLocks noChangeAspect="1"/>
          </p:cNvPicPr>
          <p:nvPr/>
        </p:nvPicPr>
        <p:blipFill rotWithShape="1">
          <a:blip r:embed="rId2"/>
          <a:srcRect l="794" t="7112" r="1282" b="4280"/>
          <a:stretch/>
        </p:blipFill>
        <p:spPr>
          <a:xfrm>
            <a:off x="71918" y="1530849"/>
            <a:ext cx="8869083" cy="2126752"/>
          </a:xfrm>
          <a:prstGeom prst="rect">
            <a:avLst/>
          </a:prstGeom>
        </p:spPr>
      </p:pic>
      <p:sp>
        <p:nvSpPr>
          <p:cNvPr id="7" name="Rounded Rectangle 6">
            <a:extLst>
              <a:ext uri="{FF2B5EF4-FFF2-40B4-BE49-F238E27FC236}">
                <a16:creationId xmlns:a16="http://schemas.microsoft.com/office/drawing/2014/main" id="{595441CA-F207-5FF8-B7B9-A6F62B470589}"/>
              </a:ext>
            </a:extLst>
          </p:cNvPr>
          <p:cNvSpPr/>
          <p:nvPr/>
        </p:nvSpPr>
        <p:spPr>
          <a:xfrm>
            <a:off x="71918" y="1792224"/>
            <a:ext cx="4244050" cy="310896"/>
          </a:xfrm>
          <a:prstGeom prst="roundRect">
            <a:avLst/>
          </a:prstGeom>
          <a:noFill/>
          <a:ln w="38100">
            <a:solidFill>
              <a:schemeClr val="bg2">
                <a:lumMod val="1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2D0686E5-9090-697B-06D0-8592A92C22F7}"/>
              </a:ext>
            </a:extLst>
          </p:cNvPr>
          <p:cNvSpPr/>
          <p:nvPr/>
        </p:nvSpPr>
        <p:spPr>
          <a:xfrm>
            <a:off x="5349240" y="1770888"/>
            <a:ext cx="3511296" cy="195072"/>
          </a:xfrm>
          <a:prstGeom prst="roundRect">
            <a:avLst/>
          </a:prstGeom>
          <a:noFill/>
          <a:ln w="38100">
            <a:solidFill>
              <a:schemeClr val="bg2">
                <a:lumMod val="1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349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01CF2CC-DE0F-7662-75AE-5BD97F09B2CC}"/>
              </a:ext>
            </a:extLst>
          </p:cNvPr>
          <p:cNvSpPr>
            <a:spLocks noGrp="1"/>
          </p:cNvSpPr>
          <p:nvPr>
            <p:ph type="sldNum" sz="quarter" idx="10"/>
          </p:nvPr>
        </p:nvSpPr>
        <p:spPr/>
        <p:txBody>
          <a:bodyPr/>
          <a:lstStyle/>
          <a:p>
            <a:fld id="{3DD97BEB-BAEF-0344-9D5C-EC73E478698A}" type="slidenum">
              <a:rPr lang="en-US" smtClean="0"/>
              <a:pPr/>
              <a:t>6</a:t>
            </a:fld>
            <a:endParaRPr lang="en-US"/>
          </a:p>
        </p:txBody>
      </p:sp>
      <p:sp>
        <p:nvSpPr>
          <p:cNvPr id="8" name="Title 7">
            <a:extLst>
              <a:ext uri="{FF2B5EF4-FFF2-40B4-BE49-F238E27FC236}">
                <a16:creationId xmlns:a16="http://schemas.microsoft.com/office/drawing/2014/main" id="{104681CE-033B-C091-8010-4E5222F4CF7A}"/>
              </a:ext>
            </a:extLst>
          </p:cNvPr>
          <p:cNvSpPr>
            <a:spLocks noGrp="1"/>
          </p:cNvSpPr>
          <p:nvPr>
            <p:ph type="title"/>
          </p:nvPr>
        </p:nvSpPr>
        <p:spPr/>
        <p:txBody>
          <a:bodyPr/>
          <a:lstStyle/>
          <a:p>
            <a:r>
              <a:rPr lang="en-US" dirty="0"/>
              <a:t>Who is Region 2?</a:t>
            </a:r>
          </a:p>
        </p:txBody>
      </p:sp>
      <p:sp>
        <p:nvSpPr>
          <p:cNvPr id="2" name="Text Placeholder 1">
            <a:extLst>
              <a:ext uri="{FF2B5EF4-FFF2-40B4-BE49-F238E27FC236}">
                <a16:creationId xmlns:a16="http://schemas.microsoft.com/office/drawing/2014/main" id="{4F6B8180-31E6-B43E-A561-A20EAA838E78}"/>
              </a:ext>
            </a:extLst>
          </p:cNvPr>
          <p:cNvSpPr>
            <a:spLocks noGrp="1"/>
          </p:cNvSpPr>
          <p:nvPr>
            <p:ph type="body" sz="quarter" idx="16"/>
          </p:nvPr>
        </p:nvSpPr>
        <p:spPr/>
        <p:txBody>
          <a:bodyPr/>
          <a:lstStyle/>
          <a:p>
            <a:r>
              <a:rPr lang="en-US" dirty="0"/>
              <a:t>Membership by Society/Affinity Group</a:t>
            </a:r>
          </a:p>
        </p:txBody>
      </p:sp>
      <p:graphicFrame>
        <p:nvGraphicFramePr>
          <p:cNvPr id="6" name="Table 5">
            <a:extLst>
              <a:ext uri="{FF2B5EF4-FFF2-40B4-BE49-F238E27FC236}">
                <a16:creationId xmlns:a16="http://schemas.microsoft.com/office/drawing/2014/main" id="{B82F2214-AFD4-2078-BB03-E9C5E992D6A9}"/>
              </a:ext>
            </a:extLst>
          </p:cNvPr>
          <p:cNvGraphicFramePr>
            <a:graphicFrameLocks noGrp="1"/>
          </p:cNvGraphicFramePr>
          <p:nvPr>
            <p:extLst>
              <p:ext uri="{D42A27DB-BD31-4B8C-83A1-F6EECF244321}">
                <p14:modId xmlns:p14="http://schemas.microsoft.com/office/powerpoint/2010/main" val="3841386942"/>
              </p:ext>
            </p:extLst>
          </p:nvPr>
        </p:nvGraphicFramePr>
        <p:xfrm>
          <a:off x="1384300" y="1729716"/>
          <a:ext cx="6375400" cy="2235200"/>
        </p:xfrm>
        <a:graphic>
          <a:graphicData uri="http://schemas.openxmlformats.org/drawingml/2006/table">
            <a:tbl>
              <a:tblPr/>
              <a:tblGrid>
                <a:gridCol w="4914900">
                  <a:extLst>
                    <a:ext uri="{9D8B030D-6E8A-4147-A177-3AD203B41FA5}">
                      <a16:colId xmlns:a16="http://schemas.microsoft.com/office/drawing/2014/main" val="1955832472"/>
                    </a:ext>
                  </a:extLst>
                </a:gridCol>
                <a:gridCol w="800100">
                  <a:extLst>
                    <a:ext uri="{9D8B030D-6E8A-4147-A177-3AD203B41FA5}">
                      <a16:colId xmlns:a16="http://schemas.microsoft.com/office/drawing/2014/main" val="1153677236"/>
                    </a:ext>
                  </a:extLst>
                </a:gridCol>
                <a:gridCol w="660400">
                  <a:extLst>
                    <a:ext uri="{9D8B030D-6E8A-4147-A177-3AD203B41FA5}">
                      <a16:colId xmlns:a16="http://schemas.microsoft.com/office/drawing/2014/main" val="3090452159"/>
                    </a:ext>
                  </a:extLst>
                </a:gridCol>
              </a:tblGrid>
              <a:tr h="203200">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ctr"/>
                      <a:r>
                        <a:rPr lang="en-US" sz="1200" b="1" i="0" u="none" strike="noStrike">
                          <a:solidFill>
                            <a:srgbClr val="000000"/>
                          </a:solidFill>
                          <a:effectLst/>
                          <a:latin typeface="Calibri" panose="020F0502020204030204" pitchFamily="34" charset="0"/>
                        </a:rPr>
                        <a:t>% of Total</a:t>
                      </a:r>
                    </a:p>
                  </a:txBody>
                  <a:tcPr marL="9525" marR="9525" marT="9525" marB="0" anchor="ctr">
                    <a:lnL>
                      <a:noFill/>
                    </a:lnL>
                    <a:lnR>
                      <a:noFill/>
                    </a:lnR>
                    <a:lnT>
                      <a:noFill/>
                    </a:lnT>
                    <a:lnB>
                      <a:noFill/>
                    </a:lnB>
                    <a:noFill/>
                  </a:tcPr>
                </a:tc>
                <a:tc>
                  <a:txBody>
                    <a:bodyPr/>
                    <a:lstStyle/>
                    <a:p>
                      <a:pPr algn="ctr" fontAlgn="ctr"/>
                      <a:r>
                        <a:rPr lang="en-US" sz="1200" b="1" i="0" u="none" strike="noStrike" dirty="0">
                          <a:solidFill>
                            <a:srgbClr val="000000"/>
                          </a:solidFill>
                          <a:effectLst/>
                          <a:latin typeface="Calibri" panose="020F0502020204030204" pitchFamily="34" charset="0"/>
                        </a:rPr>
                        <a:t>Quantity</a:t>
                      </a:r>
                    </a:p>
                  </a:txBody>
                  <a:tcPr marL="9525" marR="9525" marT="9525" marB="0" anchor="ctr">
                    <a:lnL>
                      <a:noFill/>
                    </a:lnL>
                    <a:lnR>
                      <a:noFill/>
                    </a:lnR>
                    <a:lnT>
                      <a:noFill/>
                    </a:lnT>
                    <a:lnB>
                      <a:noFill/>
                    </a:lnB>
                    <a:noFill/>
                  </a:tcPr>
                </a:tc>
                <a:extLst>
                  <a:ext uri="{0D108BD9-81ED-4DB2-BD59-A6C34878D82A}">
                    <a16:rowId xmlns:a16="http://schemas.microsoft.com/office/drawing/2014/main" val="3070387819"/>
                  </a:ext>
                </a:extLst>
              </a:tr>
              <a:tr h="203200">
                <a:tc>
                  <a:txBody>
                    <a:bodyPr/>
                    <a:lstStyle/>
                    <a:p>
                      <a:pPr algn="l" fontAlgn="b"/>
                      <a:r>
                        <a:rPr lang="en-US" sz="1200" b="0" i="0" u="none" strike="noStrike">
                          <a:solidFill>
                            <a:srgbClr val="000000"/>
                          </a:solidFill>
                          <a:effectLst/>
                          <a:latin typeface="Calibri" panose="020F0502020204030204" pitchFamily="34" charset="0"/>
                        </a:rPr>
                        <a:t>IEEE Young Professionals</a:t>
                      </a:r>
                    </a:p>
                  </a:txBody>
                  <a:tcPr marL="9525" marR="9525" marT="9525" marB="0" anchor="b">
                    <a:lnL>
                      <a:noFill/>
                    </a:lnL>
                    <a:lnR>
                      <a:noFill/>
                    </a:lnR>
                    <a:lnT>
                      <a:noFill/>
                    </a:lnT>
                    <a:lnB>
                      <a:noFill/>
                    </a:lnB>
                    <a:noFill/>
                  </a:tcPr>
                </a:tc>
                <a:tc>
                  <a:txBody>
                    <a:bodyPr/>
                    <a:lstStyle/>
                    <a:p>
                      <a:pPr algn="ctr" fontAlgn="ctr"/>
                      <a:r>
                        <a:rPr lang="en-US" sz="1200" b="0" i="0" u="none" strike="noStrike">
                          <a:solidFill>
                            <a:srgbClr val="000000"/>
                          </a:solidFill>
                          <a:effectLst/>
                          <a:latin typeface="Calibri" panose="020F0502020204030204" pitchFamily="34" charset="0"/>
                        </a:rPr>
                        <a:t>19.32%</a:t>
                      </a:r>
                    </a:p>
                  </a:txBody>
                  <a:tcPr marL="9525" marR="9525" marT="9525" marB="0" anchor="ctr">
                    <a:lnL>
                      <a:noFill/>
                    </a:lnL>
                    <a:lnR>
                      <a:noFill/>
                    </a:lnR>
                    <a:lnT>
                      <a:noFill/>
                    </a:lnT>
                    <a:lnB>
                      <a:noFill/>
                    </a:lnB>
                    <a:noFill/>
                  </a:tcPr>
                </a:tc>
                <a:tc>
                  <a:txBody>
                    <a:bodyPr/>
                    <a:lstStyle/>
                    <a:p>
                      <a:pPr algn="ctr" fontAlgn="ctr"/>
                      <a:r>
                        <a:rPr lang="en-US" sz="1200" b="0" i="0" u="none" strike="noStrike">
                          <a:solidFill>
                            <a:srgbClr val="000000"/>
                          </a:solidFill>
                          <a:effectLst/>
                          <a:latin typeface="Calibri" panose="020F0502020204030204" pitchFamily="34" charset="0"/>
                        </a:rPr>
                        <a:t>4165</a:t>
                      </a:r>
                    </a:p>
                  </a:txBody>
                  <a:tcPr marL="9525" marR="9525" marT="9525" marB="0" anchor="ctr">
                    <a:lnL>
                      <a:noFill/>
                    </a:lnL>
                    <a:lnR>
                      <a:noFill/>
                    </a:lnR>
                    <a:lnT>
                      <a:noFill/>
                    </a:lnT>
                    <a:lnB>
                      <a:noFill/>
                    </a:lnB>
                    <a:noFill/>
                  </a:tcPr>
                </a:tc>
                <a:extLst>
                  <a:ext uri="{0D108BD9-81ED-4DB2-BD59-A6C34878D82A}">
                    <a16:rowId xmlns:a16="http://schemas.microsoft.com/office/drawing/2014/main" val="556359314"/>
                  </a:ext>
                </a:extLst>
              </a:tr>
              <a:tr h="203200">
                <a:tc>
                  <a:txBody>
                    <a:bodyPr/>
                    <a:lstStyle/>
                    <a:p>
                      <a:pPr algn="l" fontAlgn="b"/>
                      <a:r>
                        <a:rPr lang="en-US" sz="1200" b="0" i="0" u="none" strike="noStrike">
                          <a:solidFill>
                            <a:srgbClr val="000000"/>
                          </a:solidFill>
                          <a:effectLst/>
                          <a:latin typeface="Calibri" panose="020F0502020204030204" pitchFamily="34" charset="0"/>
                        </a:rPr>
                        <a:t>IEEE Computer Society Membership</a:t>
                      </a:r>
                    </a:p>
                  </a:txBody>
                  <a:tcPr marL="9525" marR="9525" marT="9525" marB="0" anchor="b">
                    <a:lnL>
                      <a:noFill/>
                    </a:lnL>
                    <a:lnR>
                      <a:noFill/>
                    </a:lnR>
                    <a:lnT>
                      <a:noFill/>
                    </a:lnT>
                    <a:lnB>
                      <a:noFill/>
                    </a:lnB>
                    <a:noFill/>
                  </a:tcPr>
                </a:tc>
                <a:tc>
                  <a:txBody>
                    <a:bodyPr/>
                    <a:lstStyle/>
                    <a:p>
                      <a:pPr algn="ctr" fontAlgn="ctr"/>
                      <a:r>
                        <a:rPr lang="en-US" sz="1200" b="0" i="0" u="none" strike="noStrike">
                          <a:solidFill>
                            <a:srgbClr val="000000"/>
                          </a:solidFill>
                          <a:effectLst/>
                          <a:latin typeface="Calibri" panose="020F0502020204030204" pitchFamily="34" charset="0"/>
                        </a:rPr>
                        <a:t>14.25%</a:t>
                      </a:r>
                    </a:p>
                  </a:txBody>
                  <a:tcPr marL="9525" marR="9525" marT="9525" marB="0" anchor="ctr">
                    <a:lnL>
                      <a:noFill/>
                    </a:lnL>
                    <a:lnR>
                      <a:noFill/>
                    </a:lnR>
                    <a:lnT>
                      <a:noFill/>
                    </a:lnT>
                    <a:lnB>
                      <a:noFill/>
                    </a:lnB>
                    <a:noFill/>
                  </a:tcPr>
                </a:tc>
                <a:tc>
                  <a:txBody>
                    <a:bodyPr/>
                    <a:lstStyle/>
                    <a:p>
                      <a:pPr algn="ctr" fontAlgn="ctr"/>
                      <a:r>
                        <a:rPr lang="en-US" sz="1200" b="0" i="0" u="none" strike="noStrike">
                          <a:solidFill>
                            <a:srgbClr val="000000"/>
                          </a:solidFill>
                          <a:effectLst/>
                          <a:latin typeface="Calibri" panose="020F0502020204030204" pitchFamily="34" charset="0"/>
                        </a:rPr>
                        <a:t>3073</a:t>
                      </a:r>
                    </a:p>
                  </a:txBody>
                  <a:tcPr marL="9525" marR="9525" marT="9525" marB="0" anchor="ctr">
                    <a:lnL>
                      <a:noFill/>
                    </a:lnL>
                    <a:lnR>
                      <a:noFill/>
                    </a:lnR>
                    <a:lnT>
                      <a:noFill/>
                    </a:lnT>
                    <a:lnB>
                      <a:noFill/>
                    </a:lnB>
                    <a:noFill/>
                  </a:tcPr>
                </a:tc>
                <a:extLst>
                  <a:ext uri="{0D108BD9-81ED-4DB2-BD59-A6C34878D82A}">
                    <a16:rowId xmlns:a16="http://schemas.microsoft.com/office/drawing/2014/main" val="723097083"/>
                  </a:ext>
                </a:extLst>
              </a:tr>
              <a:tr h="203200">
                <a:tc>
                  <a:txBody>
                    <a:bodyPr/>
                    <a:lstStyle/>
                    <a:p>
                      <a:pPr algn="l" fontAlgn="b"/>
                      <a:r>
                        <a:rPr lang="en-US" sz="1200" b="0" i="0" u="none" strike="noStrike" dirty="0">
                          <a:solidFill>
                            <a:srgbClr val="000000"/>
                          </a:solidFill>
                          <a:effectLst/>
                          <a:latin typeface="Calibri" panose="020F0502020204030204" pitchFamily="34" charset="0"/>
                        </a:rPr>
                        <a:t>IEEE Power &amp; Energy Society Membership</a:t>
                      </a:r>
                    </a:p>
                  </a:txBody>
                  <a:tcPr marL="9525" marR="9525" marT="9525" marB="0" anchor="b">
                    <a:lnL>
                      <a:noFill/>
                    </a:lnL>
                    <a:lnR>
                      <a:noFill/>
                    </a:lnR>
                    <a:lnT>
                      <a:noFill/>
                    </a:lnT>
                    <a:lnB>
                      <a:noFill/>
                    </a:lnB>
                    <a:noFill/>
                  </a:tcPr>
                </a:tc>
                <a:tc>
                  <a:txBody>
                    <a:bodyPr/>
                    <a:lstStyle/>
                    <a:p>
                      <a:pPr algn="ctr" fontAlgn="ctr"/>
                      <a:r>
                        <a:rPr lang="en-US" sz="1200" b="0" i="0" u="none" strike="noStrike">
                          <a:solidFill>
                            <a:srgbClr val="000000"/>
                          </a:solidFill>
                          <a:effectLst/>
                          <a:latin typeface="Calibri" panose="020F0502020204030204" pitchFamily="34" charset="0"/>
                        </a:rPr>
                        <a:t>8.11%</a:t>
                      </a:r>
                    </a:p>
                  </a:txBody>
                  <a:tcPr marL="9525" marR="9525" marT="9525" marB="0" anchor="ctr">
                    <a:lnL>
                      <a:noFill/>
                    </a:lnL>
                    <a:lnR>
                      <a:noFill/>
                    </a:lnR>
                    <a:lnT>
                      <a:noFill/>
                    </a:lnT>
                    <a:lnB>
                      <a:noFill/>
                    </a:lnB>
                    <a:noFill/>
                  </a:tcPr>
                </a:tc>
                <a:tc>
                  <a:txBody>
                    <a:bodyPr/>
                    <a:lstStyle/>
                    <a:p>
                      <a:pPr algn="ctr" fontAlgn="ctr"/>
                      <a:r>
                        <a:rPr lang="en-US" sz="1200" b="0" i="0" u="none" strike="noStrike">
                          <a:solidFill>
                            <a:srgbClr val="000000"/>
                          </a:solidFill>
                          <a:effectLst/>
                          <a:latin typeface="Calibri" panose="020F0502020204030204" pitchFamily="34" charset="0"/>
                        </a:rPr>
                        <a:t>1748</a:t>
                      </a:r>
                    </a:p>
                  </a:txBody>
                  <a:tcPr marL="9525" marR="9525" marT="9525" marB="0" anchor="ctr">
                    <a:lnL>
                      <a:noFill/>
                    </a:lnL>
                    <a:lnR>
                      <a:noFill/>
                    </a:lnR>
                    <a:lnT>
                      <a:noFill/>
                    </a:lnT>
                    <a:lnB>
                      <a:noFill/>
                    </a:lnB>
                    <a:noFill/>
                  </a:tcPr>
                </a:tc>
                <a:extLst>
                  <a:ext uri="{0D108BD9-81ED-4DB2-BD59-A6C34878D82A}">
                    <a16:rowId xmlns:a16="http://schemas.microsoft.com/office/drawing/2014/main" val="3691428175"/>
                  </a:ext>
                </a:extLst>
              </a:tr>
              <a:tr h="203200">
                <a:tc>
                  <a:txBody>
                    <a:bodyPr/>
                    <a:lstStyle/>
                    <a:p>
                      <a:pPr algn="l" fontAlgn="b"/>
                      <a:r>
                        <a:rPr lang="en-US" sz="1200" b="0" i="0" u="none" strike="noStrike">
                          <a:solidFill>
                            <a:srgbClr val="000000"/>
                          </a:solidFill>
                          <a:effectLst/>
                          <a:latin typeface="Calibri" panose="020F0502020204030204" pitchFamily="34" charset="0"/>
                        </a:rPr>
                        <a:t>IEEE Communications Society Membership</a:t>
                      </a:r>
                    </a:p>
                  </a:txBody>
                  <a:tcPr marL="9525" marR="9525" marT="9525" marB="0" anchor="b">
                    <a:lnL>
                      <a:noFill/>
                    </a:lnL>
                    <a:lnR>
                      <a:noFill/>
                    </a:lnR>
                    <a:lnT>
                      <a:noFill/>
                    </a:lnT>
                    <a:lnB>
                      <a:noFill/>
                    </a:lnB>
                    <a:noFill/>
                  </a:tcPr>
                </a:tc>
                <a:tc>
                  <a:txBody>
                    <a:bodyPr/>
                    <a:lstStyle/>
                    <a:p>
                      <a:pPr algn="ctr" fontAlgn="ctr"/>
                      <a:r>
                        <a:rPr lang="en-US" sz="1200" b="0" i="0" u="none" strike="noStrike">
                          <a:solidFill>
                            <a:srgbClr val="000000"/>
                          </a:solidFill>
                          <a:effectLst/>
                          <a:latin typeface="Calibri" panose="020F0502020204030204" pitchFamily="34" charset="0"/>
                        </a:rPr>
                        <a:t>6.53%</a:t>
                      </a:r>
                    </a:p>
                  </a:txBody>
                  <a:tcPr marL="9525" marR="9525" marT="9525" marB="0" anchor="ctr">
                    <a:lnL>
                      <a:noFill/>
                    </a:lnL>
                    <a:lnR>
                      <a:noFill/>
                    </a:lnR>
                    <a:lnT>
                      <a:noFill/>
                    </a:lnT>
                    <a:lnB>
                      <a:noFill/>
                    </a:lnB>
                    <a:noFill/>
                  </a:tcPr>
                </a:tc>
                <a:tc>
                  <a:txBody>
                    <a:bodyPr/>
                    <a:lstStyle/>
                    <a:p>
                      <a:pPr algn="ctr" fontAlgn="ctr"/>
                      <a:r>
                        <a:rPr lang="en-US" sz="1200" b="0" i="0" u="none" strike="noStrike">
                          <a:solidFill>
                            <a:srgbClr val="000000"/>
                          </a:solidFill>
                          <a:effectLst/>
                          <a:latin typeface="Calibri" panose="020F0502020204030204" pitchFamily="34" charset="0"/>
                        </a:rPr>
                        <a:t>1408</a:t>
                      </a:r>
                    </a:p>
                  </a:txBody>
                  <a:tcPr marL="9525" marR="9525" marT="9525" marB="0" anchor="ctr">
                    <a:lnL>
                      <a:noFill/>
                    </a:lnL>
                    <a:lnR>
                      <a:noFill/>
                    </a:lnR>
                    <a:lnT>
                      <a:noFill/>
                    </a:lnT>
                    <a:lnB>
                      <a:noFill/>
                    </a:lnB>
                    <a:noFill/>
                  </a:tcPr>
                </a:tc>
                <a:extLst>
                  <a:ext uri="{0D108BD9-81ED-4DB2-BD59-A6C34878D82A}">
                    <a16:rowId xmlns:a16="http://schemas.microsoft.com/office/drawing/2014/main" val="2601852037"/>
                  </a:ext>
                </a:extLst>
              </a:tr>
              <a:tr h="203200">
                <a:tc>
                  <a:txBody>
                    <a:bodyPr/>
                    <a:lstStyle/>
                    <a:p>
                      <a:pPr algn="l" fontAlgn="b"/>
                      <a:r>
                        <a:rPr lang="en-US" sz="1200" b="0" i="0" u="none" strike="noStrike">
                          <a:solidFill>
                            <a:srgbClr val="000000"/>
                          </a:solidFill>
                          <a:effectLst/>
                          <a:latin typeface="Calibri" panose="020F0502020204030204" pitchFamily="34" charset="0"/>
                        </a:rPr>
                        <a:t>IEEE Signal Processing Society Membership</a:t>
                      </a:r>
                    </a:p>
                  </a:txBody>
                  <a:tcPr marL="9525" marR="9525" marT="9525" marB="0" anchor="b">
                    <a:lnL>
                      <a:noFill/>
                    </a:lnL>
                    <a:lnR>
                      <a:noFill/>
                    </a:lnR>
                    <a:lnT>
                      <a:noFill/>
                    </a:lnT>
                    <a:lnB>
                      <a:noFill/>
                    </a:lnB>
                    <a:noFill/>
                  </a:tcPr>
                </a:tc>
                <a:tc>
                  <a:txBody>
                    <a:bodyPr/>
                    <a:lstStyle/>
                    <a:p>
                      <a:pPr algn="ctr" fontAlgn="ctr"/>
                      <a:r>
                        <a:rPr lang="en-US" sz="1200" b="0" i="0" u="none" strike="noStrike">
                          <a:solidFill>
                            <a:srgbClr val="000000"/>
                          </a:solidFill>
                          <a:effectLst/>
                          <a:latin typeface="Calibri" panose="020F0502020204030204" pitchFamily="34" charset="0"/>
                        </a:rPr>
                        <a:t>4.22%</a:t>
                      </a:r>
                    </a:p>
                  </a:txBody>
                  <a:tcPr marL="9525" marR="9525" marT="9525" marB="0" anchor="ctr">
                    <a:lnL>
                      <a:noFill/>
                    </a:lnL>
                    <a:lnR>
                      <a:noFill/>
                    </a:lnR>
                    <a:lnT>
                      <a:noFill/>
                    </a:lnT>
                    <a:lnB>
                      <a:noFill/>
                    </a:lnB>
                    <a:noFill/>
                  </a:tcPr>
                </a:tc>
                <a:tc>
                  <a:txBody>
                    <a:bodyPr/>
                    <a:lstStyle/>
                    <a:p>
                      <a:pPr algn="ctr" fontAlgn="ctr"/>
                      <a:r>
                        <a:rPr lang="en-US" sz="1200" b="0" i="0" u="none" strike="noStrike">
                          <a:solidFill>
                            <a:srgbClr val="000000"/>
                          </a:solidFill>
                          <a:effectLst/>
                          <a:latin typeface="Calibri" panose="020F0502020204030204" pitchFamily="34" charset="0"/>
                        </a:rPr>
                        <a:t>910</a:t>
                      </a:r>
                    </a:p>
                  </a:txBody>
                  <a:tcPr marL="9525" marR="9525" marT="9525" marB="0" anchor="ctr">
                    <a:lnL>
                      <a:noFill/>
                    </a:lnL>
                    <a:lnR>
                      <a:noFill/>
                    </a:lnR>
                    <a:lnT>
                      <a:noFill/>
                    </a:lnT>
                    <a:lnB>
                      <a:noFill/>
                    </a:lnB>
                    <a:noFill/>
                  </a:tcPr>
                </a:tc>
                <a:extLst>
                  <a:ext uri="{0D108BD9-81ED-4DB2-BD59-A6C34878D82A}">
                    <a16:rowId xmlns:a16="http://schemas.microsoft.com/office/drawing/2014/main" val="3150601146"/>
                  </a:ext>
                </a:extLst>
              </a:tr>
              <a:tr h="203200">
                <a:tc>
                  <a:txBody>
                    <a:bodyPr/>
                    <a:lstStyle/>
                    <a:p>
                      <a:pPr algn="l" fontAlgn="b"/>
                      <a:r>
                        <a:rPr lang="en-US" sz="1200" b="0" i="0" u="none" strike="noStrike">
                          <a:solidFill>
                            <a:srgbClr val="000000"/>
                          </a:solidFill>
                          <a:effectLst/>
                          <a:latin typeface="Calibri" panose="020F0502020204030204" pitchFamily="34" charset="0"/>
                        </a:rPr>
                        <a:t>IEEE Robotics and Automation Society Membership</a:t>
                      </a:r>
                    </a:p>
                  </a:txBody>
                  <a:tcPr marL="9525" marR="9525" marT="9525" marB="0" anchor="b">
                    <a:lnL>
                      <a:noFill/>
                    </a:lnL>
                    <a:lnR>
                      <a:noFill/>
                    </a:lnR>
                    <a:lnT>
                      <a:noFill/>
                    </a:lnT>
                    <a:lnB>
                      <a:noFill/>
                    </a:lnB>
                    <a:noFill/>
                  </a:tcPr>
                </a:tc>
                <a:tc>
                  <a:txBody>
                    <a:bodyPr/>
                    <a:lstStyle/>
                    <a:p>
                      <a:pPr algn="ctr" fontAlgn="ctr"/>
                      <a:r>
                        <a:rPr lang="en-US" sz="1200" b="0" i="0" u="none" strike="noStrike">
                          <a:solidFill>
                            <a:srgbClr val="000000"/>
                          </a:solidFill>
                          <a:effectLst/>
                          <a:latin typeface="Calibri" panose="020F0502020204030204" pitchFamily="34" charset="0"/>
                        </a:rPr>
                        <a:t>3.45%</a:t>
                      </a:r>
                    </a:p>
                  </a:txBody>
                  <a:tcPr marL="9525" marR="9525" marT="9525" marB="0" anchor="ctr">
                    <a:lnL>
                      <a:noFill/>
                    </a:lnL>
                    <a:lnR>
                      <a:noFill/>
                    </a:lnR>
                    <a:lnT>
                      <a:noFill/>
                    </a:lnT>
                    <a:lnB>
                      <a:noFill/>
                    </a:lnB>
                    <a:noFill/>
                  </a:tcPr>
                </a:tc>
                <a:tc>
                  <a:txBody>
                    <a:bodyPr/>
                    <a:lstStyle/>
                    <a:p>
                      <a:pPr algn="ctr" fontAlgn="ctr"/>
                      <a:r>
                        <a:rPr lang="en-US" sz="1200" b="0" i="0" u="none" strike="noStrike">
                          <a:solidFill>
                            <a:srgbClr val="000000"/>
                          </a:solidFill>
                          <a:effectLst/>
                          <a:latin typeface="Calibri" panose="020F0502020204030204" pitchFamily="34" charset="0"/>
                        </a:rPr>
                        <a:t>743</a:t>
                      </a:r>
                    </a:p>
                  </a:txBody>
                  <a:tcPr marL="9525" marR="9525" marT="9525" marB="0" anchor="ctr">
                    <a:lnL>
                      <a:noFill/>
                    </a:lnL>
                    <a:lnR>
                      <a:noFill/>
                    </a:lnR>
                    <a:lnT>
                      <a:noFill/>
                    </a:lnT>
                    <a:lnB>
                      <a:noFill/>
                    </a:lnB>
                    <a:noFill/>
                  </a:tcPr>
                </a:tc>
                <a:extLst>
                  <a:ext uri="{0D108BD9-81ED-4DB2-BD59-A6C34878D82A}">
                    <a16:rowId xmlns:a16="http://schemas.microsoft.com/office/drawing/2014/main" val="3450103659"/>
                  </a:ext>
                </a:extLst>
              </a:tr>
              <a:tr h="203200">
                <a:tc>
                  <a:txBody>
                    <a:bodyPr/>
                    <a:lstStyle/>
                    <a:p>
                      <a:pPr algn="l" fontAlgn="b"/>
                      <a:r>
                        <a:rPr lang="en-US" sz="1200" b="0" i="0" u="none" strike="noStrike">
                          <a:solidFill>
                            <a:srgbClr val="000000"/>
                          </a:solidFill>
                          <a:effectLst/>
                          <a:latin typeface="Calibri" panose="020F0502020204030204" pitchFamily="34" charset="0"/>
                        </a:rPr>
                        <a:t>IEEE Antennas and Propagation Society Membership</a:t>
                      </a:r>
                    </a:p>
                  </a:txBody>
                  <a:tcPr marL="9525" marR="9525" marT="9525" marB="0" anchor="b">
                    <a:lnL>
                      <a:noFill/>
                    </a:lnL>
                    <a:lnR>
                      <a:noFill/>
                    </a:lnR>
                    <a:lnT>
                      <a:noFill/>
                    </a:lnT>
                    <a:lnB>
                      <a:noFill/>
                    </a:lnB>
                    <a:noFill/>
                  </a:tcPr>
                </a:tc>
                <a:tc>
                  <a:txBody>
                    <a:bodyPr/>
                    <a:lstStyle/>
                    <a:p>
                      <a:pPr algn="ctr" fontAlgn="ctr"/>
                      <a:r>
                        <a:rPr lang="en-US" sz="1200" b="0" i="0" u="none" strike="noStrike">
                          <a:solidFill>
                            <a:srgbClr val="000000"/>
                          </a:solidFill>
                          <a:effectLst/>
                          <a:latin typeface="Calibri" panose="020F0502020204030204" pitchFamily="34" charset="0"/>
                        </a:rPr>
                        <a:t>2.79%</a:t>
                      </a:r>
                    </a:p>
                  </a:txBody>
                  <a:tcPr marL="9525" marR="9525" marT="9525" marB="0" anchor="ctr">
                    <a:lnL>
                      <a:noFill/>
                    </a:lnL>
                    <a:lnR>
                      <a:noFill/>
                    </a:lnR>
                    <a:lnT>
                      <a:noFill/>
                    </a:lnT>
                    <a:lnB>
                      <a:noFill/>
                    </a:lnB>
                    <a:noFill/>
                  </a:tcPr>
                </a:tc>
                <a:tc>
                  <a:txBody>
                    <a:bodyPr/>
                    <a:lstStyle/>
                    <a:p>
                      <a:pPr algn="ctr" fontAlgn="ctr"/>
                      <a:r>
                        <a:rPr lang="en-US" sz="1200" b="0" i="0" u="none" strike="noStrike">
                          <a:solidFill>
                            <a:srgbClr val="000000"/>
                          </a:solidFill>
                          <a:effectLst/>
                          <a:latin typeface="Calibri" panose="020F0502020204030204" pitchFamily="34" charset="0"/>
                        </a:rPr>
                        <a:t>602</a:t>
                      </a:r>
                    </a:p>
                  </a:txBody>
                  <a:tcPr marL="9525" marR="9525" marT="9525" marB="0" anchor="ctr">
                    <a:lnL>
                      <a:noFill/>
                    </a:lnL>
                    <a:lnR>
                      <a:noFill/>
                    </a:lnR>
                    <a:lnT>
                      <a:noFill/>
                    </a:lnT>
                    <a:lnB>
                      <a:noFill/>
                    </a:lnB>
                    <a:noFill/>
                  </a:tcPr>
                </a:tc>
                <a:extLst>
                  <a:ext uri="{0D108BD9-81ED-4DB2-BD59-A6C34878D82A}">
                    <a16:rowId xmlns:a16="http://schemas.microsoft.com/office/drawing/2014/main" val="313047854"/>
                  </a:ext>
                </a:extLst>
              </a:tr>
              <a:tr h="203200">
                <a:tc>
                  <a:txBody>
                    <a:bodyPr/>
                    <a:lstStyle/>
                    <a:p>
                      <a:pPr algn="l" fontAlgn="b"/>
                      <a:r>
                        <a:rPr lang="en-US" sz="1200" b="0" i="0" u="none" strike="noStrike">
                          <a:solidFill>
                            <a:srgbClr val="000000"/>
                          </a:solidFill>
                          <a:effectLst/>
                          <a:latin typeface="Calibri" panose="020F0502020204030204" pitchFamily="34" charset="0"/>
                        </a:rPr>
                        <a:t>IEEE Microwave Theory and Technology Society Membership</a:t>
                      </a:r>
                    </a:p>
                  </a:txBody>
                  <a:tcPr marL="9525" marR="9525" marT="9525" marB="0" anchor="b">
                    <a:lnL>
                      <a:noFill/>
                    </a:lnL>
                    <a:lnR>
                      <a:noFill/>
                    </a:lnR>
                    <a:lnT>
                      <a:noFill/>
                    </a:lnT>
                    <a:lnB>
                      <a:noFill/>
                    </a:lnB>
                    <a:noFill/>
                  </a:tcPr>
                </a:tc>
                <a:tc>
                  <a:txBody>
                    <a:bodyPr/>
                    <a:lstStyle/>
                    <a:p>
                      <a:pPr algn="ctr" fontAlgn="ctr"/>
                      <a:r>
                        <a:rPr lang="en-US" sz="1200" b="0" i="0" u="none" strike="noStrike">
                          <a:solidFill>
                            <a:srgbClr val="000000"/>
                          </a:solidFill>
                          <a:effectLst/>
                          <a:latin typeface="Calibri" panose="020F0502020204030204" pitchFamily="34" charset="0"/>
                        </a:rPr>
                        <a:t>2.72%</a:t>
                      </a:r>
                    </a:p>
                  </a:txBody>
                  <a:tcPr marL="9525" marR="9525" marT="9525" marB="0" anchor="ctr">
                    <a:lnL>
                      <a:noFill/>
                    </a:lnL>
                    <a:lnR>
                      <a:noFill/>
                    </a:lnR>
                    <a:lnT>
                      <a:noFill/>
                    </a:lnT>
                    <a:lnB>
                      <a:noFill/>
                    </a:lnB>
                    <a:noFill/>
                  </a:tcPr>
                </a:tc>
                <a:tc>
                  <a:txBody>
                    <a:bodyPr/>
                    <a:lstStyle/>
                    <a:p>
                      <a:pPr algn="ctr" fontAlgn="ctr"/>
                      <a:r>
                        <a:rPr lang="en-US" sz="1200" b="0" i="0" u="none" strike="noStrike">
                          <a:solidFill>
                            <a:srgbClr val="000000"/>
                          </a:solidFill>
                          <a:effectLst/>
                          <a:latin typeface="Calibri" panose="020F0502020204030204" pitchFamily="34" charset="0"/>
                        </a:rPr>
                        <a:t>587</a:t>
                      </a:r>
                    </a:p>
                  </a:txBody>
                  <a:tcPr marL="9525" marR="9525" marT="9525" marB="0" anchor="ctr">
                    <a:lnL>
                      <a:noFill/>
                    </a:lnL>
                    <a:lnR>
                      <a:noFill/>
                    </a:lnR>
                    <a:lnT>
                      <a:noFill/>
                    </a:lnT>
                    <a:lnB>
                      <a:noFill/>
                    </a:lnB>
                    <a:noFill/>
                  </a:tcPr>
                </a:tc>
                <a:extLst>
                  <a:ext uri="{0D108BD9-81ED-4DB2-BD59-A6C34878D82A}">
                    <a16:rowId xmlns:a16="http://schemas.microsoft.com/office/drawing/2014/main" val="4212074882"/>
                  </a:ext>
                </a:extLst>
              </a:tr>
              <a:tr h="203200">
                <a:tc>
                  <a:txBody>
                    <a:bodyPr/>
                    <a:lstStyle/>
                    <a:p>
                      <a:pPr algn="l" fontAlgn="b"/>
                      <a:r>
                        <a:rPr lang="en-US" sz="1200" b="0" i="0" u="none" strike="noStrike">
                          <a:solidFill>
                            <a:srgbClr val="000000"/>
                          </a:solidFill>
                          <a:effectLst/>
                          <a:latin typeface="Calibri" panose="020F0502020204030204" pitchFamily="34" charset="0"/>
                        </a:rPr>
                        <a:t>IEEE Aerospace and Electronic Systems Society Membership</a:t>
                      </a:r>
                    </a:p>
                  </a:txBody>
                  <a:tcPr marL="9525" marR="9525" marT="9525" marB="0" anchor="b">
                    <a:lnL>
                      <a:noFill/>
                    </a:lnL>
                    <a:lnR>
                      <a:noFill/>
                    </a:lnR>
                    <a:lnT>
                      <a:noFill/>
                    </a:lnT>
                    <a:lnB>
                      <a:noFill/>
                    </a:lnB>
                    <a:noFill/>
                  </a:tcPr>
                </a:tc>
                <a:tc>
                  <a:txBody>
                    <a:bodyPr/>
                    <a:lstStyle/>
                    <a:p>
                      <a:pPr algn="ctr" fontAlgn="ctr"/>
                      <a:r>
                        <a:rPr lang="en-US" sz="1200" b="0" i="0" u="none" strike="noStrike">
                          <a:solidFill>
                            <a:srgbClr val="000000"/>
                          </a:solidFill>
                          <a:effectLst/>
                          <a:latin typeface="Calibri" panose="020F0502020204030204" pitchFamily="34" charset="0"/>
                        </a:rPr>
                        <a:t>2.63%</a:t>
                      </a:r>
                    </a:p>
                  </a:txBody>
                  <a:tcPr marL="9525" marR="9525" marT="9525" marB="0" anchor="ctr">
                    <a:lnL>
                      <a:noFill/>
                    </a:lnL>
                    <a:lnR>
                      <a:noFill/>
                    </a:lnR>
                    <a:lnT>
                      <a:noFill/>
                    </a:lnT>
                    <a:lnB>
                      <a:noFill/>
                    </a:lnB>
                    <a:noFill/>
                  </a:tcPr>
                </a:tc>
                <a:tc>
                  <a:txBody>
                    <a:bodyPr/>
                    <a:lstStyle/>
                    <a:p>
                      <a:pPr algn="ctr" fontAlgn="ctr"/>
                      <a:r>
                        <a:rPr lang="en-US" sz="1200" b="0" i="0" u="none" strike="noStrike">
                          <a:solidFill>
                            <a:srgbClr val="000000"/>
                          </a:solidFill>
                          <a:effectLst/>
                          <a:latin typeface="Calibri" panose="020F0502020204030204" pitchFamily="34" charset="0"/>
                        </a:rPr>
                        <a:t>566</a:t>
                      </a:r>
                    </a:p>
                  </a:txBody>
                  <a:tcPr marL="9525" marR="9525" marT="9525" marB="0" anchor="ctr">
                    <a:lnL>
                      <a:noFill/>
                    </a:lnL>
                    <a:lnR>
                      <a:noFill/>
                    </a:lnR>
                    <a:lnT>
                      <a:noFill/>
                    </a:lnT>
                    <a:lnB>
                      <a:noFill/>
                    </a:lnB>
                    <a:noFill/>
                  </a:tcPr>
                </a:tc>
                <a:extLst>
                  <a:ext uri="{0D108BD9-81ED-4DB2-BD59-A6C34878D82A}">
                    <a16:rowId xmlns:a16="http://schemas.microsoft.com/office/drawing/2014/main" val="2597778807"/>
                  </a:ext>
                </a:extLst>
              </a:tr>
              <a:tr h="203200">
                <a:tc>
                  <a:txBody>
                    <a:bodyPr/>
                    <a:lstStyle/>
                    <a:p>
                      <a:pPr algn="l" fontAlgn="b"/>
                      <a:r>
                        <a:rPr lang="en-US" sz="1200" b="0" i="0" u="none" strike="noStrike">
                          <a:solidFill>
                            <a:srgbClr val="000000"/>
                          </a:solidFill>
                          <a:effectLst/>
                          <a:latin typeface="Calibri" panose="020F0502020204030204" pitchFamily="34" charset="0"/>
                        </a:rPr>
                        <a:t>IEEE Industry Applications Society Membership</a:t>
                      </a:r>
                    </a:p>
                  </a:txBody>
                  <a:tcPr marL="9525" marR="9525" marT="9525" marB="0" anchor="b">
                    <a:lnL>
                      <a:noFill/>
                    </a:lnL>
                    <a:lnR>
                      <a:noFill/>
                    </a:lnR>
                    <a:lnT>
                      <a:noFill/>
                    </a:lnT>
                    <a:lnB>
                      <a:noFill/>
                    </a:lnB>
                    <a:noFill/>
                  </a:tcPr>
                </a:tc>
                <a:tc>
                  <a:txBody>
                    <a:bodyPr/>
                    <a:lstStyle/>
                    <a:p>
                      <a:pPr algn="ctr" fontAlgn="ctr"/>
                      <a:r>
                        <a:rPr lang="en-US" sz="1200" b="0" i="0" u="none" strike="noStrike">
                          <a:solidFill>
                            <a:srgbClr val="000000"/>
                          </a:solidFill>
                          <a:effectLst/>
                          <a:latin typeface="Calibri" panose="020F0502020204030204" pitchFamily="34" charset="0"/>
                        </a:rPr>
                        <a:t>2.61%</a:t>
                      </a:r>
                    </a:p>
                  </a:txBody>
                  <a:tcPr marL="9525" marR="9525" marT="9525" marB="0" anchor="ctr">
                    <a:lnL>
                      <a:noFill/>
                    </a:lnL>
                    <a:lnR>
                      <a:noFill/>
                    </a:lnR>
                    <a:lnT>
                      <a:noFill/>
                    </a:lnT>
                    <a:lnB>
                      <a:noFill/>
                    </a:lnB>
                    <a:noFill/>
                  </a:tcPr>
                </a:tc>
                <a:tc>
                  <a:txBody>
                    <a:bodyPr/>
                    <a:lstStyle/>
                    <a:p>
                      <a:pPr algn="ctr" fontAlgn="ctr"/>
                      <a:r>
                        <a:rPr lang="en-US" sz="1200" b="0" i="0" u="none" strike="noStrike" dirty="0">
                          <a:solidFill>
                            <a:srgbClr val="000000"/>
                          </a:solidFill>
                          <a:effectLst/>
                          <a:latin typeface="Calibri" panose="020F0502020204030204" pitchFamily="34" charset="0"/>
                        </a:rPr>
                        <a:t>563</a:t>
                      </a:r>
                    </a:p>
                  </a:txBody>
                  <a:tcPr marL="9525" marR="9525" marT="9525" marB="0" anchor="ctr">
                    <a:lnL>
                      <a:noFill/>
                    </a:lnL>
                    <a:lnR>
                      <a:noFill/>
                    </a:lnR>
                    <a:lnT>
                      <a:noFill/>
                    </a:lnT>
                    <a:lnB>
                      <a:noFill/>
                    </a:lnB>
                    <a:noFill/>
                  </a:tcPr>
                </a:tc>
                <a:extLst>
                  <a:ext uri="{0D108BD9-81ED-4DB2-BD59-A6C34878D82A}">
                    <a16:rowId xmlns:a16="http://schemas.microsoft.com/office/drawing/2014/main" val="4054531007"/>
                  </a:ext>
                </a:extLst>
              </a:tr>
            </a:tbl>
          </a:graphicData>
        </a:graphic>
      </p:graphicFrame>
      <p:sp>
        <p:nvSpPr>
          <p:cNvPr id="4" name="Rounded Rectangle 3">
            <a:extLst>
              <a:ext uri="{FF2B5EF4-FFF2-40B4-BE49-F238E27FC236}">
                <a16:creationId xmlns:a16="http://schemas.microsoft.com/office/drawing/2014/main" id="{D371E713-F048-7CF9-01C8-F5D7968E4485}"/>
              </a:ext>
            </a:extLst>
          </p:cNvPr>
          <p:cNvSpPr/>
          <p:nvPr/>
        </p:nvSpPr>
        <p:spPr>
          <a:xfrm>
            <a:off x="1280160" y="1920240"/>
            <a:ext cx="6479540" cy="448056"/>
          </a:xfrm>
          <a:prstGeom prst="roundRect">
            <a:avLst/>
          </a:prstGeom>
          <a:noFill/>
          <a:ln w="38100">
            <a:solidFill>
              <a:schemeClr val="bg2">
                <a:lumMod val="1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288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9D7B2B4-201F-248F-104B-9F0C0B5BB7E7}"/>
              </a:ext>
            </a:extLst>
          </p:cNvPr>
          <p:cNvSpPr>
            <a:spLocks noGrp="1"/>
          </p:cNvSpPr>
          <p:nvPr>
            <p:ph type="body" sz="quarter" idx="13"/>
          </p:nvPr>
        </p:nvSpPr>
        <p:spPr/>
        <p:txBody>
          <a:bodyPr>
            <a:normAutofit fontScale="92500" lnSpcReduction="20000"/>
          </a:bodyPr>
          <a:lstStyle/>
          <a:p>
            <a:r>
              <a:rPr lang="en-US" dirty="0"/>
              <a:t>2023 Alignment</a:t>
            </a:r>
          </a:p>
          <a:p>
            <a:pPr lvl="1"/>
            <a:r>
              <a:rPr lang="en-US" dirty="0"/>
              <a:t>Joint regional committee meetings</a:t>
            </a:r>
          </a:p>
          <a:p>
            <a:pPr lvl="1"/>
            <a:r>
              <a:rPr lang="en-US" dirty="0"/>
              <a:t>Alignment on Secretary role (same format on messages and minutes)</a:t>
            </a:r>
          </a:p>
          <a:p>
            <a:pPr lvl="1"/>
            <a:r>
              <a:rPr lang="en-US" dirty="0"/>
              <a:t>Start joint activities within Student Activities, Women in Engineering AG committees</a:t>
            </a:r>
          </a:p>
          <a:p>
            <a:r>
              <a:rPr lang="en-US" dirty="0"/>
              <a:t>2024 Alignment</a:t>
            </a:r>
          </a:p>
          <a:p>
            <a:pPr lvl="1"/>
            <a:r>
              <a:rPr lang="en-US" dirty="0"/>
              <a:t>Alignment on Treasurer role (same format on budgets)</a:t>
            </a:r>
          </a:p>
          <a:p>
            <a:pPr lvl="1"/>
            <a:r>
              <a:rPr lang="en-US" dirty="0"/>
              <a:t>Alignment on stand </a:t>
            </a:r>
          </a:p>
          <a:p>
            <a:pPr lvl="1"/>
            <a:r>
              <a:rPr lang="en-US" dirty="0"/>
              <a:t>Start Joint activities within Professional Activities and Young Professional AG committees</a:t>
            </a:r>
          </a:p>
          <a:p>
            <a:pPr lvl="1"/>
            <a:endParaRPr lang="en-US" dirty="0"/>
          </a:p>
          <a:p>
            <a:r>
              <a:rPr lang="en-US" dirty="0"/>
              <a:t>2025 Alignment (future activities)</a:t>
            </a:r>
          </a:p>
          <a:p>
            <a:pPr lvl="1"/>
            <a:r>
              <a:rPr lang="en-US" dirty="0"/>
              <a:t>Bylaw (draft) creation for joint region</a:t>
            </a:r>
          </a:p>
          <a:p>
            <a:pPr lvl="1"/>
            <a:r>
              <a:rPr lang="en-US" dirty="0"/>
              <a:t>Communication plan</a:t>
            </a:r>
          </a:p>
          <a:p>
            <a:pPr lvl="1"/>
            <a:endParaRPr lang="en-US" dirty="0"/>
          </a:p>
          <a:p>
            <a:pPr marL="0" indent="0">
              <a:buNone/>
            </a:pPr>
            <a:r>
              <a:rPr lang="en-US" dirty="0"/>
              <a:t>Working towards joint regions before January 2028!</a:t>
            </a:r>
          </a:p>
        </p:txBody>
      </p:sp>
      <p:sp>
        <p:nvSpPr>
          <p:cNvPr id="5" name="Slide Number Placeholder 4">
            <a:extLst>
              <a:ext uri="{FF2B5EF4-FFF2-40B4-BE49-F238E27FC236}">
                <a16:creationId xmlns:a16="http://schemas.microsoft.com/office/drawing/2014/main" id="{001CF2CC-DE0F-7662-75AE-5BD97F09B2CC}"/>
              </a:ext>
            </a:extLst>
          </p:cNvPr>
          <p:cNvSpPr>
            <a:spLocks noGrp="1"/>
          </p:cNvSpPr>
          <p:nvPr>
            <p:ph type="sldNum" sz="quarter" idx="14"/>
          </p:nvPr>
        </p:nvSpPr>
        <p:spPr/>
        <p:txBody>
          <a:bodyPr/>
          <a:lstStyle/>
          <a:p>
            <a:fld id="{3DD97BEB-BAEF-0344-9D5C-EC73E478698A}" type="slidenum">
              <a:rPr lang="en-US" smtClean="0"/>
              <a:pPr/>
              <a:t>7</a:t>
            </a:fld>
            <a:endParaRPr lang="en-US"/>
          </a:p>
        </p:txBody>
      </p:sp>
      <p:sp>
        <p:nvSpPr>
          <p:cNvPr id="8" name="Title 7">
            <a:extLst>
              <a:ext uri="{FF2B5EF4-FFF2-40B4-BE49-F238E27FC236}">
                <a16:creationId xmlns:a16="http://schemas.microsoft.com/office/drawing/2014/main" id="{104681CE-033B-C091-8010-4E5222F4CF7A}"/>
              </a:ext>
            </a:extLst>
          </p:cNvPr>
          <p:cNvSpPr>
            <a:spLocks noGrp="1"/>
          </p:cNvSpPr>
          <p:nvPr>
            <p:ph type="title"/>
          </p:nvPr>
        </p:nvSpPr>
        <p:spPr/>
        <p:txBody>
          <a:bodyPr/>
          <a:lstStyle/>
          <a:p>
            <a:r>
              <a:rPr lang="en-US" dirty="0"/>
              <a:t>Regional Realignment Update</a:t>
            </a:r>
          </a:p>
        </p:txBody>
      </p:sp>
      <p:sp>
        <p:nvSpPr>
          <p:cNvPr id="10" name="Text Placeholder 9">
            <a:extLst>
              <a:ext uri="{FF2B5EF4-FFF2-40B4-BE49-F238E27FC236}">
                <a16:creationId xmlns:a16="http://schemas.microsoft.com/office/drawing/2014/main" id="{7FD28629-90CB-87C1-67E2-BC606521919B}"/>
              </a:ext>
            </a:extLst>
          </p:cNvPr>
          <p:cNvSpPr>
            <a:spLocks noGrp="1"/>
          </p:cNvSpPr>
          <p:nvPr>
            <p:ph type="body" sz="quarter" idx="15"/>
          </p:nvPr>
        </p:nvSpPr>
        <p:spPr/>
        <p:txBody>
          <a:bodyPr/>
          <a:lstStyle/>
          <a:p>
            <a:r>
              <a:rPr lang="en-US" dirty="0"/>
              <a:t>Region 1/2 Updates</a:t>
            </a:r>
          </a:p>
        </p:txBody>
      </p:sp>
    </p:spTree>
    <p:extLst>
      <p:ext uri="{BB962C8B-B14F-4D97-AF65-F5344CB8AC3E}">
        <p14:creationId xmlns:p14="http://schemas.microsoft.com/office/powerpoint/2010/main" val="2336431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A colorful map of the world&#10;&#10;Description automatically generated">
            <a:extLst>
              <a:ext uri="{FF2B5EF4-FFF2-40B4-BE49-F238E27FC236}">
                <a16:creationId xmlns:a16="http://schemas.microsoft.com/office/drawing/2014/main" id="{83FE1D78-65BC-4C94-98DB-D95C803F7757}"/>
              </a:ext>
            </a:extLst>
          </p:cNvPr>
          <p:cNvPicPr>
            <a:picLocks noChangeAspect="1" noChangeArrowheads="1"/>
          </p:cNvPicPr>
          <p:nvPr/>
        </p:nvPicPr>
        <p:blipFill rotWithShape="1">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b="19027"/>
          <a:stretch/>
        </p:blipFill>
        <p:spPr bwMode="auto">
          <a:xfrm>
            <a:off x="485974" y="1080057"/>
            <a:ext cx="8172052" cy="357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001CF2CC-DE0F-7662-75AE-5BD97F09B2CC}"/>
              </a:ext>
            </a:extLst>
          </p:cNvPr>
          <p:cNvSpPr>
            <a:spLocks noGrp="1"/>
          </p:cNvSpPr>
          <p:nvPr>
            <p:ph type="sldNum" sz="quarter" idx="14"/>
          </p:nvPr>
        </p:nvSpPr>
        <p:spPr/>
        <p:txBody>
          <a:bodyPr/>
          <a:lstStyle/>
          <a:p>
            <a:fld id="{3DD97BEB-BAEF-0344-9D5C-EC73E478698A}" type="slidenum">
              <a:rPr lang="en-US" smtClean="0"/>
              <a:pPr/>
              <a:t>8</a:t>
            </a:fld>
            <a:endParaRPr lang="en-US"/>
          </a:p>
        </p:txBody>
      </p:sp>
      <p:sp>
        <p:nvSpPr>
          <p:cNvPr id="8" name="Title 7">
            <a:extLst>
              <a:ext uri="{FF2B5EF4-FFF2-40B4-BE49-F238E27FC236}">
                <a16:creationId xmlns:a16="http://schemas.microsoft.com/office/drawing/2014/main" id="{104681CE-033B-C091-8010-4E5222F4CF7A}"/>
              </a:ext>
            </a:extLst>
          </p:cNvPr>
          <p:cNvSpPr>
            <a:spLocks noGrp="1"/>
          </p:cNvSpPr>
          <p:nvPr>
            <p:ph type="title"/>
          </p:nvPr>
        </p:nvSpPr>
        <p:spPr/>
        <p:txBody>
          <a:bodyPr/>
          <a:lstStyle/>
          <a:p>
            <a:r>
              <a:rPr lang="en-US" dirty="0"/>
              <a:t>Regional Realignment Update</a:t>
            </a:r>
          </a:p>
        </p:txBody>
      </p:sp>
      <p:sp>
        <p:nvSpPr>
          <p:cNvPr id="10" name="Text Placeholder 9">
            <a:extLst>
              <a:ext uri="{FF2B5EF4-FFF2-40B4-BE49-F238E27FC236}">
                <a16:creationId xmlns:a16="http://schemas.microsoft.com/office/drawing/2014/main" id="{7FD28629-90CB-87C1-67E2-BC606521919B}"/>
              </a:ext>
            </a:extLst>
          </p:cNvPr>
          <p:cNvSpPr>
            <a:spLocks noGrp="1"/>
          </p:cNvSpPr>
          <p:nvPr>
            <p:ph type="body" sz="quarter" idx="15"/>
          </p:nvPr>
        </p:nvSpPr>
        <p:spPr/>
        <p:txBody>
          <a:bodyPr/>
          <a:lstStyle/>
          <a:p>
            <a:r>
              <a:rPr lang="en-US" dirty="0"/>
              <a:t>Future IEEE Regional Map (January 2028)</a:t>
            </a:r>
          </a:p>
        </p:txBody>
      </p:sp>
    </p:spTree>
    <p:extLst>
      <p:ext uri="{BB962C8B-B14F-4D97-AF65-F5344CB8AC3E}">
        <p14:creationId xmlns:p14="http://schemas.microsoft.com/office/powerpoint/2010/main" val="1494641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9D7B2B4-201F-248F-104B-9F0C0B5BB7E7}"/>
              </a:ext>
            </a:extLst>
          </p:cNvPr>
          <p:cNvSpPr>
            <a:spLocks noGrp="1"/>
          </p:cNvSpPr>
          <p:nvPr>
            <p:ph type="body" sz="quarter" idx="13"/>
          </p:nvPr>
        </p:nvSpPr>
        <p:spPr>
          <a:xfrm>
            <a:off x="242643" y="1025693"/>
            <a:ext cx="8658713" cy="3092113"/>
          </a:xfrm>
        </p:spPr>
        <p:txBody>
          <a:bodyPr>
            <a:normAutofit/>
          </a:bodyPr>
          <a:lstStyle/>
          <a:p>
            <a:pPr marL="114300" indent="0" algn="ctr">
              <a:buNone/>
            </a:pPr>
            <a:endParaRPr lang="en-US" sz="1800" dirty="0"/>
          </a:p>
          <a:p>
            <a:pPr marL="114300" indent="0" algn="ctr">
              <a:buNone/>
            </a:pPr>
            <a:endParaRPr lang="en-US" sz="1800" dirty="0"/>
          </a:p>
          <a:p>
            <a:pPr marL="114300" indent="0" algn="ctr">
              <a:buNone/>
            </a:pPr>
            <a:r>
              <a:rPr lang="en-US" sz="3200" dirty="0"/>
              <a:t>Questions? Comments?</a:t>
            </a:r>
          </a:p>
          <a:p>
            <a:pPr marL="114300" indent="0" algn="ctr">
              <a:buNone/>
            </a:pPr>
            <a:endParaRPr lang="en-US" sz="3200" dirty="0"/>
          </a:p>
          <a:p>
            <a:pPr marL="114300" indent="0" algn="ctr">
              <a:buNone/>
            </a:pPr>
            <a:r>
              <a:rPr lang="en-US" sz="3200" dirty="0"/>
              <a:t>Please feel free to reach out to me!</a:t>
            </a:r>
          </a:p>
        </p:txBody>
      </p:sp>
      <p:sp>
        <p:nvSpPr>
          <p:cNvPr id="5" name="Slide Number Placeholder 4">
            <a:extLst>
              <a:ext uri="{FF2B5EF4-FFF2-40B4-BE49-F238E27FC236}">
                <a16:creationId xmlns:a16="http://schemas.microsoft.com/office/drawing/2014/main" id="{001CF2CC-DE0F-7662-75AE-5BD97F09B2CC}"/>
              </a:ext>
            </a:extLst>
          </p:cNvPr>
          <p:cNvSpPr>
            <a:spLocks noGrp="1"/>
          </p:cNvSpPr>
          <p:nvPr>
            <p:ph type="sldNum" sz="quarter" idx="14"/>
          </p:nvPr>
        </p:nvSpPr>
        <p:spPr/>
        <p:txBody>
          <a:bodyPr/>
          <a:lstStyle/>
          <a:p>
            <a:fld id="{3DD97BEB-BAEF-0344-9D5C-EC73E478698A}" type="slidenum">
              <a:rPr lang="en-US" smtClean="0"/>
              <a:pPr/>
              <a:t>9</a:t>
            </a:fld>
            <a:endParaRPr lang="en-US"/>
          </a:p>
        </p:txBody>
      </p:sp>
    </p:spTree>
    <p:extLst>
      <p:ext uri="{BB962C8B-B14F-4D97-AF65-F5344CB8AC3E}">
        <p14:creationId xmlns:p14="http://schemas.microsoft.com/office/powerpoint/2010/main" val="2310872437"/>
      </p:ext>
    </p:extLst>
  </p:cSld>
  <p:clrMapOvr>
    <a:masterClrMapping/>
  </p:clrMapOvr>
</p:sld>
</file>

<file path=ppt/theme/theme1.xml><?xml version="1.0" encoding="utf-8"?>
<a:theme xmlns:a="http://schemas.openxmlformats.org/drawingml/2006/main" name="Theme 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ormAutofit/>
      </a:bodyPr>
      <a:lstStyle>
        <a:defPPr algn="l">
          <a:defRPr dirty="0" smtClean="0"/>
        </a:defPPr>
      </a:lstStyle>
    </a:txDef>
  </a:objectDefaults>
  <a:extraClrSchemeLst/>
  <a:extLst>
    <a:ext uri="{05A4C25C-085E-4340-85A3-A5531E510DB2}">
      <thm15:themeFamily xmlns:thm15="http://schemas.microsoft.com/office/thememl/2012/main" name="16-DCI-113_Branded_PPT_Template_B_Final_FullScreen" id="{42F2A728-38A7-F741-8697-F23A46403293}" vid="{291ADA43-C1E7-0449-827C-A2959B3E2C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5129</TotalTime>
  <Words>1931</Words>
  <Application>Microsoft Office PowerPoint</Application>
  <PresentationFormat>On-screen Show (16:9)</PresentationFormat>
  <Paragraphs>277</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Courier New</vt:lpstr>
      <vt:lpstr>LucidaGrande</vt:lpstr>
      <vt:lpstr>Noto Sans Symbols</vt:lpstr>
      <vt:lpstr>Verdana</vt:lpstr>
      <vt:lpstr>Wingdings</vt:lpstr>
      <vt:lpstr>Theme 1</vt:lpstr>
      <vt:lpstr>Region 2 Update, Spring 2024</vt:lpstr>
      <vt:lpstr>Who am I?  Drew Lowery, Ph.D., SM-IEEE-HKN</vt:lpstr>
      <vt:lpstr>2024 Priorities</vt:lpstr>
      <vt:lpstr>Who is Region 2?</vt:lpstr>
      <vt:lpstr>Who is Region 2?</vt:lpstr>
      <vt:lpstr>Who is Region 2?</vt:lpstr>
      <vt:lpstr>Regional Realignment Update</vt:lpstr>
      <vt:lpstr>Regional Realignment Update</vt:lpstr>
      <vt:lpstr>PowerPoint Presentation</vt:lpstr>
      <vt:lpstr>Who is Region 2?</vt:lpstr>
      <vt:lpstr>Who is Region 2?</vt:lpstr>
      <vt:lpstr>Engagement in Conferences</vt:lpstr>
      <vt:lpstr>Engagement in Conferences</vt:lpstr>
      <vt:lpstr>Engagement in Conferences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Donohoe, Pat</cp:lastModifiedBy>
  <cp:revision>157</cp:revision>
  <dcterms:created xsi:type="dcterms:W3CDTF">2016-10-24T19:40:55Z</dcterms:created>
  <dcterms:modified xsi:type="dcterms:W3CDTF">2024-03-22T02:31:29Z</dcterms:modified>
</cp:coreProperties>
</file>