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Merriweather Sans" pitchFamily="2" charset="0"/>
      <p:regular r:id="rId20"/>
    </p:embeddedFont>
    <p:embeddedFont>
      <p:font typeface="Oswald" panose="020F0502020204030204" pitchFamily="2" charset="0"/>
      <p:regular r:id="rId21"/>
      <p:bold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5" roundtripDataSignature="AMtx7mg0YCfpQ7Df+fPK3gvmt6c5l1hJ0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922"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be80b50267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g2be80b50267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be80b50267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g2be80b50267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be80b50267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g2be80b50267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f3a75c215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g1f3a75c215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9" name="Google Shape;349;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c55c5cad5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c55c5cad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be80b50267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g2be80b50267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be80b50267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g2be80b50267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png"/><Relationship Id="rId7" Type="http://schemas.openxmlformats.org/officeDocument/2006/relationships/image" Target="../media/image23.jp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pn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png"/><Relationship Id="rId7" Type="http://schemas.openxmlformats.org/officeDocument/2006/relationships/image" Target="../media/image13.jp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4.png"/><Relationship Id="rId9" Type="http://schemas.openxmlformats.org/officeDocument/2006/relationships/image" Target="../media/image15.jp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png"/><Relationship Id="rId7" Type="http://schemas.openxmlformats.org/officeDocument/2006/relationships/image" Target="../media/image18.jp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4.png"/><Relationship Id="rId9" Type="http://schemas.openxmlformats.org/officeDocument/2006/relationships/image" Target="../media/image20.jp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2C-Photos Unlocked">
  <p:cSld name="Title Slide 2C-Photos Unlocked">
    <p:spTree>
      <p:nvGrpSpPr>
        <p:cNvPr id="1" name="Shape 13"/>
        <p:cNvGrpSpPr/>
        <p:nvPr/>
      </p:nvGrpSpPr>
      <p:grpSpPr>
        <a:xfrm>
          <a:off x="0" y="0"/>
          <a:ext cx="0" cy="0"/>
          <a:chOff x="0" y="0"/>
          <a:chExt cx="0" cy="0"/>
        </a:xfrm>
      </p:grpSpPr>
      <p:pic>
        <p:nvPicPr>
          <p:cNvPr id="14" name="Google Shape;14;p54"/>
          <p:cNvPicPr preferRelativeResize="0"/>
          <p:nvPr/>
        </p:nvPicPr>
        <p:blipFill rotWithShape="1">
          <a:blip r:embed="rId2">
            <a:alphaModFix/>
          </a:blip>
          <a:srcRect/>
          <a:stretch/>
        </p:blipFill>
        <p:spPr>
          <a:xfrm>
            <a:off x="1" y="-10457"/>
            <a:ext cx="9144000" cy="5148116"/>
          </a:xfrm>
          <a:prstGeom prst="rect">
            <a:avLst/>
          </a:prstGeom>
          <a:noFill/>
          <a:ln>
            <a:noFill/>
          </a:ln>
        </p:spPr>
      </p:pic>
      <p:pic>
        <p:nvPicPr>
          <p:cNvPr id="15" name="Google Shape;15;p54"/>
          <p:cNvPicPr preferRelativeResize="0"/>
          <p:nvPr/>
        </p:nvPicPr>
        <p:blipFill rotWithShape="1">
          <a:blip r:embed="rId3">
            <a:alphaModFix/>
          </a:blip>
          <a:srcRect r="26766"/>
          <a:stretch/>
        </p:blipFill>
        <p:spPr>
          <a:xfrm>
            <a:off x="1" y="4627165"/>
            <a:ext cx="9144000" cy="532631"/>
          </a:xfrm>
          <a:prstGeom prst="rect">
            <a:avLst/>
          </a:prstGeom>
          <a:noFill/>
          <a:ln>
            <a:noFill/>
          </a:ln>
        </p:spPr>
      </p:pic>
      <p:pic>
        <p:nvPicPr>
          <p:cNvPr id="16" name="Google Shape;16;p54"/>
          <p:cNvPicPr preferRelativeResize="0"/>
          <p:nvPr/>
        </p:nvPicPr>
        <p:blipFill rotWithShape="1">
          <a:blip r:embed="rId4">
            <a:alphaModFix/>
          </a:blip>
          <a:srcRect/>
          <a:stretch/>
        </p:blipFill>
        <p:spPr>
          <a:xfrm>
            <a:off x="7613960" y="4131398"/>
            <a:ext cx="1221339" cy="681678"/>
          </a:xfrm>
          <a:prstGeom prst="rect">
            <a:avLst/>
          </a:prstGeom>
          <a:noFill/>
          <a:ln>
            <a:noFill/>
          </a:ln>
        </p:spPr>
      </p:pic>
      <p:sp>
        <p:nvSpPr>
          <p:cNvPr id="17" name="Google Shape;17;p54"/>
          <p:cNvSpPr txBox="1">
            <a:spLocks noGrp="1"/>
          </p:cNvSpPr>
          <p:nvPr>
            <p:ph type="ctrTitle"/>
          </p:nvPr>
        </p:nvSpPr>
        <p:spPr>
          <a:xfrm>
            <a:off x="282289" y="2581643"/>
            <a:ext cx="7023000" cy="940800"/>
          </a:xfrm>
          <a:prstGeom prst="rect">
            <a:avLst/>
          </a:prstGeom>
          <a:noFill/>
          <a:ln>
            <a:noFill/>
          </a:ln>
        </p:spPr>
        <p:txBody>
          <a:bodyPr spcFirstLastPara="1" wrap="square" lIns="0" tIns="45700" rIns="91425" bIns="45700" anchor="b" anchorCtr="0">
            <a:normAutofit/>
          </a:bodyPr>
          <a:lstStyle>
            <a:lvl1pPr marR="0" lvl="0" algn="l" rtl="0">
              <a:lnSpc>
                <a:spcPct val="90000"/>
              </a:lnSpc>
              <a:spcBef>
                <a:spcPts val="0"/>
              </a:spcBef>
              <a:spcAft>
                <a:spcPts val="0"/>
              </a:spcAft>
              <a:buClr>
                <a:srgbClr val="002855"/>
              </a:buClr>
              <a:buSzPts val="3300"/>
              <a:buFont typeface="Calibri"/>
              <a:buNone/>
              <a:defRPr sz="3300" b="1" i="0" u="none" strike="noStrike" cap="none">
                <a:solidFill>
                  <a:srgbClr val="0028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54"/>
          <p:cNvSpPr txBox="1">
            <a:spLocks noGrp="1"/>
          </p:cNvSpPr>
          <p:nvPr>
            <p:ph type="subTitle" idx="1"/>
          </p:nvPr>
        </p:nvSpPr>
        <p:spPr>
          <a:xfrm>
            <a:off x="282290" y="3557482"/>
            <a:ext cx="7023000" cy="874800"/>
          </a:xfrm>
          <a:prstGeom prst="rect">
            <a:avLst/>
          </a:prstGeom>
          <a:noFill/>
          <a:ln>
            <a:noFill/>
          </a:ln>
        </p:spPr>
        <p:txBody>
          <a:bodyPr spcFirstLastPara="1" wrap="square" lIns="0" tIns="45700" rIns="91425" bIns="45700" anchor="t" anchorCtr="0">
            <a:normAutofit/>
          </a:bodyPr>
          <a:lstStyle>
            <a:lvl1pPr lvl="0" algn="l">
              <a:lnSpc>
                <a:spcPct val="90000"/>
              </a:lnSpc>
              <a:spcBef>
                <a:spcPts val="750"/>
              </a:spcBef>
              <a:spcAft>
                <a:spcPts val="0"/>
              </a:spcAft>
              <a:buSzPts val="2100"/>
              <a:buNone/>
              <a:defRPr sz="2100" b="1" i="1">
                <a:solidFill>
                  <a:srgbClr val="7F7F7F"/>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9" name="Google Shape;19;p54"/>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20" name="Google Shape;20;p54"/>
          <p:cNvSpPr txBox="1"/>
          <p:nvPr/>
        </p:nvSpPr>
        <p:spPr>
          <a:xfrm>
            <a:off x="814401" y="4654044"/>
            <a:ext cx="8328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2855"/>
                </a:solidFill>
                <a:latin typeface="Calibri"/>
                <a:ea typeface="Calibri"/>
                <a:cs typeface="Calibri"/>
                <a:sym typeface="Calibri"/>
              </a:rPr>
              <a:t>ieee.org</a:t>
            </a:r>
            <a:endParaRPr sz="1100" b="1" i="0" u="none" strike="noStrike" cap="none">
              <a:solidFill>
                <a:srgbClr val="002855"/>
              </a:solidFill>
              <a:latin typeface="Calibri"/>
              <a:ea typeface="Calibri"/>
              <a:cs typeface="Calibri"/>
              <a:sym typeface="Calibri"/>
            </a:endParaRPr>
          </a:p>
        </p:txBody>
      </p:sp>
      <p:sp>
        <p:nvSpPr>
          <p:cNvPr id="21" name="Google Shape;21;p54"/>
          <p:cNvSpPr txBox="1"/>
          <p:nvPr/>
        </p:nvSpPr>
        <p:spPr>
          <a:xfrm>
            <a:off x="0" y="4961588"/>
            <a:ext cx="91440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7EAFB"/>
              </a:buClr>
              <a:buSzPts val="800"/>
              <a:buFont typeface="Calibri"/>
              <a:buNone/>
            </a:pPr>
            <a:r>
              <a:rPr lang="en" sz="800" b="0" i="0" u="none" strike="noStrike" cap="none">
                <a:solidFill>
                  <a:srgbClr val="C7EAFB"/>
                </a:solidFill>
                <a:latin typeface="Calibri"/>
                <a:ea typeface="Calibri"/>
                <a:cs typeface="Calibri"/>
                <a:sym typeface="Calibri"/>
              </a:rPr>
              <a:t>The professional home for the engineering and technology community worldwide</a:t>
            </a:r>
            <a:endParaRPr sz="1800" b="0" i="0" u="none" strike="noStrike" cap="none">
              <a:solidFill>
                <a:schemeClr val="dk1"/>
              </a:solidFill>
              <a:latin typeface="Calibri"/>
              <a:ea typeface="Calibri"/>
              <a:cs typeface="Calibri"/>
              <a:sym typeface="Calibri"/>
            </a:endParaRPr>
          </a:p>
        </p:txBody>
      </p:sp>
      <p:sp>
        <p:nvSpPr>
          <p:cNvPr id="22" name="Google Shape;22;p54"/>
          <p:cNvSpPr>
            <a:spLocks noGrp="1"/>
          </p:cNvSpPr>
          <p:nvPr>
            <p:ph type="pic" idx="2"/>
          </p:nvPr>
        </p:nvSpPr>
        <p:spPr>
          <a:xfrm>
            <a:off x="-487630" y="-275587"/>
            <a:ext cx="2633700" cy="2633100"/>
          </a:xfrm>
          <a:prstGeom prst="ellipse">
            <a:avLst/>
          </a:prstGeom>
          <a:solidFill>
            <a:schemeClr val="lt1"/>
          </a:solidFill>
          <a:ln>
            <a:noFill/>
          </a:ln>
        </p:spPr>
      </p:sp>
      <p:sp>
        <p:nvSpPr>
          <p:cNvPr id="23" name="Google Shape;23;p54"/>
          <p:cNvSpPr>
            <a:spLocks noGrp="1"/>
          </p:cNvSpPr>
          <p:nvPr>
            <p:ph type="pic" idx="3"/>
          </p:nvPr>
        </p:nvSpPr>
        <p:spPr>
          <a:xfrm>
            <a:off x="7216988" y="432744"/>
            <a:ext cx="1313700" cy="1314000"/>
          </a:xfrm>
          <a:prstGeom prst="ellipse">
            <a:avLst/>
          </a:prstGeom>
          <a:solidFill>
            <a:schemeClr val="lt1"/>
          </a:solidFill>
          <a:ln>
            <a:noFill/>
          </a:ln>
        </p:spPr>
      </p:sp>
      <p:sp>
        <p:nvSpPr>
          <p:cNvPr id="24" name="Google Shape;24;p54"/>
          <p:cNvSpPr>
            <a:spLocks noGrp="1"/>
          </p:cNvSpPr>
          <p:nvPr>
            <p:ph type="pic" idx="4"/>
          </p:nvPr>
        </p:nvSpPr>
        <p:spPr>
          <a:xfrm>
            <a:off x="3465829" y="-82898"/>
            <a:ext cx="2187900" cy="2187600"/>
          </a:xfrm>
          <a:prstGeom prst="ellipse">
            <a:avLst/>
          </a:prstGeom>
          <a:solidFill>
            <a:schemeClr val="lt1"/>
          </a:solidFill>
          <a:ln>
            <a:noFill/>
          </a:ln>
        </p:spPr>
      </p:sp>
      <p:sp>
        <p:nvSpPr>
          <p:cNvPr id="25" name="Google Shape;25;p54"/>
          <p:cNvSpPr>
            <a:spLocks noGrp="1"/>
          </p:cNvSpPr>
          <p:nvPr>
            <p:ph type="pic" idx="5"/>
          </p:nvPr>
        </p:nvSpPr>
        <p:spPr>
          <a:xfrm>
            <a:off x="7445518" y="2009789"/>
            <a:ext cx="1887900" cy="1887900"/>
          </a:xfrm>
          <a:prstGeom prst="ellipse">
            <a:avLst/>
          </a:prstGeom>
          <a:solidFill>
            <a:schemeClr val="lt1"/>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1D-Photos Unlocked">
  <p:cSld name="Title Slide 1D-Photos Unlocked">
    <p:spTree>
      <p:nvGrpSpPr>
        <p:cNvPr id="1" name="Shape 105"/>
        <p:cNvGrpSpPr/>
        <p:nvPr/>
      </p:nvGrpSpPr>
      <p:grpSpPr>
        <a:xfrm>
          <a:off x="0" y="0"/>
          <a:ext cx="0" cy="0"/>
          <a:chOff x="0" y="0"/>
          <a:chExt cx="0" cy="0"/>
        </a:xfrm>
      </p:grpSpPr>
      <p:pic>
        <p:nvPicPr>
          <p:cNvPr id="106" name="Google Shape;106;p62"/>
          <p:cNvPicPr preferRelativeResize="0"/>
          <p:nvPr/>
        </p:nvPicPr>
        <p:blipFill rotWithShape="1">
          <a:blip r:embed="rId2">
            <a:alphaModFix/>
          </a:blip>
          <a:srcRect/>
          <a:stretch/>
        </p:blipFill>
        <p:spPr>
          <a:xfrm>
            <a:off x="1" y="-8147"/>
            <a:ext cx="9143998" cy="5143498"/>
          </a:xfrm>
          <a:prstGeom prst="rect">
            <a:avLst/>
          </a:prstGeom>
          <a:noFill/>
          <a:ln>
            <a:noFill/>
          </a:ln>
        </p:spPr>
      </p:pic>
      <p:pic>
        <p:nvPicPr>
          <p:cNvPr id="107" name="Google Shape;107;p62"/>
          <p:cNvPicPr preferRelativeResize="0"/>
          <p:nvPr/>
        </p:nvPicPr>
        <p:blipFill rotWithShape="1">
          <a:blip r:embed="rId3">
            <a:alphaModFix/>
          </a:blip>
          <a:srcRect r="26766"/>
          <a:stretch/>
        </p:blipFill>
        <p:spPr>
          <a:xfrm>
            <a:off x="1" y="4627165"/>
            <a:ext cx="9144000" cy="532631"/>
          </a:xfrm>
          <a:prstGeom prst="rect">
            <a:avLst/>
          </a:prstGeom>
          <a:noFill/>
          <a:ln>
            <a:noFill/>
          </a:ln>
        </p:spPr>
      </p:pic>
      <p:pic>
        <p:nvPicPr>
          <p:cNvPr id="108" name="Google Shape;108;p62"/>
          <p:cNvPicPr preferRelativeResize="0"/>
          <p:nvPr/>
        </p:nvPicPr>
        <p:blipFill rotWithShape="1">
          <a:blip r:embed="rId4">
            <a:alphaModFix/>
          </a:blip>
          <a:srcRect/>
          <a:stretch/>
        </p:blipFill>
        <p:spPr>
          <a:xfrm>
            <a:off x="7613960" y="4131398"/>
            <a:ext cx="1221339" cy="681678"/>
          </a:xfrm>
          <a:prstGeom prst="rect">
            <a:avLst/>
          </a:prstGeom>
          <a:noFill/>
          <a:ln>
            <a:noFill/>
          </a:ln>
        </p:spPr>
      </p:pic>
      <p:sp>
        <p:nvSpPr>
          <p:cNvPr id="109" name="Google Shape;109;p62"/>
          <p:cNvSpPr txBox="1">
            <a:spLocks noGrp="1"/>
          </p:cNvSpPr>
          <p:nvPr>
            <p:ph type="ctrTitle"/>
          </p:nvPr>
        </p:nvSpPr>
        <p:spPr>
          <a:xfrm>
            <a:off x="282289" y="2581643"/>
            <a:ext cx="8553000" cy="940800"/>
          </a:xfrm>
          <a:prstGeom prst="rect">
            <a:avLst/>
          </a:prstGeom>
          <a:noFill/>
          <a:ln>
            <a:noFill/>
          </a:ln>
        </p:spPr>
        <p:txBody>
          <a:bodyPr spcFirstLastPara="1" wrap="square" lIns="0" tIns="45700" rIns="91425" bIns="45700" anchor="b" anchorCtr="0">
            <a:normAutofit/>
          </a:bodyPr>
          <a:lstStyle>
            <a:lvl1pPr marR="0" lvl="0" algn="l" rtl="0">
              <a:lnSpc>
                <a:spcPct val="90000"/>
              </a:lnSpc>
              <a:spcBef>
                <a:spcPts val="0"/>
              </a:spcBef>
              <a:spcAft>
                <a:spcPts val="0"/>
              </a:spcAft>
              <a:buClr>
                <a:srgbClr val="002855"/>
              </a:buClr>
              <a:buSzPts val="3300"/>
              <a:buFont typeface="Calibri"/>
              <a:buNone/>
              <a:defRPr sz="3300" b="1" i="0" u="none" strike="noStrike" cap="none">
                <a:solidFill>
                  <a:srgbClr val="0028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0" name="Google Shape;110;p62"/>
          <p:cNvSpPr txBox="1">
            <a:spLocks noGrp="1"/>
          </p:cNvSpPr>
          <p:nvPr>
            <p:ph type="subTitle" idx="1"/>
          </p:nvPr>
        </p:nvSpPr>
        <p:spPr>
          <a:xfrm>
            <a:off x="282290" y="3557482"/>
            <a:ext cx="7023000" cy="874800"/>
          </a:xfrm>
          <a:prstGeom prst="rect">
            <a:avLst/>
          </a:prstGeom>
          <a:noFill/>
          <a:ln>
            <a:noFill/>
          </a:ln>
        </p:spPr>
        <p:txBody>
          <a:bodyPr spcFirstLastPara="1" wrap="square" lIns="0" tIns="45700" rIns="91425" bIns="45700" anchor="t" anchorCtr="0">
            <a:normAutofit/>
          </a:bodyPr>
          <a:lstStyle>
            <a:lvl1pPr lvl="0" algn="l">
              <a:lnSpc>
                <a:spcPct val="90000"/>
              </a:lnSpc>
              <a:spcBef>
                <a:spcPts val="750"/>
              </a:spcBef>
              <a:spcAft>
                <a:spcPts val="0"/>
              </a:spcAft>
              <a:buSzPts val="2100"/>
              <a:buNone/>
              <a:defRPr sz="2100" b="1" i="1">
                <a:solidFill>
                  <a:srgbClr val="7F7F7F"/>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11" name="Google Shape;111;p62"/>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12" name="Google Shape;112;p62"/>
          <p:cNvSpPr txBox="1"/>
          <p:nvPr/>
        </p:nvSpPr>
        <p:spPr>
          <a:xfrm>
            <a:off x="814401" y="4654044"/>
            <a:ext cx="8328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2855"/>
                </a:solidFill>
                <a:latin typeface="Calibri"/>
                <a:ea typeface="Calibri"/>
                <a:cs typeface="Calibri"/>
                <a:sym typeface="Calibri"/>
              </a:rPr>
              <a:t>ieee.org</a:t>
            </a:r>
            <a:endParaRPr sz="1100" b="1" i="0" u="none" strike="noStrike" cap="none">
              <a:solidFill>
                <a:srgbClr val="002855"/>
              </a:solidFill>
              <a:latin typeface="Calibri"/>
              <a:ea typeface="Calibri"/>
              <a:cs typeface="Calibri"/>
              <a:sym typeface="Calibri"/>
            </a:endParaRPr>
          </a:p>
        </p:txBody>
      </p:sp>
      <p:sp>
        <p:nvSpPr>
          <p:cNvPr id="113" name="Google Shape;113;p62"/>
          <p:cNvSpPr txBox="1"/>
          <p:nvPr/>
        </p:nvSpPr>
        <p:spPr>
          <a:xfrm>
            <a:off x="0" y="4961588"/>
            <a:ext cx="91440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7EAFB"/>
              </a:buClr>
              <a:buSzPts val="800"/>
              <a:buFont typeface="Calibri"/>
              <a:buNone/>
            </a:pPr>
            <a:r>
              <a:rPr lang="en" sz="800" b="0" i="0" u="none" strike="noStrike" cap="none">
                <a:solidFill>
                  <a:srgbClr val="C7EAFB"/>
                </a:solidFill>
                <a:latin typeface="Calibri"/>
                <a:ea typeface="Calibri"/>
                <a:cs typeface="Calibri"/>
                <a:sym typeface="Calibri"/>
              </a:rPr>
              <a:t>The professional home for the engineering and technology community worldwide</a:t>
            </a:r>
            <a:endParaRPr sz="1800" b="0" i="0" u="none" strike="noStrike" cap="none">
              <a:solidFill>
                <a:schemeClr val="dk1"/>
              </a:solidFill>
              <a:latin typeface="Calibri"/>
              <a:ea typeface="Calibri"/>
              <a:cs typeface="Calibri"/>
              <a:sym typeface="Calibri"/>
            </a:endParaRPr>
          </a:p>
        </p:txBody>
      </p:sp>
      <p:sp>
        <p:nvSpPr>
          <p:cNvPr id="114" name="Google Shape;114;p62"/>
          <p:cNvSpPr>
            <a:spLocks noGrp="1"/>
          </p:cNvSpPr>
          <p:nvPr>
            <p:ph type="pic" idx="2"/>
          </p:nvPr>
        </p:nvSpPr>
        <p:spPr>
          <a:xfrm>
            <a:off x="-551" y="506367"/>
            <a:ext cx="1828800" cy="1828800"/>
          </a:xfrm>
          <a:prstGeom prst="rect">
            <a:avLst/>
          </a:prstGeom>
          <a:solidFill>
            <a:schemeClr val="lt1"/>
          </a:solidFill>
          <a:ln>
            <a:noFill/>
          </a:ln>
        </p:spPr>
      </p:sp>
      <p:sp>
        <p:nvSpPr>
          <p:cNvPr id="115" name="Google Shape;115;p62"/>
          <p:cNvSpPr>
            <a:spLocks noGrp="1"/>
          </p:cNvSpPr>
          <p:nvPr>
            <p:ph type="pic" idx="3"/>
          </p:nvPr>
        </p:nvSpPr>
        <p:spPr>
          <a:xfrm>
            <a:off x="1812458" y="506367"/>
            <a:ext cx="1861500" cy="1831200"/>
          </a:xfrm>
          <a:prstGeom prst="rect">
            <a:avLst/>
          </a:prstGeom>
          <a:solidFill>
            <a:schemeClr val="lt1"/>
          </a:solidFill>
          <a:ln>
            <a:noFill/>
          </a:ln>
        </p:spPr>
      </p:sp>
      <p:sp>
        <p:nvSpPr>
          <p:cNvPr id="116" name="Google Shape;116;p62"/>
          <p:cNvSpPr>
            <a:spLocks noGrp="1"/>
          </p:cNvSpPr>
          <p:nvPr>
            <p:ph type="pic" idx="4"/>
          </p:nvPr>
        </p:nvSpPr>
        <p:spPr>
          <a:xfrm>
            <a:off x="3674266" y="506367"/>
            <a:ext cx="1817400" cy="1828800"/>
          </a:xfrm>
          <a:prstGeom prst="rect">
            <a:avLst/>
          </a:prstGeom>
          <a:solidFill>
            <a:schemeClr val="lt1"/>
          </a:solidFill>
          <a:ln>
            <a:noFill/>
          </a:ln>
        </p:spPr>
      </p:sp>
      <p:sp>
        <p:nvSpPr>
          <p:cNvPr id="117" name="Google Shape;117;p62"/>
          <p:cNvSpPr>
            <a:spLocks noGrp="1"/>
          </p:cNvSpPr>
          <p:nvPr>
            <p:ph type="pic" idx="5"/>
          </p:nvPr>
        </p:nvSpPr>
        <p:spPr>
          <a:xfrm>
            <a:off x="5493599" y="506367"/>
            <a:ext cx="1837800" cy="1828800"/>
          </a:xfrm>
          <a:prstGeom prst="rect">
            <a:avLst/>
          </a:prstGeom>
          <a:solidFill>
            <a:schemeClr val="lt1"/>
          </a:solidFill>
          <a:ln>
            <a:noFill/>
          </a:ln>
        </p:spPr>
      </p:sp>
      <p:sp>
        <p:nvSpPr>
          <p:cNvPr id="118" name="Google Shape;118;p62"/>
          <p:cNvSpPr>
            <a:spLocks noGrp="1"/>
          </p:cNvSpPr>
          <p:nvPr>
            <p:ph type="pic" idx="6"/>
          </p:nvPr>
        </p:nvSpPr>
        <p:spPr>
          <a:xfrm>
            <a:off x="7322401" y="506367"/>
            <a:ext cx="1836600" cy="1828800"/>
          </a:xfrm>
          <a:prstGeom prst="rect">
            <a:avLst/>
          </a:prstGeom>
          <a:solidFill>
            <a:schemeClr val="lt1"/>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2B-Photos Locked">
  <p:cSld name="Title Slide 2B-Photos Locked">
    <p:spTree>
      <p:nvGrpSpPr>
        <p:cNvPr id="1" name="Shape 119"/>
        <p:cNvGrpSpPr/>
        <p:nvPr/>
      </p:nvGrpSpPr>
      <p:grpSpPr>
        <a:xfrm>
          <a:off x="0" y="0"/>
          <a:ext cx="0" cy="0"/>
          <a:chOff x="0" y="0"/>
          <a:chExt cx="0" cy="0"/>
        </a:xfrm>
      </p:grpSpPr>
      <p:pic>
        <p:nvPicPr>
          <p:cNvPr id="120" name="Google Shape;120;p64"/>
          <p:cNvPicPr preferRelativeResize="0"/>
          <p:nvPr/>
        </p:nvPicPr>
        <p:blipFill rotWithShape="1">
          <a:blip r:embed="rId2">
            <a:alphaModFix/>
          </a:blip>
          <a:srcRect/>
          <a:stretch/>
        </p:blipFill>
        <p:spPr>
          <a:xfrm>
            <a:off x="1" y="-10457"/>
            <a:ext cx="9144000" cy="5148116"/>
          </a:xfrm>
          <a:prstGeom prst="rect">
            <a:avLst/>
          </a:prstGeom>
          <a:noFill/>
          <a:ln>
            <a:noFill/>
          </a:ln>
        </p:spPr>
      </p:pic>
      <p:pic>
        <p:nvPicPr>
          <p:cNvPr id="121" name="Google Shape;121;p64"/>
          <p:cNvPicPr preferRelativeResize="0"/>
          <p:nvPr/>
        </p:nvPicPr>
        <p:blipFill rotWithShape="1">
          <a:blip r:embed="rId3">
            <a:alphaModFix/>
          </a:blip>
          <a:srcRect r="26766"/>
          <a:stretch/>
        </p:blipFill>
        <p:spPr>
          <a:xfrm>
            <a:off x="1" y="4627165"/>
            <a:ext cx="9144000" cy="532631"/>
          </a:xfrm>
          <a:prstGeom prst="rect">
            <a:avLst/>
          </a:prstGeom>
          <a:noFill/>
          <a:ln>
            <a:noFill/>
          </a:ln>
        </p:spPr>
      </p:pic>
      <p:pic>
        <p:nvPicPr>
          <p:cNvPr id="122" name="Google Shape;122;p64"/>
          <p:cNvPicPr preferRelativeResize="0"/>
          <p:nvPr/>
        </p:nvPicPr>
        <p:blipFill rotWithShape="1">
          <a:blip r:embed="rId4">
            <a:alphaModFix/>
          </a:blip>
          <a:srcRect/>
          <a:stretch/>
        </p:blipFill>
        <p:spPr>
          <a:xfrm>
            <a:off x="7613960" y="4131398"/>
            <a:ext cx="1221339" cy="681678"/>
          </a:xfrm>
          <a:prstGeom prst="rect">
            <a:avLst/>
          </a:prstGeom>
          <a:noFill/>
          <a:ln>
            <a:noFill/>
          </a:ln>
        </p:spPr>
      </p:pic>
      <p:sp>
        <p:nvSpPr>
          <p:cNvPr id="123" name="Google Shape;123;p64"/>
          <p:cNvSpPr txBox="1">
            <a:spLocks noGrp="1"/>
          </p:cNvSpPr>
          <p:nvPr>
            <p:ph type="ctrTitle"/>
          </p:nvPr>
        </p:nvSpPr>
        <p:spPr>
          <a:xfrm>
            <a:off x="282290" y="2581643"/>
            <a:ext cx="7023000" cy="940800"/>
          </a:xfrm>
          <a:prstGeom prst="rect">
            <a:avLst/>
          </a:prstGeom>
          <a:noFill/>
          <a:ln>
            <a:noFill/>
          </a:ln>
        </p:spPr>
        <p:txBody>
          <a:bodyPr spcFirstLastPara="1" wrap="square" lIns="0" tIns="45700" rIns="91425" bIns="45700" anchor="b" anchorCtr="0">
            <a:normAutofit/>
          </a:bodyPr>
          <a:lstStyle>
            <a:lvl1pPr marR="0" lvl="0" algn="l" rtl="0">
              <a:lnSpc>
                <a:spcPct val="90000"/>
              </a:lnSpc>
              <a:spcBef>
                <a:spcPts val="0"/>
              </a:spcBef>
              <a:spcAft>
                <a:spcPts val="0"/>
              </a:spcAft>
              <a:buClr>
                <a:srgbClr val="002855"/>
              </a:buClr>
              <a:buSzPts val="3300"/>
              <a:buFont typeface="Calibri"/>
              <a:buNone/>
              <a:defRPr sz="3300" b="1" i="0" u="none" strike="noStrike" cap="none">
                <a:solidFill>
                  <a:srgbClr val="0028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4" name="Google Shape;124;p64"/>
          <p:cNvSpPr txBox="1">
            <a:spLocks noGrp="1"/>
          </p:cNvSpPr>
          <p:nvPr>
            <p:ph type="subTitle" idx="1"/>
          </p:nvPr>
        </p:nvSpPr>
        <p:spPr>
          <a:xfrm>
            <a:off x="282290" y="3557482"/>
            <a:ext cx="7023000" cy="874800"/>
          </a:xfrm>
          <a:prstGeom prst="rect">
            <a:avLst/>
          </a:prstGeom>
          <a:noFill/>
          <a:ln>
            <a:noFill/>
          </a:ln>
        </p:spPr>
        <p:txBody>
          <a:bodyPr spcFirstLastPara="1" wrap="square" lIns="0" tIns="45700" rIns="91425" bIns="45700" anchor="t" anchorCtr="0">
            <a:normAutofit/>
          </a:bodyPr>
          <a:lstStyle>
            <a:lvl1pPr lvl="0" algn="l">
              <a:lnSpc>
                <a:spcPct val="90000"/>
              </a:lnSpc>
              <a:spcBef>
                <a:spcPts val="750"/>
              </a:spcBef>
              <a:spcAft>
                <a:spcPts val="0"/>
              </a:spcAft>
              <a:buSzPts val="2100"/>
              <a:buNone/>
              <a:defRPr sz="2100" b="1" i="1">
                <a:solidFill>
                  <a:srgbClr val="7F7F7F"/>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25" name="Google Shape;125;p64"/>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26" name="Google Shape;126;p64"/>
          <p:cNvSpPr txBox="1"/>
          <p:nvPr/>
        </p:nvSpPr>
        <p:spPr>
          <a:xfrm>
            <a:off x="814401" y="4654044"/>
            <a:ext cx="8328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2855"/>
                </a:solidFill>
                <a:latin typeface="Calibri"/>
                <a:ea typeface="Calibri"/>
                <a:cs typeface="Calibri"/>
                <a:sym typeface="Calibri"/>
              </a:rPr>
              <a:t>ieee.org</a:t>
            </a:r>
            <a:endParaRPr sz="1100" b="1" i="0" u="none" strike="noStrike" cap="none">
              <a:solidFill>
                <a:srgbClr val="002855"/>
              </a:solidFill>
              <a:latin typeface="Calibri"/>
              <a:ea typeface="Calibri"/>
              <a:cs typeface="Calibri"/>
              <a:sym typeface="Calibri"/>
            </a:endParaRPr>
          </a:p>
        </p:txBody>
      </p:sp>
      <p:sp>
        <p:nvSpPr>
          <p:cNvPr id="127" name="Google Shape;127;p64"/>
          <p:cNvSpPr txBox="1"/>
          <p:nvPr/>
        </p:nvSpPr>
        <p:spPr>
          <a:xfrm>
            <a:off x="0" y="4961588"/>
            <a:ext cx="91440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7EAFB"/>
              </a:buClr>
              <a:buSzPts val="800"/>
              <a:buFont typeface="Calibri"/>
              <a:buNone/>
            </a:pPr>
            <a:r>
              <a:rPr lang="en" sz="800" b="0" i="0" u="none" strike="noStrike" cap="none">
                <a:solidFill>
                  <a:srgbClr val="C7EAFB"/>
                </a:solidFill>
                <a:latin typeface="Calibri"/>
                <a:ea typeface="Calibri"/>
                <a:cs typeface="Calibri"/>
                <a:sym typeface="Calibri"/>
              </a:rPr>
              <a:t>The professional home for the engineering and technology community worldwide</a:t>
            </a:r>
            <a:endParaRPr sz="1800" b="0" i="0" u="none" strike="noStrike" cap="none">
              <a:solidFill>
                <a:schemeClr val="dk1"/>
              </a:solidFill>
              <a:latin typeface="Calibri"/>
              <a:ea typeface="Calibri"/>
              <a:cs typeface="Calibri"/>
              <a:sym typeface="Calibri"/>
            </a:endParaRPr>
          </a:p>
        </p:txBody>
      </p:sp>
      <p:pic>
        <p:nvPicPr>
          <p:cNvPr id="128" name="Google Shape;128;p64" descr="A group of people around a table&#10;&#10;Description automatically generated"/>
          <p:cNvPicPr preferRelativeResize="0"/>
          <p:nvPr/>
        </p:nvPicPr>
        <p:blipFill rotWithShape="1">
          <a:blip r:embed="rId5">
            <a:alphaModFix/>
          </a:blip>
          <a:srcRect l="3559" r="3559"/>
          <a:stretch/>
        </p:blipFill>
        <p:spPr>
          <a:xfrm>
            <a:off x="-487630" y="-275587"/>
            <a:ext cx="2633700" cy="2633100"/>
          </a:xfrm>
          <a:prstGeom prst="ellipse">
            <a:avLst/>
          </a:prstGeom>
          <a:noFill/>
          <a:ln>
            <a:noFill/>
          </a:ln>
        </p:spPr>
      </p:pic>
      <p:pic>
        <p:nvPicPr>
          <p:cNvPr id="129" name="Google Shape;129;p64" descr="A hand touching a sphere&#10;&#10;Description automatically generated"/>
          <p:cNvPicPr preferRelativeResize="0"/>
          <p:nvPr/>
        </p:nvPicPr>
        <p:blipFill rotWithShape="1">
          <a:blip r:embed="rId6">
            <a:alphaModFix/>
          </a:blip>
          <a:srcRect t="319" b="319"/>
          <a:stretch/>
        </p:blipFill>
        <p:spPr>
          <a:xfrm>
            <a:off x="7216988" y="432744"/>
            <a:ext cx="1313700" cy="1314000"/>
          </a:xfrm>
          <a:prstGeom prst="ellipse">
            <a:avLst/>
          </a:prstGeom>
          <a:noFill/>
          <a:ln>
            <a:noFill/>
          </a:ln>
        </p:spPr>
      </p:pic>
      <p:pic>
        <p:nvPicPr>
          <p:cNvPr id="130" name="Google Shape;130;p64" descr="A person and person wearing safety vests and helmets looking at a computer&#10;&#10;Description automatically generated"/>
          <p:cNvPicPr preferRelativeResize="0"/>
          <p:nvPr/>
        </p:nvPicPr>
        <p:blipFill rotWithShape="1">
          <a:blip r:embed="rId7">
            <a:alphaModFix/>
          </a:blip>
          <a:srcRect t="1019" b="1020"/>
          <a:stretch/>
        </p:blipFill>
        <p:spPr>
          <a:xfrm>
            <a:off x="3465829" y="-82898"/>
            <a:ext cx="2187900" cy="2187600"/>
          </a:xfrm>
          <a:prstGeom prst="ellipse">
            <a:avLst/>
          </a:prstGeom>
          <a:noFill/>
          <a:ln>
            <a:noFill/>
          </a:ln>
        </p:spPr>
      </p:pic>
      <p:pic>
        <p:nvPicPr>
          <p:cNvPr id="131" name="Google Shape;131;p64" descr="A person wearing a white hard hat and white shirt&#10;&#10;Description automatically generated"/>
          <p:cNvPicPr preferRelativeResize="0"/>
          <p:nvPr/>
        </p:nvPicPr>
        <p:blipFill rotWithShape="1">
          <a:blip r:embed="rId8">
            <a:alphaModFix/>
          </a:blip>
          <a:srcRect l="4783" r="4783"/>
          <a:stretch/>
        </p:blipFill>
        <p:spPr>
          <a:xfrm>
            <a:off x="7445518" y="2009789"/>
            <a:ext cx="1887900" cy="1887900"/>
          </a:xfrm>
          <a:prstGeom prst="ellipse">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Slide 2D">
  <p:cSld name="Divider Slide 2D">
    <p:spTree>
      <p:nvGrpSpPr>
        <p:cNvPr id="1" name="Shape 132"/>
        <p:cNvGrpSpPr/>
        <p:nvPr/>
      </p:nvGrpSpPr>
      <p:grpSpPr>
        <a:xfrm>
          <a:off x="0" y="0"/>
          <a:ext cx="0" cy="0"/>
          <a:chOff x="0" y="0"/>
          <a:chExt cx="0" cy="0"/>
        </a:xfrm>
      </p:grpSpPr>
      <p:pic>
        <p:nvPicPr>
          <p:cNvPr id="133" name="Google Shape;133;p65"/>
          <p:cNvPicPr preferRelativeResize="0"/>
          <p:nvPr/>
        </p:nvPicPr>
        <p:blipFill rotWithShape="1">
          <a:blip r:embed="rId2">
            <a:alphaModFix/>
          </a:blip>
          <a:srcRect/>
          <a:stretch/>
        </p:blipFill>
        <p:spPr>
          <a:xfrm>
            <a:off x="1" y="-10457"/>
            <a:ext cx="9144000" cy="5148116"/>
          </a:xfrm>
          <a:prstGeom prst="rect">
            <a:avLst/>
          </a:prstGeom>
          <a:noFill/>
          <a:ln>
            <a:noFill/>
          </a:ln>
        </p:spPr>
      </p:pic>
      <p:pic>
        <p:nvPicPr>
          <p:cNvPr id="134" name="Google Shape;134;p65"/>
          <p:cNvPicPr preferRelativeResize="0"/>
          <p:nvPr/>
        </p:nvPicPr>
        <p:blipFill rotWithShape="1">
          <a:blip r:embed="rId3">
            <a:alphaModFix/>
          </a:blip>
          <a:srcRect r="26766"/>
          <a:stretch/>
        </p:blipFill>
        <p:spPr>
          <a:xfrm>
            <a:off x="1" y="4627165"/>
            <a:ext cx="9144000" cy="532631"/>
          </a:xfrm>
          <a:prstGeom prst="rect">
            <a:avLst/>
          </a:prstGeom>
          <a:noFill/>
          <a:ln>
            <a:noFill/>
          </a:ln>
        </p:spPr>
      </p:pic>
      <p:pic>
        <p:nvPicPr>
          <p:cNvPr id="135" name="Google Shape;135;p65"/>
          <p:cNvPicPr preferRelativeResize="0"/>
          <p:nvPr/>
        </p:nvPicPr>
        <p:blipFill rotWithShape="1">
          <a:blip r:embed="rId4">
            <a:alphaModFix/>
          </a:blip>
          <a:srcRect/>
          <a:stretch/>
        </p:blipFill>
        <p:spPr>
          <a:xfrm>
            <a:off x="7613960" y="4131398"/>
            <a:ext cx="1221339" cy="681678"/>
          </a:xfrm>
          <a:prstGeom prst="rect">
            <a:avLst/>
          </a:prstGeom>
          <a:noFill/>
          <a:ln>
            <a:noFill/>
          </a:ln>
        </p:spPr>
      </p:pic>
      <p:sp>
        <p:nvSpPr>
          <p:cNvPr id="136" name="Google Shape;136;p65"/>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37" name="Google Shape;137;p65"/>
          <p:cNvSpPr txBox="1"/>
          <p:nvPr/>
        </p:nvSpPr>
        <p:spPr>
          <a:xfrm>
            <a:off x="814401" y="4654044"/>
            <a:ext cx="8328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2855"/>
                </a:solidFill>
                <a:latin typeface="Calibri"/>
                <a:ea typeface="Calibri"/>
                <a:cs typeface="Calibri"/>
                <a:sym typeface="Calibri"/>
              </a:rPr>
              <a:t>ieee.org</a:t>
            </a:r>
            <a:endParaRPr sz="1100" b="1" i="0" u="none" strike="noStrike" cap="none">
              <a:solidFill>
                <a:srgbClr val="002855"/>
              </a:solidFill>
              <a:latin typeface="Calibri"/>
              <a:ea typeface="Calibri"/>
              <a:cs typeface="Calibri"/>
              <a:sym typeface="Calibri"/>
            </a:endParaRPr>
          </a:p>
        </p:txBody>
      </p:sp>
      <p:sp>
        <p:nvSpPr>
          <p:cNvPr id="138" name="Google Shape;138;p65"/>
          <p:cNvSpPr txBox="1"/>
          <p:nvPr/>
        </p:nvSpPr>
        <p:spPr>
          <a:xfrm>
            <a:off x="0" y="4961588"/>
            <a:ext cx="91440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7EAFB"/>
              </a:buClr>
              <a:buSzPts val="800"/>
              <a:buFont typeface="Calibri"/>
              <a:buNone/>
            </a:pPr>
            <a:r>
              <a:rPr lang="en" sz="800" b="0" i="0" u="none" strike="noStrike" cap="none">
                <a:solidFill>
                  <a:srgbClr val="C7EAFB"/>
                </a:solidFill>
                <a:latin typeface="Calibri"/>
                <a:ea typeface="Calibri"/>
                <a:cs typeface="Calibri"/>
                <a:sym typeface="Calibri"/>
              </a:rPr>
              <a:t>The professional home for the engineering and technology community worldwide</a:t>
            </a:r>
            <a:endParaRPr sz="1800" b="0" i="0" u="none" strike="noStrike" cap="none">
              <a:solidFill>
                <a:schemeClr val="dk1"/>
              </a:solidFill>
              <a:latin typeface="Calibri"/>
              <a:ea typeface="Calibri"/>
              <a:cs typeface="Calibri"/>
              <a:sym typeface="Calibri"/>
            </a:endParaRPr>
          </a:p>
        </p:txBody>
      </p:sp>
      <p:sp>
        <p:nvSpPr>
          <p:cNvPr id="139" name="Google Shape;139;p65"/>
          <p:cNvSpPr txBox="1">
            <a:spLocks noGrp="1"/>
          </p:cNvSpPr>
          <p:nvPr>
            <p:ph type="title"/>
          </p:nvPr>
        </p:nvSpPr>
        <p:spPr>
          <a:xfrm>
            <a:off x="282289" y="2002971"/>
            <a:ext cx="8553000" cy="1065000"/>
          </a:xfrm>
          <a:prstGeom prst="rect">
            <a:avLst/>
          </a:prstGeom>
          <a:noFill/>
          <a:ln>
            <a:noFill/>
          </a:ln>
        </p:spPr>
        <p:txBody>
          <a:bodyPr spcFirstLastPara="1" wrap="square" lIns="0" tIns="45700" rIns="91425" bIns="45700" anchor="b" anchorCtr="0">
            <a:normAutofit/>
          </a:bodyPr>
          <a:lstStyle>
            <a:lvl1pPr marR="0" lvl="0" algn="l" rtl="0">
              <a:lnSpc>
                <a:spcPct val="90000"/>
              </a:lnSpc>
              <a:spcBef>
                <a:spcPts val="0"/>
              </a:spcBef>
              <a:spcAft>
                <a:spcPts val="0"/>
              </a:spcAft>
              <a:buClr>
                <a:srgbClr val="002855"/>
              </a:buClr>
              <a:buSzPts val="3300"/>
              <a:buFont typeface="Calibri"/>
              <a:buNone/>
              <a:defRPr sz="3300" b="1" i="0" u="none" strike="noStrike" cap="none">
                <a:solidFill>
                  <a:srgbClr val="0028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0" name="Google Shape;140;p65"/>
          <p:cNvSpPr txBox="1">
            <a:spLocks noGrp="1"/>
          </p:cNvSpPr>
          <p:nvPr>
            <p:ph type="body" idx="1"/>
          </p:nvPr>
        </p:nvSpPr>
        <p:spPr>
          <a:xfrm>
            <a:off x="282290" y="3088182"/>
            <a:ext cx="8553000" cy="815400"/>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750"/>
              </a:spcBef>
              <a:spcAft>
                <a:spcPts val="0"/>
              </a:spcAft>
              <a:buSzPts val="2100"/>
              <a:buNone/>
              <a:defRPr sz="2100" b="1" i="1">
                <a:solidFill>
                  <a:srgbClr val="7F7F7F"/>
                </a:solidFill>
              </a:defRPr>
            </a:lvl1pPr>
            <a:lvl2pPr marL="914400" lvl="1" indent="-228600" algn="l">
              <a:lnSpc>
                <a:spcPct val="90000"/>
              </a:lnSpc>
              <a:spcBef>
                <a:spcPts val="375"/>
              </a:spcBef>
              <a:spcAft>
                <a:spcPts val="0"/>
              </a:spcAft>
              <a:buSzPts val="1500"/>
              <a:buNone/>
              <a:defRPr sz="1500">
                <a:solidFill>
                  <a:srgbClr val="888888"/>
                </a:solidFill>
              </a:defRPr>
            </a:lvl2pPr>
            <a:lvl3pPr marL="1371600" lvl="2" indent="-228600" algn="l">
              <a:lnSpc>
                <a:spcPct val="90000"/>
              </a:lnSpc>
              <a:spcBef>
                <a:spcPts val="375"/>
              </a:spcBef>
              <a:spcAft>
                <a:spcPts val="0"/>
              </a:spcAft>
              <a:buSzPts val="1350"/>
              <a:buNone/>
              <a:defRPr sz="1350">
                <a:solidFill>
                  <a:srgbClr val="888888"/>
                </a:solidFill>
              </a:defRPr>
            </a:lvl3pPr>
            <a:lvl4pPr marL="1828800" lvl="3" indent="-228600" algn="l">
              <a:lnSpc>
                <a:spcPct val="90000"/>
              </a:lnSpc>
              <a:spcBef>
                <a:spcPts val="375"/>
              </a:spcBef>
              <a:spcAft>
                <a:spcPts val="0"/>
              </a:spcAft>
              <a:buSzPts val="1200"/>
              <a:buNone/>
              <a:defRPr sz="1200">
                <a:solidFill>
                  <a:srgbClr val="888888"/>
                </a:solidFill>
              </a:defRPr>
            </a:lvl4pPr>
            <a:lvl5pPr marL="2286000" lvl="4" indent="-228600" algn="l">
              <a:lnSpc>
                <a:spcPct val="90000"/>
              </a:lnSpc>
              <a:spcBef>
                <a:spcPts val="375"/>
              </a:spcBef>
              <a:spcAft>
                <a:spcPts val="0"/>
              </a:spcAft>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Blank">
  <p:cSld name="Title Only Blank">
    <p:spTree>
      <p:nvGrpSpPr>
        <p:cNvPr id="1" name="Shape 141"/>
        <p:cNvGrpSpPr/>
        <p:nvPr/>
      </p:nvGrpSpPr>
      <p:grpSpPr>
        <a:xfrm>
          <a:off x="0" y="0"/>
          <a:ext cx="0" cy="0"/>
          <a:chOff x="0" y="0"/>
          <a:chExt cx="0" cy="0"/>
        </a:xfrm>
      </p:grpSpPr>
      <p:sp>
        <p:nvSpPr>
          <p:cNvPr id="142" name="Google Shape;142;p66"/>
          <p:cNvSpPr txBox="1">
            <a:spLocks noGrp="1"/>
          </p:cNvSpPr>
          <p:nvPr>
            <p:ph type="body" idx="1"/>
          </p:nvPr>
        </p:nvSpPr>
        <p:spPr>
          <a:xfrm>
            <a:off x="282289" y="1247412"/>
            <a:ext cx="8658600" cy="30921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2855"/>
              </a:buClr>
              <a:buSzPts val="1650"/>
              <a:buChar char="▸"/>
              <a:defRPr/>
            </a:lvl1pPr>
            <a:lvl2pPr marL="914400" lvl="1" indent="-314325" algn="l">
              <a:lnSpc>
                <a:spcPct val="90000"/>
              </a:lnSpc>
              <a:spcBef>
                <a:spcPts val="375"/>
              </a:spcBef>
              <a:spcAft>
                <a:spcPts val="0"/>
              </a:spcAft>
              <a:buClr>
                <a:srgbClr val="002855"/>
              </a:buClr>
              <a:buSzPts val="1350"/>
              <a:buChar char="-"/>
              <a:defRPr/>
            </a:lvl2pPr>
            <a:lvl3pPr marL="1371600" lvl="2" indent="-314325" algn="l">
              <a:lnSpc>
                <a:spcPct val="90000"/>
              </a:lnSpc>
              <a:spcBef>
                <a:spcPts val="375"/>
              </a:spcBef>
              <a:spcAft>
                <a:spcPts val="0"/>
              </a:spcAft>
              <a:buClr>
                <a:srgbClr val="002855"/>
              </a:buClr>
              <a:buSzPts val="1350"/>
              <a:buChar char="•"/>
              <a:defRPr/>
            </a:lvl3pPr>
            <a:lvl4pPr marL="1828800" lvl="3" indent="-314325" algn="l">
              <a:lnSpc>
                <a:spcPct val="90000"/>
              </a:lnSpc>
              <a:spcBef>
                <a:spcPts val="375"/>
              </a:spcBef>
              <a:spcAft>
                <a:spcPts val="0"/>
              </a:spcAft>
              <a:buClr>
                <a:srgbClr val="002855"/>
              </a:buClr>
              <a:buSzPts val="1350"/>
              <a:buChar char="▪"/>
              <a:defRPr/>
            </a:lvl4pPr>
            <a:lvl5pPr marL="2286000" lvl="4" indent="-314325" algn="l">
              <a:lnSpc>
                <a:spcPct val="90000"/>
              </a:lnSpc>
              <a:spcBef>
                <a:spcPts val="375"/>
              </a:spcBef>
              <a:spcAft>
                <a:spcPts val="0"/>
              </a:spcAft>
              <a:buClr>
                <a:srgbClr val="002855"/>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3" name="Google Shape;143;p66"/>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44" name="Google Shape;144;p66"/>
          <p:cNvSpPr txBox="1">
            <a:spLocks noGrp="1"/>
          </p:cNvSpPr>
          <p:nvPr>
            <p:ph type="title"/>
          </p:nvPr>
        </p:nvSpPr>
        <p:spPr>
          <a:xfrm>
            <a:off x="282289" y="245650"/>
            <a:ext cx="8658600" cy="425700"/>
          </a:xfrm>
          <a:prstGeom prst="rect">
            <a:avLst/>
          </a:prstGeom>
          <a:noFill/>
          <a:ln>
            <a:noFill/>
          </a:ln>
        </p:spPr>
        <p:txBody>
          <a:bodyPr spcFirstLastPara="1" wrap="square" lIns="0" tIns="45700" rIns="91425" bIns="45700" anchor="t" anchorCtr="0">
            <a:noAutofit/>
          </a:bodyPr>
          <a:lstStyle>
            <a:lvl1pPr marR="0" lvl="0" algn="l" rtl="0">
              <a:lnSpc>
                <a:spcPct val="90000"/>
              </a:lnSpc>
              <a:spcBef>
                <a:spcPts val="0"/>
              </a:spcBef>
              <a:spcAft>
                <a:spcPts val="0"/>
              </a:spcAft>
              <a:buClr>
                <a:srgbClr val="002855"/>
              </a:buClr>
              <a:buSzPts val="2550"/>
              <a:buFont typeface="Calibri"/>
              <a:buNone/>
              <a:defRPr sz="2550" b="1" i="0" u="none" strike="noStrike" cap="none">
                <a:solidFill>
                  <a:srgbClr val="0028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5" name="Google Shape;145;p66"/>
          <p:cNvSpPr txBox="1">
            <a:spLocks noGrp="1"/>
          </p:cNvSpPr>
          <p:nvPr>
            <p:ph type="body" idx="2"/>
          </p:nvPr>
        </p:nvSpPr>
        <p:spPr>
          <a:xfrm>
            <a:off x="282288" y="710787"/>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146"/>
        <p:cNvGrpSpPr/>
        <p:nvPr/>
      </p:nvGrpSpPr>
      <p:grpSpPr>
        <a:xfrm>
          <a:off x="0" y="0"/>
          <a:ext cx="0" cy="0"/>
          <a:chOff x="0" y="0"/>
          <a:chExt cx="0" cy="0"/>
        </a:xfrm>
      </p:grpSpPr>
      <p:sp>
        <p:nvSpPr>
          <p:cNvPr id="147" name="Google Shape;147;p67"/>
          <p:cNvSpPr txBox="1">
            <a:spLocks noGrp="1"/>
          </p:cNvSpPr>
          <p:nvPr>
            <p:ph type="body" idx="1"/>
          </p:nvPr>
        </p:nvSpPr>
        <p:spPr>
          <a:xfrm>
            <a:off x="282288" y="1242334"/>
            <a:ext cx="4234200" cy="31128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2855"/>
              </a:buClr>
              <a:buSzPts val="1650"/>
              <a:buChar char="▸"/>
              <a:defRPr/>
            </a:lvl1pPr>
            <a:lvl2pPr marL="914400" lvl="1" indent="-314325" algn="l">
              <a:lnSpc>
                <a:spcPct val="90000"/>
              </a:lnSpc>
              <a:spcBef>
                <a:spcPts val="375"/>
              </a:spcBef>
              <a:spcAft>
                <a:spcPts val="0"/>
              </a:spcAft>
              <a:buClr>
                <a:srgbClr val="002855"/>
              </a:buClr>
              <a:buSzPts val="1350"/>
              <a:buChar char="-"/>
              <a:defRPr/>
            </a:lvl2pPr>
            <a:lvl3pPr marL="1371600" lvl="2" indent="-314325" algn="l">
              <a:lnSpc>
                <a:spcPct val="90000"/>
              </a:lnSpc>
              <a:spcBef>
                <a:spcPts val="375"/>
              </a:spcBef>
              <a:spcAft>
                <a:spcPts val="0"/>
              </a:spcAft>
              <a:buClr>
                <a:srgbClr val="002855"/>
              </a:buClr>
              <a:buSzPts val="1350"/>
              <a:buChar char="•"/>
              <a:defRPr/>
            </a:lvl3pPr>
            <a:lvl4pPr marL="1828800" lvl="3" indent="-314325" algn="l">
              <a:lnSpc>
                <a:spcPct val="90000"/>
              </a:lnSpc>
              <a:spcBef>
                <a:spcPts val="375"/>
              </a:spcBef>
              <a:spcAft>
                <a:spcPts val="0"/>
              </a:spcAft>
              <a:buClr>
                <a:srgbClr val="002855"/>
              </a:buClr>
              <a:buSzPts val="1350"/>
              <a:buChar char="▪"/>
              <a:defRPr/>
            </a:lvl4pPr>
            <a:lvl5pPr marL="2286000" lvl="4" indent="-314325" algn="l">
              <a:lnSpc>
                <a:spcPct val="90000"/>
              </a:lnSpc>
              <a:spcBef>
                <a:spcPts val="375"/>
              </a:spcBef>
              <a:spcAft>
                <a:spcPts val="0"/>
              </a:spcAft>
              <a:buClr>
                <a:srgbClr val="002855"/>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8" name="Google Shape;148;p67"/>
          <p:cNvSpPr txBox="1">
            <a:spLocks noGrp="1"/>
          </p:cNvSpPr>
          <p:nvPr>
            <p:ph type="body" idx="2"/>
          </p:nvPr>
        </p:nvSpPr>
        <p:spPr>
          <a:xfrm>
            <a:off x="4691046" y="1242334"/>
            <a:ext cx="4234200" cy="31128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2855"/>
              </a:buClr>
              <a:buSzPts val="1650"/>
              <a:buChar char="▸"/>
              <a:defRPr/>
            </a:lvl1pPr>
            <a:lvl2pPr marL="914400" lvl="1" indent="-314325" algn="l">
              <a:lnSpc>
                <a:spcPct val="90000"/>
              </a:lnSpc>
              <a:spcBef>
                <a:spcPts val="375"/>
              </a:spcBef>
              <a:spcAft>
                <a:spcPts val="0"/>
              </a:spcAft>
              <a:buClr>
                <a:srgbClr val="002855"/>
              </a:buClr>
              <a:buSzPts val="1350"/>
              <a:buChar char="-"/>
              <a:defRPr/>
            </a:lvl2pPr>
            <a:lvl3pPr marL="1371600" lvl="2" indent="-314325" algn="l">
              <a:lnSpc>
                <a:spcPct val="90000"/>
              </a:lnSpc>
              <a:spcBef>
                <a:spcPts val="375"/>
              </a:spcBef>
              <a:spcAft>
                <a:spcPts val="0"/>
              </a:spcAft>
              <a:buClr>
                <a:srgbClr val="002855"/>
              </a:buClr>
              <a:buSzPts val="1350"/>
              <a:buChar char="•"/>
              <a:defRPr/>
            </a:lvl3pPr>
            <a:lvl4pPr marL="1828800" lvl="3" indent="-314325" algn="l">
              <a:lnSpc>
                <a:spcPct val="90000"/>
              </a:lnSpc>
              <a:spcBef>
                <a:spcPts val="375"/>
              </a:spcBef>
              <a:spcAft>
                <a:spcPts val="0"/>
              </a:spcAft>
              <a:buClr>
                <a:srgbClr val="002855"/>
              </a:buClr>
              <a:buSzPts val="1350"/>
              <a:buChar char="▪"/>
              <a:defRPr/>
            </a:lvl4pPr>
            <a:lvl5pPr marL="2286000" lvl="4" indent="-314325" algn="l">
              <a:lnSpc>
                <a:spcPct val="90000"/>
              </a:lnSpc>
              <a:spcBef>
                <a:spcPts val="375"/>
              </a:spcBef>
              <a:spcAft>
                <a:spcPts val="0"/>
              </a:spcAft>
              <a:buClr>
                <a:srgbClr val="002855"/>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9" name="Google Shape;149;p67"/>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50" name="Google Shape;150;p67"/>
          <p:cNvSpPr txBox="1">
            <a:spLocks noGrp="1"/>
          </p:cNvSpPr>
          <p:nvPr>
            <p:ph type="title"/>
          </p:nvPr>
        </p:nvSpPr>
        <p:spPr>
          <a:xfrm>
            <a:off x="282289" y="245650"/>
            <a:ext cx="8658600" cy="425700"/>
          </a:xfrm>
          <a:prstGeom prst="rect">
            <a:avLst/>
          </a:prstGeom>
          <a:noFill/>
          <a:ln>
            <a:noFill/>
          </a:ln>
        </p:spPr>
        <p:txBody>
          <a:bodyPr spcFirstLastPara="1" wrap="square" lIns="0" tIns="45700" rIns="91425" bIns="45700" anchor="t" anchorCtr="0">
            <a:noAutofit/>
          </a:bodyPr>
          <a:lstStyle>
            <a:lvl1pPr marR="0" lvl="0" algn="l" rtl="0">
              <a:lnSpc>
                <a:spcPct val="90000"/>
              </a:lnSpc>
              <a:spcBef>
                <a:spcPts val="0"/>
              </a:spcBef>
              <a:spcAft>
                <a:spcPts val="0"/>
              </a:spcAft>
              <a:buClr>
                <a:srgbClr val="002855"/>
              </a:buClr>
              <a:buSzPts val="2550"/>
              <a:buFont typeface="Calibri"/>
              <a:buNone/>
              <a:defRPr sz="2550" b="1" i="0" u="none" strike="noStrike" cap="none">
                <a:solidFill>
                  <a:srgbClr val="0028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1" name="Google Shape;151;p67"/>
          <p:cNvSpPr txBox="1">
            <a:spLocks noGrp="1"/>
          </p:cNvSpPr>
          <p:nvPr>
            <p:ph type="body" idx="3"/>
          </p:nvPr>
        </p:nvSpPr>
        <p:spPr>
          <a:xfrm>
            <a:off x="282288" y="710787"/>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ntent">
  <p:cSld name="One Content">
    <p:spTree>
      <p:nvGrpSpPr>
        <p:cNvPr id="1" name="Shape 152"/>
        <p:cNvGrpSpPr/>
        <p:nvPr/>
      </p:nvGrpSpPr>
      <p:grpSpPr>
        <a:xfrm>
          <a:off x="0" y="0"/>
          <a:ext cx="0" cy="0"/>
          <a:chOff x="0" y="0"/>
          <a:chExt cx="0" cy="0"/>
        </a:xfrm>
      </p:grpSpPr>
      <p:sp>
        <p:nvSpPr>
          <p:cNvPr id="153" name="Google Shape;153;p68"/>
          <p:cNvSpPr txBox="1">
            <a:spLocks noGrp="1"/>
          </p:cNvSpPr>
          <p:nvPr>
            <p:ph type="body" idx="1"/>
          </p:nvPr>
        </p:nvSpPr>
        <p:spPr>
          <a:xfrm>
            <a:off x="4690591" y="1245233"/>
            <a:ext cx="4250400" cy="3094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4" name="Google Shape;154;p68"/>
          <p:cNvSpPr txBox="1">
            <a:spLocks noGrp="1"/>
          </p:cNvSpPr>
          <p:nvPr>
            <p:ph type="body" idx="2"/>
          </p:nvPr>
        </p:nvSpPr>
        <p:spPr>
          <a:xfrm>
            <a:off x="282289" y="1245232"/>
            <a:ext cx="4227600" cy="30942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2855"/>
              </a:buClr>
              <a:buSzPts val="1650"/>
              <a:buChar char="▸"/>
              <a:defRPr/>
            </a:lvl1pPr>
            <a:lvl2pPr marL="914400" lvl="1" indent="-314325" algn="l">
              <a:lnSpc>
                <a:spcPct val="90000"/>
              </a:lnSpc>
              <a:spcBef>
                <a:spcPts val="375"/>
              </a:spcBef>
              <a:spcAft>
                <a:spcPts val="0"/>
              </a:spcAft>
              <a:buClr>
                <a:srgbClr val="002855"/>
              </a:buClr>
              <a:buSzPts val="1350"/>
              <a:buChar char="-"/>
              <a:defRPr/>
            </a:lvl2pPr>
            <a:lvl3pPr marL="1371600" lvl="2" indent="-314325" algn="l">
              <a:lnSpc>
                <a:spcPct val="90000"/>
              </a:lnSpc>
              <a:spcBef>
                <a:spcPts val="375"/>
              </a:spcBef>
              <a:spcAft>
                <a:spcPts val="0"/>
              </a:spcAft>
              <a:buClr>
                <a:srgbClr val="002855"/>
              </a:buClr>
              <a:buSzPts val="1350"/>
              <a:buChar char="•"/>
              <a:defRPr/>
            </a:lvl3pPr>
            <a:lvl4pPr marL="1828800" lvl="3" indent="-314325" algn="l">
              <a:lnSpc>
                <a:spcPct val="90000"/>
              </a:lnSpc>
              <a:spcBef>
                <a:spcPts val="375"/>
              </a:spcBef>
              <a:spcAft>
                <a:spcPts val="0"/>
              </a:spcAft>
              <a:buClr>
                <a:srgbClr val="002855"/>
              </a:buClr>
              <a:buSzPts val="1350"/>
              <a:buChar char="▪"/>
              <a:defRPr/>
            </a:lvl4pPr>
            <a:lvl5pPr marL="2286000" lvl="4" indent="-314325" algn="l">
              <a:lnSpc>
                <a:spcPct val="90000"/>
              </a:lnSpc>
              <a:spcBef>
                <a:spcPts val="375"/>
              </a:spcBef>
              <a:spcAft>
                <a:spcPts val="0"/>
              </a:spcAft>
              <a:buClr>
                <a:srgbClr val="002855"/>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5" name="Google Shape;155;p68"/>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56" name="Google Shape;156;p68"/>
          <p:cNvSpPr txBox="1">
            <a:spLocks noGrp="1"/>
          </p:cNvSpPr>
          <p:nvPr>
            <p:ph type="title"/>
          </p:nvPr>
        </p:nvSpPr>
        <p:spPr>
          <a:xfrm>
            <a:off x="282289" y="245650"/>
            <a:ext cx="8658600" cy="425700"/>
          </a:xfrm>
          <a:prstGeom prst="rect">
            <a:avLst/>
          </a:prstGeom>
          <a:noFill/>
          <a:ln>
            <a:noFill/>
          </a:ln>
        </p:spPr>
        <p:txBody>
          <a:bodyPr spcFirstLastPara="1" wrap="square" lIns="0" tIns="45700" rIns="91425" bIns="45700" anchor="t" anchorCtr="0">
            <a:noAutofit/>
          </a:bodyPr>
          <a:lstStyle>
            <a:lvl1pPr marR="0" lvl="0" algn="l" rtl="0">
              <a:lnSpc>
                <a:spcPct val="90000"/>
              </a:lnSpc>
              <a:spcBef>
                <a:spcPts val="0"/>
              </a:spcBef>
              <a:spcAft>
                <a:spcPts val="0"/>
              </a:spcAft>
              <a:buClr>
                <a:srgbClr val="002855"/>
              </a:buClr>
              <a:buSzPts val="2550"/>
              <a:buFont typeface="Calibri"/>
              <a:buNone/>
              <a:defRPr sz="2550" b="1" i="0" u="none" strike="noStrike" cap="none">
                <a:solidFill>
                  <a:srgbClr val="0028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7" name="Google Shape;157;p68"/>
          <p:cNvSpPr txBox="1">
            <a:spLocks noGrp="1"/>
          </p:cNvSpPr>
          <p:nvPr>
            <p:ph type="body" idx="3"/>
          </p:nvPr>
        </p:nvSpPr>
        <p:spPr>
          <a:xfrm>
            <a:off x="282288" y="710787"/>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58"/>
        <p:cNvGrpSpPr/>
        <p:nvPr/>
      </p:nvGrpSpPr>
      <p:grpSpPr>
        <a:xfrm>
          <a:off x="0" y="0"/>
          <a:ext cx="0" cy="0"/>
          <a:chOff x="0" y="0"/>
          <a:chExt cx="0" cy="0"/>
        </a:xfrm>
      </p:grpSpPr>
      <p:sp>
        <p:nvSpPr>
          <p:cNvPr id="159" name="Google Shape;159;p69"/>
          <p:cNvSpPr txBox="1">
            <a:spLocks noGrp="1"/>
          </p:cNvSpPr>
          <p:nvPr>
            <p:ph type="body" idx="1"/>
          </p:nvPr>
        </p:nvSpPr>
        <p:spPr>
          <a:xfrm>
            <a:off x="4688237" y="2875597"/>
            <a:ext cx="4252800" cy="1479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0" name="Google Shape;160;p69"/>
          <p:cNvSpPr txBox="1">
            <a:spLocks noGrp="1"/>
          </p:cNvSpPr>
          <p:nvPr>
            <p:ph type="body" idx="2"/>
          </p:nvPr>
        </p:nvSpPr>
        <p:spPr>
          <a:xfrm>
            <a:off x="282290" y="1245232"/>
            <a:ext cx="4252800" cy="31098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2855"/>
              </a:buClr>
              <a:buSzPts val="1650"/>
              <a:buChar char="▸"/>
              <a:defRPr/>
            </a:lvl1pPr>
            <a:lvl2pPr marL="914400" lvl="1" indent="-314325" algn="l">
              <a:lnSpc>
                <a:spcPct val="90000"/>
              </a:lnSpc>
              <a:spcBef>
                <a:spcPts val="375"/>
              </a:spcBef>
              <a:spcAft>
                <a:spcPts val="0"/>
              </a:spcAft>
              <a:buClr>
                <a:srgbClr val="002855"/>
              </a:buClr>
              <a:buSzPts val="1350"/>
              <a:buChar char="-"/>
              <a:defRPr/>
            </a:lvl2pPr>
            <a:lvl3pPr marL="1371600" lvl="2" indent="-314325" algn="l">
              <a:lnSpc>
                <a:spcPct val="90000"/>
              </a:lnSpc>
              <a:spcBef>
                <a:spcPts val="375"/>
              </a:spcBef>
              <a:spcAft>
                <a:spcPts val="0"/>
              </a:spcAft>
              <a:buClr>
                <a:srgbClr val="002855"/>
              </a:buClr>
              <a:buSzPts val="1350"/>
              <a:buChar char="•"/>
              <a:defRPr/>
            </a:lvl3pPr>
            <a:lvl4pPr marL="1828800" lvl="3" indent="-314325" algn="l">
              <a:lnSpc>
                <a:spcPct val="90000"/>
              </a:lnSpc>
              <a:spcBef>
                <a:spcPts val="375"/>
              </a:spcBef>
              <a:spcAft>
                <a:spcPts val="0"/>
              </a:spcAft>
              <a:buClr>
                <a:srgbClr val="002855"/>
              </a:buClr>
              <a:buSzPts val="1350"/>
              <a:buChar char="▪"/>
              <a:defRPr/>
            </a:lvl4pPr>
            <a:lvl5pPr marL="2286000" lvl="4" indent="-314325" algn="l">
              <a:lnSpc>
                <a:spcPct val="90000"/>
              </a:lnSpc>
              <a:spcBef>
                <a:spcPts val="375"/>
              </a:spcBef>
              <a:spcAft>
                <a:spcPts val="0"/>
              </a:spcAft>
              <a:buClr>
                <a:srgbClr val="002855"/>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1" name="Google Shape;161;p69"/>
          <p:cNvSpPr txBox="1">
            <a:spLocks noGrp="1"/>
          </p:cNvSpPr>
          <p:nvPr>
            <p:ph type="body" idx="3"/>
          </p:nvPr>
        </p:nvSpPr>
        <p:spPr>
          <a:xfrm>
            <a:off x="4688237" y="1245231"/>
            <a:ext cx="4252800" cy="1479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2" name="Google Shape;162;p69"/>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63" name="Google Shape;163;p69"/>
          <p:cNvSpPr txBox="1">
            <a:spLocks noGrp="1"/>
          </p:cNvSpPr>
          <p:nvPr>
            <p:ph type="title"/>
          </p:nvPr>
        </p:nvSpPr>
        <p:spPr>
          <a:xfrm>
            <a:off x="282289" y="245650"/>
            <a:ext cx="8658600" cy="425700"/>
          </a:xfrm>
          <a:prstGeom prst="rect">
            <a:avLst/>
          </a:prstGeom>
          <a:noFill/>
          <a:ln>
            <a:noFill/>
          </a:ln>
        </p:spPr>
        <p:txBody>
          <a:bodyPr spcFirstLastPara="1" wrap="square" lIns="0" tIns="45700" rIns="91425" bIns="45700" anchor="t" anchorCtr="0">
            <a:noAutofit/>
          </a:bodyPr>
          <a:lstStyle>
            <a:lvl1pPr marR="0" lvl="0" algn="l" rtl="0">
              <a:lnSpc>
                <a:spcPct val="90000"/>
              </a:lnSpc>
              <a:spcBef>
                <a:spcPts val="0"/>
              </a:spcBef>
              <a:spcAft>
                <a:spcPts val="0"/>
              </a:spcAft>
              <a:buClr>
                <a:srgbClr val="002855"/>
              </a:buClr>
              <a:buSzPts val="2550"/>
              <a:buFont typeface="Calibri"/>
              <a:buNone/>
              <a:defRPr sz="2550" b="1" i="0" u="none" strike="noStrike" cap="none">
                <a:solidFill>
                  <a:srgbClr val="0028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4" name="Google Shape;164;p69"/>
          <p:cNvSpPr txBox="1">
            <a:spLocks noGrp="1"/>
          </p:cNvSpPr>
          <p:nvPr>
            <p:ph type="body" idx="4"/>
          </p:nvPr>
        </p:nvSpPr>
        <p:spPr>
          <a:xfrm>
            <a:off x="282288" y="710787"/>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65"/>
        <p:cNvGrpSpPr/>
        <p:nvPr/>
      </p:nvGrpSpPr>
      <p:grpSpPr>
        <a:xfrm>
          <a:off x="0" y="0"/>
          <a:ext cx="0" cy="0"/>
          <a:chOff x="0" y="0"/>
          <a:chExt cx="0" cy="0"/>
        </a:xfrm>
      </p:grpSpPr>
      <p:sp>
        <p:nvSpPr>
          <p:cNvPr id="166" name="Google Shape;166;p70"/>
          <p:cNvSpPr txBox="1">
            <a:spLocks noGrp="1"/>
          </p:cNvSpPr>
          <p:nvPr>
            <p:ph type="body" idx="1"/>
          </p:nvPr>
        </p:nvSpPr>
        <p:spPr>
          <a:xfrm>
            <a:off x="4685745" y="2269344"/>
            <a:ext cx="4255200" cy="2085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7" name="Google Shape;167;p70"/>
          <p:cNvSpPr txBox="1">
            <a:spLocks noGrp="1"/>
          </p:cNvSpPr>
          <p:nvPr>
            <p:ph type="body" idx="2"/>
          </p:nvPr>
        </p:nvSpPr>
        <p:spPr>
          <a:xfrm>
            <a:off x="282290" y="1245232"/>
            <a:ext cx="4235400" cy="31098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2855"/>
              </a:buClr>
              <a:buSzPts val="1650"/>
              <a:buChar char="▸"/>
              <a:defRPr/>
            </a:lvl1pPr>
            <a:lvl2pPr marL="914400" lvl="1" indent="-314325" algn="l">
              <a:lnSpc>
                <a:spcPct val="90000"/>
              </a:lnSpc>
              <a:spcBef>
                <a:spcPts val="375"/>
              </a:spcBef>
              <a:spcAft>
                <a:spcPts val="0"/>
              </a:spcAft>
              <a:buClr>
                <a:srgbClr val="002855"/>
              </a:buClr>
              <a:buSzPts val="1350"/>
              <a:buChar char="-"/>
              <a:defRPr/>
            </a:lvl2pPr>
            <a:lvl3pPr marL="1371600" lvl="2" indent="-314325" algn="l">
              <a:lnSpc>
                <a:spcPct val="90000"/>
              </a:lnSpc>
              <a:spcBef>
                <a:spcPts val="375"/>
              </a:spcBef>
              <a:spcAft>
                <a:spcPts val="0"/>
              </a:spcAft>
              <a:buClr>
                <a:srgbClr val="002855"/>
              </a:buClr>
              <a:buSzPts val="1350"/>
              <a:buChar char="•"/>
              <a:defRPr/>
            </a:lvl3pPr>
            <a:lvl4pPr marL="1828800" lvl="3" indent="-314325" algn="l">
              <a:lnSpc>
                <a:spcPct val="90000"/>
              </a:lnSpc>
              <a:spcBef>
                <a:spcPts val="375"/>
              </a:spcBef>
              <a:spcAft>
                <a:spcPts val="0"/>
              </a:spcAft>
              <a:buClr>
                <a:srgbClr val="002855"/>
              </a:buClr>
              <a:buSzPts val="1350"/>
              <a:buChar char="▪"/>
              <a:defRPr/>
            </a:lvl4pPr>
            <a:lvl5pPr marL="2286000" lvl="4" indent="-314325" algn="l">
              <a:lnSpc>
                <a:spcPct val="90000"/>
              </a:lnSpc>
              <a:spcBef>
                <a:spcPts val="375"/>
              </a:spcBef>
              <a:spcAft>
                <a:spcPts val="0"/>
              </a:spcAft>
              <a:buClr>
                <a:srgbClr val="002855"/>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8" name="Google Shape;168;p70"/>
          <p:cNvSpPr txBox="1">
            <a:spLocks noGrp="1"/>
          </p:cNvSpPr>
          <p:nvPr>
            <p:ph type="body" idx="3"/>
          </p:nvPr>
        </p:nvSpPr>
        <p:spPr>
          <a:xfrm>
            <a:off x="4685745" y="1245232"/>
            <a:ext cx="4255200" cy="9012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500"/>
              <a:buNone/>
              <a:defRPr sz="1500"/>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9" name="Google Shape;169;p70"/>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70" name="Google Shape;170;p70"/>
          <p:cNvSpPr txBox="1">
            <a:spLocks noGrp="1"/>
          </p:cNvSpPr>
          <p:nvPr>
            <p:ph type="title"/>
          </p:nvPr>
        </p:nvSpPr>
        <p:spPr>
          <a:xfrm>
            <a:off x="282289" y="245650"/>
            <a:ext cx="8658600" cy="425700"/>
          </a:xfrm>
          <a:prstGeom prst="rect">
            <a:avLst/>
          </a:prstGeom>
          <a:noFill/>
          <a:ln>
            <a:noFill/>
          </a:ln>
        </p:spPr>
        <p:txBody>
          <a:bodyPr spcFirstLastPara="1" wrap="square" lIns="0" tIns="45700" rIns="91425" bIns="45700" anchor="t" anchorCtr="0">
            <a:noAutofit/>
          </a:bodyPr>
          <a:lstStyle>
            <a:lvl1pPr marR="0" lvl="0" algn="l" rtl="0">
              <a:lnSpc>
                <a:spcPct val="90000"/>
              </a:lnSpc>
              <a:spcBef>
                <a:spcPts val="0"/>
              </a:spcBef>
              <a:spcAft>
                <a:spcPts val="0"/>
              </a:spcAft>
              <a:buClr>
                <a:srgbClr val="002855"/>
              </a:buClr>
              <a:buSzPts val="2550"/>
              <a:buFont typeface="Calibri"/>
              <a:buNone/>
              <a:defRPr sz="2550" b="1" i="0" u="none" strike="noStrike" cap="none">
                <a:solidFill>
                  <a:srgbClr val="0028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1" name="Google Shape;171;p70"/>
          <p:cNvSpPr txBox="1">
            <a:spLocks noGrp="1"/>
          </p:cNvSpPr>
          <p:nvPr>
            <p:ph type="body" idx="4"/>
          </p:nvPr>
        </p:nvSpPr>
        <p:spPr>
          <a:xfrm>
            <a:off x="282288" y="710787"/>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Text, Bullets">
  <p:cSld name="Content, Text, Bullets">
    <p:spTree>
      <p:nvGrpSpPr>
        <p:cNvPr id="1" name="Shape 172"/>
        <p:cNvGrpSpPr/>
        <p:nvPr/>
      </p:nvGrpSpPr>
      <p:grpSpPr>
        <a:xfrm>
          <a:off x="0" y="0"/>
          <a:ext cx="0" cy="0"/>
          <a:chOff x="0" y="0"/>
          <a:chExt cx="0" cy="0"/>
        </a:xfrm>
      </p:grpSpPr>
      <p:sp>
        <p:nvSpPr>
          <p:cNvPr id="173" name="Google Shape;173;p71"/>
          <p:cNvSpPr txBox="1">
            <a:spLocks noGrp="1"/>
          </p:cNvSpPr>
          <p:nvPr>
            <p:ph type="body" idx="1"/>
          </p:nvPr>
        </p:nvSpPr>
        <p:spPr>
          <a:xfrm>
            <a:off x="285920" y="1245687"/>
            <a:ext cx="4231800" cy="3109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4" name="Google Shape;174;p71"/>
          <p:cNvSpPr txBox="1">
            <a:spLocks noGrp="1"/>
          </p:cNvSpPr>
          <p:nvPr>
            <p:ph type="body" idx="2"/>
          </p:nvPr>
        </p:nvSpPr>
        <p:spPr>
          <a:xfrm>
            <a:off x="4687855" y="2269504"/>
            <a:ext cx="4253100" cy="20856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2855"/>
              </a:buClr>
              <a:buSzPts val="1650"/>
              <a:buChar char="▸"/>
              <a:defRPr/>
            </a:lvl1pPr>
            <a:lvl2pPr marL="914400" lvl="1" indent="-314325" algn="l">
              <a:lnSpc>
                <a:spcPct val="90000"/>
              </a:lnSpc>
              <a:spcBef>
                <a:spcPts val="375"/>
              </a:spcBef>
              <a:spcAft>
                <a:spcPts val="0"/>
              </a:spcAft>
              <a:buClr>
                <a:srgbClr val="002855"/>
              </a:buClr>
              <a:buSzPts val="1350"/>
              <a:buChar char="-"/>
              <a:defRPr/>
            </a:lvl2pPr>
            <a:lvl3pPr marL="1371600" lvl="2" indent="-314325" algn="l">
              <a:lnSpc>
                <a:spcPct val="90000"/>
              </a:lnSpc>
              <a:spcBef>
                <a:spcPts val="375"/>
              </a:spcBef>
              <a:spcAft>
                <a:spcPts val="0"/>
              </a:spcAft>
              <a:buClr>
                <a:srgbClr val="002855"/>
              </a:buClr>
              <a:buSzPts val="1350"/>
              <a:buChar char="•"/>
              <a:defRPr/>
            </a:lvl3pPr>
            <a:lvl4pPr marL="1828800" lvl="3" indent="-314325" algn="l">
              <a:lnSpc>
                <a:spcPct val="90000"/>
              </a:lnSpc>
              <a:spcBef>
                <a:spcPts val="375"/>
              </a:spcBef>
              <a:spcAft>
                <a:spcPts val="0"/>
              </a:spcAft>
              <a:buClr>
                <a:srgbClr val="002855"/>
              </a:buClr>
              <a:buSzPts val="1350"/>
              <a:buChar char="▪"/>
              <a:defRPr/>
            </a:lvl4pPr>
            <a:lvl5pPr marL="2286000" lvl="4" indent="-314325" algn="l">
              <a:lnSpc>
                <a:spcPct val="90000"/>
              </a:lnSpc>
              <a:spcBef>
                <a:spcPts val="375"/>
              </a:spcBef>
              <a:spcAft>
                <a:spcPts val="0"/>
              </a:spcAft>
              <a:buClr>
                <a:srgbClr val="002855"/>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5" name="Google Shape;175;p71"/>
          <p:cNvSpPr txBox="1">
            <a:spLocks noGrp="1"/>
          </p:cNvSpPr>
          <p:nvPr>
            <p:ph type="body" idx="3"/>
          </p:nvPr>
        </p:nvSpPr>
        <p:spPr>
          <a:xfrm>
            <a:off x="4687855" y="1252982"/>
            <a:ext cx="4253100" cy="8859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500"/>
              <a:buNone/>
              <a:defRPr sz="1500"/>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6" name="Google Shape;176;p71"/>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77" name="Google Shape;177;p71"/>
          <p:cNvSpPr txBox="1">
            <a:spLocks noGrp="1"/>
          </p:cNvSpPr>
          <p:nvPr>
            <p:ph type="title"/>
          </p:nvPr>
        </p:nvSpPr>
        <p:spPr>
          <a:xfrm>
            <a:off x="282289" y="245650"/>
            <a:ext cx="8658600" cy="425700"/>
          </a:xfrm>
          <a:prstGeom prst="rect">
            <a:avLst/>
          </a:prstGeom>
          <a:noFill/>
          <a:ln>
            <a:noFill/>
          </a:ln>
        </p:spPr>
        <p:txBody>
          <a:bodyPr spcFirstLastPara="1" wrap="square" lIns="0" tIns="45700" rIns="91425" bIns="45700" anchor="t" anchorCtr="0">
            <a:noAutofit/>
          </a:bodyPr>
          <a:lstStyle>
            <a:lvl1pPr marR="0" lvl="0" algn="l" rtl="0">
              <a:lnSpc>
                <a:spcPct val="90000"/>
              </a:lnSpc>
              <a:spcBef>
                <a:spcPts val="0"/>
              </a:spcBef>
              <a:spcAft>
                <a:spcPts val="0"/>
              </a:spcAft>
              <a:buClr>
                <a:srgbClr val="002855"/>
              </a:buClr>
              <a:buSzPts val="2550"/>
              <a:buFont typeface="Calibri"/>
              <a:buNone/>
              <a:defRPr sz="2550" b="1" i="0" u="none" strike="noStrike" cap="none">
                <a:solidFill>
                  <a:srgbClr val="0028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8" name="Google Shape;178;p71"/>
          <p:cNvSpPr txBox="1">
            <a:spLocks noGrp="1"/>
          </p:cNvSpPr>
          <p:nvPr>
            <p:ph type="body" idx="4"/>
          </p:nvPr>
        </p:nvSpPr>
        <p:spPr>
          <a:xfrm>
            <a:off x="282288" y="710787"/>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9" name="Google Shape;179;p71"/>
          <p:cNvSpPr txBox="1"/>
          <p:nvPr/>
        </p:nvSpPr>
        <p:spPr>
          <a:xfrm>
            <a:off x="7361695" y="1782305"/>
            <a:ext cx="0" cy="0"/>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180"/>
        <p:cNvGrpSpPr/>
        <p:nvPr/>
      </p:nvGrpSpPr>
      <p:grpSpPr>
        <a:xfrm>
          <a:off x="0" y="0"/>
          <a:ext cx="0" cy="0"/>
          <a:chOff x="0" y="0"/>
          <a:chExt cx="0" cy="0"/>
        </a:xfrm>
      </p:grpSpPr>
      <p:sp>
        <p:nvSpPr>
          <p:cNvPr id="181" name="Google Shape;181;p72"/>
          <p:cNvSpPr txBox="1">
            <a:spLocks noGrp="1"/>
          </p:cNvSpPr>
          <p:nvPr>
            <p:ph type="body" idx="1"/>
          </p:nvPr>
        </p:nvSpPr>
        <p:spPr>
          <a:xfrm>
            <a:off x="4707473" y="2921431"/>
            <a:ext cx="4210200" cy="1422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2" name="Google Shape;182;p72"/>
          <p:cNvSpPr txBox="1">
            <a:spLocks noGrp="1"/>
          </p:cNvSpPr>
          <p:nvPr>
            <p:ph type="body" idx="2"/>
          </p:nvPr>
        </p:nvSpPr>
        <p:spPr>
          <a:xfrm>
            <a:off x="282290" y="1252981"/>
            <a:ext cx="4210200" cy="14394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2855"/>
              </a:buClr>
              <a:buSzPts val="1650"/>
              <a:buChar char="▸"/>
              <a:defRPr/>
            </a:lvl1pPr>
            <a:lvl2pPr marL="914400" lvl="1" indent="-314325" algn="l">
              <a:lnSpc>
                <a:spcPct val="90000"/>
              </a:lnSpc>
              <a:spcBef>
                <a:spcPts val="375"/>
              </a:spcBef>
              <a:spcAft>
                <a:spcPts val="0"/>
              </a:spcAft>
              <a:buClr>
                <a:srgbClr val="002855"/>
              </a:buClr>
              <a:buSzPts val="1350"/>
              <a:buChar char="-"/>
              <a:defRPr/>
            </a:lvl2pPr>
            <a:lvl3pPr marL="1371600" lvl="2" indent="-314325" algn="l">
              <a:lnSpc>
                <a:spcPct val="90000"/>
              </a:lnSpc>
              <a:spcBef>
                <a:spcPts val="375"/>
              </a:spcBef>
              <a:spcAft>
                <a:spcPts val="0"/>
              </a:spcAft>
              <a:buClr>
                <a:srgbClr val="002855"/>
              </a:buClr>
              <a:buSzPts val="1350"/>
              <a:buChar char="•"/>
              <a:defRPr/>
            </a:lvl3pPr>
            <a:lvl4pPr marL="1828800" lvl="3" indent="-314325" algn="l">
              <a:lnSpc>
                <a:spcPct val="90000"/>
              </a:lnSpc>
              <a:spcBef>
                <a:spcPts val="375"/>
              </a:spcBef>
              <a:spcAft>
                <a:spcPts val="0"/>
              </a:spcAft>
              <a:buClr>
                <a:srgbClr val="002855"/>
              </a:buClr>
              <a:buSzPts val="1350"/>
              <a:buChar char="▪"/>
              <a:defRPr/>
            </a:lvl4pPr>
            <a:lvl5pPr marL="2286000" lvl="4" indent="-314325" algn="l">
              <a:lnSpc>
                <a:spcPct val="90000"/>
              </a:lnSpc>
              <a:spcBef>
                <a:spcPts val="375"/>
              </a:spcBef>
              <a:spcAft>
                <a:spcPts val="0"/>
              </a:spcAft>
              <a:buClr>
                <a:srgbClr val="002855"/>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3" name="Google Shape;183;p72"/>
          <p:cNvSpPr txBox="1">
            <a:spLocks noGrp="1"/>
          </p:cNvSpPr>
          <p:nvPr>
            <p:ph type="body" idx="3"/>
          </p:nvPr>
        </p:nvSpPr>
        <p:spPr>
          <a:xfrm>
            <a:off x="4707473" y="1269541"/>
            <a:ext cx="4210200" cy="1422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4" name="Google Shape;184;p72"/>
          <p:cNvSpPr txBox="1">
            <a:spLocks noGrp="1"/>
          </p:cNvSpPr>
          <p:nvPr>
            <p:ph type="body" idx="4"/>
          </p:nvPr>
        </p:nvSpPr>
        <p:spPr>
          <a:xfrm>
            <a:off x="282290" y="2921431"/>
            <a:ext cx="4210200" cy="1422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5" name="Google Shape;185;p72"/>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86" name="Google Shape;186;p72"/>
          <p:cNvSpPr txBox="1">
            <a:spLocks noGrp="1"/>
          </p:cNvSpPr>
          <p:nvPr>
            <p:ph type="title"/>
          </p:nvPr>
        </p:nvSpPr>
        <p:spPr>
          <a:xfrm>
            <a:off x="282289" y="245650"/>
            <a:ext cx="8658600" cy="425700"/>
          </a:xfrm>
          <a:prstGeom prst="rect">
            <a:avLst/>
          </a:prstGeom>
          <a:noFill/>
          <a:ln>
            <a:noFill/>
          </a:ln>
        </p:spPr>
        <p:txBody>
          <a:bodyPr spcFirstLastPara="1" wrap="square" lIns="0" tIns="45700" rIns="91425" bIns="45700" anchor="t" anchorCtr="0">
            <a:noAutofit/>
          </a:bodyPr>
          <a:lstStyle>
            <a:lvl1pPr marR="0" lvl="0" algn="l" rtl="0">
              <a:lnSpc>
                <a:spcPct val="90000"/>
              </a:lnSpc>
              <a:spcBef>
                <a:spcPts val="0"/>
              </a:spcBef>
              <a:spcAft>
                <a:spcPts val="0"/>
              </a:spcAft>
              <a:buClr>
                <a:srgbClr val="002855"/>
              </a:buClr>
              <a:buSzPts val="2550"/>
              <a:buFont typeface="Calibri"/>
              <a:buNone/>
              <a:defRPr sz="2550" b="1" i="0" u="none" strike="noStrike" cap="none">
                <a:solidFill>
                  <a:srgbClr val="0028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7" name="Google Shape;187;p72"/>
          <p:cNvSpPr txBox="1">
            <a:spLocks noGrp="1"/>
          </p:cNvSpPr>
          <p:nvPr>
            <p:ph type="body" idx="5"/>
          </p:nvPr>
        </p:nvSpPr>
        <p:spPr>
          <a:xfrm>
            <a:off x="282288" y="710787"/>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ullets and Image">
  <p:cSld name="Bullets and Image">
    <p:spTree>
      <p:nvGrpSpPr>
        <p:cNvPr id="1" name="Shape 26"/>
        <p:cNvGrpSpPr/>
        <p:nvPr/>
      </p:nvGrpSpPr>
      <p:grpSpPr>
        <a:xfrm>
          <a:off x="0" y="0"/>
          <a:ext cx="0" cy="0"/>
          <a:chOff x="0" y="0"/>
          <a:chExt cx="0" cy="0"/>
        </a:xfrm>
      </p:grpSpPr>
      <p:sp>
        <p:nvSpPr>
          <p:cNvPr id="27" name="Google Shape;27;p55"/>
          <p:cNvSpPr txBox="1">
            <a:spLocks noGrp="1"/>
          </p:cNvSpPr>
          <p:nvPr>
            <p:ph type="body" idx="1"/>
          </p:nvPr>
        </p:nvSpPr>
        <p:spPr>
          <a:xfrm>
            <a:off x="282290" y="1252981"/>
            <a:ext cx="4971000" cy="21657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2855"/>
              </a:buClr>
              <a:buSzPts val="1650"/>
              <a:buChar char="▸"/>
              <a:defRPr/>
            </a:lvl1pPr>
            <a:lvl2pPr marL="914400" lvl="1" indent="-314325" algn="l">
              <a:lnSpc>
                <a:spcPct val="90000"/>
              </a:lnSpc>
              <a:spcBef>
                <a:spcPts val="375"/>
              </a:spcBef>
              <a:spcAft>
                <a:spcPts val="0"/>
              </a:spcAft>
              <a:buClr>
                <a:srgbClr val="002855"/>
              </a:buClr>
              <a:buSzPts val="1350"/>
              <a:buChar char="-"/>
              <a:defRPr/>
            </a:lvl2pPr>
            <a:lvl3pPr marL="1371600" lvl="2" indent="-314325" algn="l">
              <a:lnSpc>
                <a:spcPct val="90000"/>
              </a:lnSpc>
              <a:spcBef>
                <a:spcPts val="375"/>
              </a:spcBef>
              <a:spcAft>
                <a:spcPts val="0"/>
              </a:spcAft>
              <a:buClr>
                <a:srgbClr val="002855"/>
              </a:buClr>
              <a:buSzPts val="1350"/>
              <a:buChar char="•"/>
              <a:defRPr/>
            </a:lvl3pPr>
            <a:lvl4pPr marL="1828800" lvl="3" indent="-314325" algn="l">
              <a:lnSpc>
                <a:spcPct val="90000"/>
              </a:lnSpc>
              <a:spcBef>
                <a:spcPts val="375"/>
              </a:spcBef>
              <a:spcAft>
                <a:spcPts val="0"/>
              </a:spcAft>
              <a:buClr>
                <a:srgbClr val="002855"/>
              </a:buClr>
              <a:buSzPts val="1350"/>
              <a:buChar char="▪"/>
              <a:defRPr/>
            </a:lvl4pPr>
            <a:lvl5pPr marL="2286000" lvl="4" indent="-314325" algn="l">
              <a:lnSpc>
                <a:spcPct val="90000"/>
              </a:lnSpc>
              <a:spcBef>
                <a:spcPts val="375"/>
              </a:spcBef>
              <a:spcAft>
                <a:spcPts val="0"/>
              </a:spcAft>
              <a:buClr>
                <a:srgbClr val="002855"/>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 name="Google Shape;28;p55"/>
          <p:cNvSpPr txBox="1">
            <a:spLocks noGrp="1"/>
          </p:cNvSpPr>
          <p:nvPr>
            <p:ph type="body" idx="2"/>
          </p:nvPr>
        </p:nvSpPr>
        <p:spPr>
          <a:xfrm>
            <a:off x="282290" y="3535051"/>
            <a:ext cx="4971000" cy="819900"/>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750"/>
              </a:spcBef>
              <a:spcAft>
                <a:spcPts val="0"/>
              </a:spcAft>
              <a:buSzPts val="1500"/>
              <a:buNone/>
              <a:defRPr sz="1500" b="1">
                <a:solidFill>
                  <a:srgbClr val="002855"/>
                </a:solidFill>
              </a:defRPr>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 name="Google Shape;29;p55"/>
          <p:cNvSpPr>
            <a:spLocks noGrp="1"/>
          </p:cNvSpPr>
          <p:nvPr>
            <p:ph type="pic" idx="3"/>
          </p:nvPr>
        </p:nvSpPr>
        <p:spPr>
          <a:xfrm>
            <a:off x="5366283" y="1252982"/>
            <a:ext cx="3574800" cy="3102000"/>
          </a:xfrm>
          <a:prstGeom prst="rect">
            <a:avLst/>
          </a:prstGeom>
          <a:noFill/>
          <a:ln>
            <a:noFill/>
          </a:ln>
        </p:spPr>
      </p:sp>
      <p:sp>
        <p:nvSpPr>
          <p:cNvPr id="30" name="Google Shape;30;p55"/>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31" name="Google Shape;31;p55"/>
          <p:cNvSpPr txBox="1">
            <a:spLocks noGrp="1"/>
          </p:cNvSpPr>
          <p:nvPr>
            <p:ph type="title"/>
          </p:nvPr>
        </p:nvSpPr>
        <p:spPr>
          <a:xfrm>
            <a:off x="282289" y="245650"/>
            <a:ext cx="8658600" cy="425700"/>
          </a:xfrm>
          <a:prstGeom prst="rect">
            <a:avLst/>
          </a:prstGeom>
          <a:noFill/>
          <a:ln>
            <a:noFill/>
          </a:ln>
        </p:spPr>
        <p:txBody>
          <a:bodyPr spcFirstLastPara="1" wrap="square" lIns="0" tIns="45700" rIns="91425" bIns="45700" anchor="t" anchorCtr="0">
            <a:noAutofit/>
          </a:bodyPr>
          <a:lstStyle>
            <a:lvl1pPr marR="0" lvl="0" algn="l" rtl="0">
              <a:lnSpc>
                <a:spcPct val="90000"/>
              </a:lnSpc>
              <a:spcBef>
                <a:spcPts val="0"/>
              </a:spcBef>
              <a:spcAft>
                <a:spcPts val="0"/>
              </a:spcAft>
              <a:buClr>
                <a:srgbClr val="002855"/>
              </a:buClr>
              <a:buSzPts val="2550"/>
              <a:buFont typeface="Calibri"/>
              <a:buNone/>
              <a:defRPr sz="2550" b="1" i="0" u="none" strike="noStrike" cap="none">
                <a:solidFill>
                  <a:srgbClr val="0028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55"/>
          <p:cNvSpPr txBox="1">
            <a:spLocks noGrp="1"/>
          </p:cNvSpPr>
          <p:nvPr>
            <p:ph type="body" idx="4"/>
          </p:nvPr>
        </p:nvSpPr>
        <p:spPr>
          <a:xfrm>
            <a:off x="282288" y="710787"/>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188"/>
        <p:cNvGrpSpPr/>
        <p:nvPr/>
      </p:nvGrpSpPr>
      <p:grpSpPr>
        <a:xfrm>
          <a:off x="0" y="0"/>
          <a:ext cx="0" cy="0"/>
          <a:chOff x="0" y="0"/>
          <a:chExt cx="0" cy="0"/>
        </a:xfrm>
      </p:grpSpPr>
      <p:sp>
        <p:nvSpPr>
          <p:cNvPr id="189" name="Google Shape;189;p73"/>
          <p:cNvSpPr txBox="1">
            <a:spLocks noGrp="1"/>
          </p:cNvSpPr>
          <p:nvPr>
            <p:ph type="body" idx="1"/>
          </p:nvPr>
        </p:nvSpPr>
        <p:spPr>
          <a:xfrm>
            <a:off x="282291" y="1252981"/>
            <a:ext cx="3019500" cy="31020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2855"/>
              </a:buClr>
              <a:buSzPts val="1650"/>
              <a:buChar char="▸"/>
              <a:defRPr/>
            </a:lvl1pPr>
            <a:lvl2pPr marL="914400" lvl="1" indent="-314325" algn="l">
              <a:lnSpc>
                <a:spcPct val="90000"/>
              </a:lnSpc>
              <a:spcBef>
                <a:spcPts val="375"/>
              </a:spcBef>
              <a:spcAft>
                <a:spcPts val="0"/>
              </a:spcAft>
              <a:buClr>
                <a:srgbClr val="002855"/>
              </a:buClr>
              <a:buSzPts val="1350"/>
              <a:buChar char="-"/>
              <a:defRPr/>
            </a:lvl2pPr>
            <a:lvl3pPr marL="1371600" lvl="2" indent="-314325" algn="l">
              <a:lnSpc>
                <a:spcPct val="90000"/>
              </a:lnSpc>
              <a:spcBef>
                <a:spcPts val="375"/>
              </a:spcBef>
              <a:spcAft>
                <a:spcPts val="0"/>
              </a:spcAft>
              <a:buClr>
                <a:srgbClr val="002855"/>
              </a:buClr>
              <a:buSzPts val="1350"/>
              <a:buChar char="•"/>
              <a:defRPr/>
            </a:lvl3pPr>
            <a:lvl4pPr marL="1828800" lvl="3" indent="-314325" algn="l">
              <a:lnSpc>
                <a:spcPct val="90000"/>
              </a:lnSpc>
              <a:spcBef>
                <a:spcPts val="375"/>
              </a:spcBef>
              <a:spcAft>
                <a:spcPts val="0"/>
              </a:spcAft>
              <a:buClr>
                <a:srgbClr val="002855"/>
              </a:buClr>
              <a:buSzPts val="1350"/>
              <a:buChar char="▪"/>
              <a:defRPr/>
            </a:lvl4pPr>
            <a:lvl5pPr marL="2286000" lvl="4" indent="-314325" algn="l">
              <a:lnSpc>
                <a:spcPct val="90000"/>
              </a:lnSpc>
              <a:spcBef>
                <a:spcPts val="375"/>
              </a:spcBef>
              <a:spcAft>
                <a:spcPts val="0"/>
              </a:spcAft>
              <a:buClr>
                <a:srgbClr val="002855"/>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0" name="Google Shape;190;p73"/>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91" name="Google Shape;191;p73"/>
          <p:cNvSpPr txBox="1">
            <a:spLocks noGrp="1"/>
          </p:cNvSpPr>
          <p:nvPr>
            <p:ph type="title"/>
          </p:nvPr>
        </p:nvSpPr>
        <p:spPr>
          <a:xfrm>
            <a:off x="282289" y="245650"/>
            <a:ext cx="8658600" cy="425700"/>
          </a:xfrm>
          <a:prstGeom prst="rect">
            <a:avLst/>
          </a:prstGeom>
          <a:noFill/>
          <a:ln>
            <a:noFill/>
          </a:ln>
        </p:spPr>
        <p:txBody>
          <a:bodyPr spcFirstLastPara="1" wrap="square" lIns="0" tIns="45700" rIns="91425" bIns="45700" anchor="t" anchorCtr="0">
            <a:noAutofit/>
          </a:bodyPr>
          <a:lstStyle>
            <a:lvl1pPr marR="0" lvl="0" algn="l" rtl="0">
              <a:lnSpc>
                <a:spcPct val="90000"/>
              </a:lnSpc>
              <a:spcBef>
                <a:spcPts val="0"/>
              </a:spcBef>
              <a:spcAft>
                <a:spcPts val="0"/>
              </a:spcAft>
              <a:buClr>
                <a:srgbClr val="002855"/>
              </a:buClr>
              <a:buSzPts val="2550"/>
              <a:buFont typeface="Calibri"/>
              <a:buNone/>
              <a:defRPr sz="2550" b="1" i="0" u="none" strike="noStrike" cap="none">
                <a:solidFill>
                  <a:srgbClr val="0028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2" name="Google Shape;192;p73"/>
          <p:cNvSpPr txBox="1">
            <a:spLocks noGrp="1"/>
          </p:cNvSpPr>
          <p:nvPr>
            <p:ph type="body" idx="2"/>
          </p:nvPr>
        </p:nvSpPr>
        <p:spPr>
          <a:xfrm>
            <a:off x="282288" y="710787"/>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Bullets">
  <p:cSld name="Text, Bullets">
    <p:spTree>
      <p:nvGrpSpPr>
        <p:cNvPr id="1" name="Shape 193"/>
        <p:cNvGrpSpPr/>
        <p:nvPr/>
      </p:nvGrpSpPr>
      <p:grpSpPr>
        <a:xfrm>
          <a:off x="0" y="0"/>
          <a:ext cx="0" cy="0"/>
          <a:chOff x="0" y="0"/>
          <a:chExt cx="0" cy="0"/>
        </a:xfrm>
      </p:grpSpPr>
      <p:sp>
        <p:nvSpPr>
          <p:cNvPr id="194" name="Google Shape;194;p74"/>
          <p:cNvSpPr txBox="1">
            <a:spLocks noGrp="1"/>
          </p:cNvSpPr>
          <p:nvPr>
            <p:ph type="body" idx="1"/>
          </p:nvPr>
        </p:nvSpPr>
        <p:spPr>
          <a:xfrm>
            <a:off x="282289" y="2128100"/>
            <a:ext cx="8658600" cy="16050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2855"/>
              </a:buClr>
              <a:buSzPts val="1650"/>
              <a:buChar char="▸"/>
              <a:defRPr/>
            </a:lvl1pPr>
            <a:lvl2pPr marL="914400" lvl="1" indent="-314325" algn="l">
              <a:lnSpc>
                <a:spcPct val="90000"/>
              </a:lnSpc>
              <a:spcBef>
                <a:spcPts val="375"/>
              </a:spcBef>
              <a:spcAft>
                <a:spcPts val="0"/>
              </a:spcAft>
              <a:buClr>
                <a:srgbClr val="002855"/>
              </a:buClr>
              <a:buSzPts val="1350"/>
              <a:buChar char="-"/>
              <a:defRPr/>
            </a:lvl2pPr>
            <a:lvl3pPr marL="1371600" lvl="2" indent="-314325" algn="l">
              <a:lnSpc>
                <a:spcPct val="90000"/>
              </a:lnSpc>
              <a:spcBef>
                <a:spcPts val="375"/>
              </a:spcBef>
              <a:spcAft>
                <a:spcPts val="0"/>
              </a:spcAft>
              <a:buClr>
                <a:srgbClr val="002855"/>
              </a:buClr>
              <a:buSzPts val="1350"/>
              <a:buChar char="•"/>
              <a:defRPr/>
            </a:lvl3pPr>
            <a:lvl4pPr marL="1828800" lvl="3" indent="-314325" algn="l">
              <a:lnSpc>
                <a:spcPct val="90000"/>
              </a:lnSpc>
              <a:spcBef>
                <a:spcPts val="375"/>
              </a:spcBef>
              <a:spcAft>
                <a:spcPts val="0"/>
              </a:spcAft>
              <a:buClr>
                <a:srgbClr val="002855"/>
              </a:buClr>
              <a:buSzPts val="1350"/>
              <a:buChar char="▪"/>
              <a:defRPr/>
            </a:lvl4pPr>
            <a:lvl5pPr marL="2286000" lvl="4" indent="-314325" algn="l">
              <a:lnSpc>
                <a:spcPct val="90000"/>
              </a:lnSpc>
              <a:spcBef>
                <a:spcPts val="375"/>
              </a:spcBef>
              <a:spcAft>
                <a:spcPts val="0"/>
              </a:spcAft>
              <a:buClr>
                <a:srgbClr val="002855"/>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5" name="Google Shape;195;p74"/>
          <p:cNvSpPr txBox="1">
            <a:spLocks noGrp="1"/>
          </p:cNvSpPr>
          <p:nvPr>
            <p:ph type="body" idx="2"/>
          </p:nvPr>
        </p:nvSpPr>
        <p:spPr>
          <a:xfrm>
            <a:off x="282289" y="1253847"/>
            <a:ext cx="8658600" cy="759000"/>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750"/>
              </a:spcBef>
              <a:spcAft>
                <a:spcPts val="0"/>
              </a:spcAft>
              <a:buSzPts val="1500"/>
              <a:buNone/>
              <a:defRPr sz="1500"/>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6" name="Google Shape;196;p74"/>
          <p:cNvSpPr txBox="1">
            <a:spLocks noGrp="1"/>
          </p:cNvSpPr>
          <p:nvPr>
            <p:ph type="body" idx="3"/>
          </p:nvPr>
        </p:nvSpPr>
        <p:spPr>
          <a:xfrm>
            <a:off x="282289" y="3810504"/>
            <a:ext cx="8658600" cy="544500"/>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750"/>
              </a:spcBef>
              <a:spcAft>
                <a:spcPts val="0"/>
              </a:spcAft>
              <a:buSzPts val="1500"/>
              <a:buNone/>
              <a:defRPr sz="1500" b="1" i="1">
                <a:solidFill>
                  <a:srgbClr val="002855"/>
                </a:solidFill>
              </a:defRPr>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7" name="Google Shape;197;p74"/>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98" name="Google Shape;198;p74"/>
          <p:cNvSpPr txBox="1">
            <a:spLocks noGrp="1"/>
          </p:cNvSpPr>
          <p:nvPr>
            <p:ph type="title"/>
          </p:nvPr>
        </p:nvSpPr>
        <p:spPr>
          <a:xfrm>
            <a:off x="282289" y="245650"/>
            <a:ext cx="8658600" cy="425700"/>
          </a:xfrm>
          <a:prstGeom prst="rect">
            <a:avLst/>
          </a:prstGeom>
          <a:noFill/>
          <a:ln>
            <a:noFill/>
          </a:ln>
        </p:spPr>
        <p:txBody>
          <a:bodyPr spcFirstLastPara="1" wrap="square" lIns="0" tIns="45700" rIns="91425" bIns="45700" anchor="t" anchorCtr="0">
            <a:noAutofit/>
          </a:bodyPr>
          <a:lstStyle>
            <a:lvl1pPr marR="0" lvl="0" algn="l" rtl="0">
              <a:lnSpc>
                <a:spcPct val="90000"/>
              </a:lnSpc>
              <a:spcBef>
                <a:spcPts val="0"/>
              </a:spcBef>
              <a:spcAft>
                <a:spcPts val="0"/>
              </a:spcAft>
              <a:buClr>
                <a:srgbClr val="002855"/>
              </a:buClr>
              <a:buSzPts val="2550"/>
              <a:buFont typeface="Calibri"/>
              <a:buNone/>
              <a:defRPr sz="2550" b="1" i="0" u="none" strike="noStrike" cap="none">
                <a:solidFill>
                  <a:srgbClr val="0028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9" name="Google Shape;199;p74"/>
          <p:cNvSpPr txBox="1">
            <a:spLocks noGrp="1"/>
          </p:cNvSpPr>
          <p:nvPr>
            <p:ph type="body" idx="4"/>
          </p:nvPr>
        </p:nvSpPr>
        <p:spPr>
          <a:xfrm>
            <a:off x="282288" y="710787"/>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 Bullets, Content">
  <p:cSld name="Text, Bullets, Content">
    <p:spTree>
      <p:nvGrpSpPr>
        <p:cNvPr id="1" name="Shape 200"/>
        <p:cNvGrpSpPr/>
        <p:nvPr/>
      </p:nvGrpSpPr>
      <p:grpSpPr>
        <a:xfrm>
          <a:off x="0" y="0"/>
          <a:ext cx="0" cy="0"/>
          <a:chOff x="0" y="0"/>
          <a:chExt cx="0" cy="0"/>
        </a:xfrm>
      </p:grpSpPr>
      <p:sp>
        <p:nvSpPr>
          <p:cNvPr id="201" name="Google Shape;201;p75"/>
          <p:cNvSpPr txBox="1">
            <a:spLocks noGrp="1"/>
          </p:cNvSpPr>
          <p:nvPr>
            <p:ph type="body" idx="1"/>
          </p:nvPr>
        </p:nvSpPr>
        <p:spPr>
          <a:xfrm>
            <a:off x="282290" y="3138935"/>
            <a:ext cx="4289700" cy="12087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2855"/>
              </a:buClr>
              <a:buSzPts val="1650"/>
              <a:buChar char="▸"/>
              <a:defRPr/>
            </a:lvl1pPr>
            <a:lvl2pPr marL="914400" lvl="1" indent="-314325" algn="l">
              <a:lnSpc>
                <a:spcPct val="90000"/>
              </a:lnSpc>
              <a:spcBef>
                <a:spcPts val="375"/>
              </a:spcBef>
              <a:spcAft>
                <a:spcPts val="0"/>
              </a:spcAft>
              <a:buClr>
                <a:srgbClr val="002855"/>
              </a:buClr>
              <a:buSzPts val="1350"/>
              <a:buChar char="-"/>
              <a:defRPr/>
            </a:lvl2pPr>
            <a:lvl3pPr marL="1371600" lvl="2" indent="-314325" algn="l">
              <a:lnSpc>
                <a:spcPct val="90000"/>
              </a:lnSpc>
              <a:spcBef>
                <a:spcPts val="375"/>
              </a:spcBef>
              <a:spcAft>
                <a:spcPts val="0"/>
              </a:spcAft>
              <a:buClr>
                <a:srgbClr val="002855"/>
              </a:buClr>
              <a:buSzPts val="1350"/>
              <a:buChar char="•"/>
              <a:defRPr/>
            </a:lvl3pPr>
            <a:lvl4pPr marL="1828800" lvl="3" indent="-314325" algn="l">
              <a:lnSpc>
                <a:spcPct val="90000"/>
              </a:lnSpc>
              <a:spcBef>
                <a:spcPts val="375"/>
              </a:spcBef>
              <a:spcAft>
                <a:spcPts val="0"/>
              </a:spcAft>
              <a:buClr>
                <a:srgbClr val="002855"/>
              </a:buClr>
              <a:buSzPts val="1350"/>
              <a:buChar char="▪"/>
              <a:defRPr/>
            </a:lvl4pPr>
            <a:lvl5pPr marL="2286000" lvl="4" indent="-314325" algn="l">
              <a:lnSpc>
                <a:spcPct val="90000"/>
              </a:lnSpc>
              <a:spcBef>
                <a:spcPts val="375"/>
              </a:spcBef>
              <a:spcAft>
                <a:spcPts val="0"/>
              </a:spcAft>
              <a:buClr>
                <a:srgbClr val="002855"/>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2" name="Google Shape;202;p75"/>
          <p:cNvSpPr txBox="1">
            <a:spLocks noGrp="1"/>
          </p:cNvSpPr>
          <p:nvPr>
            <p:ph type="body" idx="2"/>
          </p:nvPr>
        </p:nvSpPr>
        <p:spPr>
          <a:xfrm>
            <a:off x="282289" y="1245232"/>
            <a:ext cx="8658600" cy="1457100"/>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750"/>
              </a:spcBef>
              <a:spcAft>
                <a:spcPts val="0"/>
              </a:spcAft>
              <a:buSzPts val="1500"/>
              <a:buNone/>
              <a:defRPr sz="1500"/>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3" name="Google Shape;203;p75"/>
          <p:cNvSpPr>
            <a:spLocks noGrp="1"/>
          </p:cNvSpPr>
          <p:nvPr>
            <p:ph type="pic" idx="3"/>
          </p:nvPr>
        </p:nvSpPr>
        <p:spPr>
          <a:xfrm>
            <a:off x="4722970" y="3138934"/>
            <a:ext cx="4218000" cy="1208700"/>
          </a:xfrm>
          <a:prstGeom prst="rect">
            <a:avLst/>
          </a:prstGeom>
          <a:noFill/>
          <a:ln>
            <a:noFill/>
          </a:ln>
        </p:spPr>
      </p:sp>
      <p:sp>
        <p:nvSpPr>
          <p:cNvPr id="204" name="Google Shape;204;p75"/>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205" name="Google Shape;205;p75"/>
          <p:cNvSpPr txBox="1">
            <a:spLocks noGrp="1"/>
          </p:cNvSpPr>
          <p:nvPr>
            <p:ph type="title"/>
          </p:nvPr>
        </p:nvSpPr>
        <p:spPr>
          <a:xfrm>
            <a:off x="282289" y="245650"/>
            <a:ext cx="8658600" cy="425700"/>
          </a:xfrm>
          <a:prstGeom prst="rect">
            <a:avLst/>
          </a:prstGeom>
          <a:noFill/>
          <a:ln>
            <a:noFill/>
          </a:ln>
        </p:spPr>
        <p:txBody>
          <a:bodyPr spcFirstLastPara="1" wrap="square" lIns="0" tIns="45700" rIns="91425" bIns="45700" anchor="t" anchorCtr="0">
            <a:noAutofit/>
          </a:bodyPr>
          <a:lstStyle>
            <a:lvl1pPr marR="0" lvl="0" algn="l" rtl="0">
              <a:lnSpc>
                <a:spcPct val="90000"/>
              </a:lnSpc>
              <a:spcBef>
                <a:spcPts val="0"/>
              </a:spcBef>
              <a:spcAft>
                <a:spcPts val="0"/>
              </a:spcAft>
              <a:buClr>
                <a:srgbClr val="002855"/>
              </a:buClr>
              <a:buSzPts val="2550"/>
              <a:buFont typeface="Calibri"/>
              <a:buNone/>
              <a:defRPr sz="2550" b="1" i="0" u="none" strike="noStrike" cap="none">
                <a:solidFill>
                  <a:srgbClr val="0028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6" name="Google Shape;206;p75"/>
          <p:cNvSpPr txBox="1">
            <a:spLocks noGrp="1"/>
          </p:cNvSpPr>
          <p:nvPr>
            <p:ph type="body" idx="4"/>
          </p:nvPr>
        </p:nvSpPr>
        <p:spPr>
          <a:xfrm>
            <a:off x="282288" y="710787"/>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7"/>
        <p:cNvGrpSpPr/>
        <p:nvPr/>
      </p:nvGrpSpPr>
      <p:grpSpPr>
        <a:xfrm>
          <a:off x="0" y="0"/>
          <a:ext cx="0" cy="0"/>
          <a:chOff x="0" y="0"/>
          <a:chExt cx="0" cy="0"/>
        </a:xfrm>
      </p:grpSpPr>
      <p:sp>
        <p:nvSpPr>
          <p:cNvPr id="208" name="Google Shape;208;p7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9pPr>
          </a:lstStyle>
          <a:p>
            <a:endParaRPr/>
          </a:p>
        </p:txBody>
      </p:sp>
      <p:sp>
        <p:nvSpPr>
          <p:cNvPr id="209" name="Google Shape;209;p76"/>
          <p:cNvSpPr txBox="1">
            <a:spLocks noGrp="1"/>
          </p:cNvSpPr>
          <p:nvPr>
            <p:ph type="subTitle" idx="1"/>
          </p:nvPr>
        </p:nvSpPr>
        <p:spPr>
          <a:xfrm>
            <a:off x="311700" y="2834125"/>
            <a:ext cx="8520600" cy="79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750"/>
              </a:spcBef>
              <a:spcAft>
                <a:spcPts val="0"/>
              </a:spcAft>
              <a:buSzPts val="2800"/>
              <a:buNone/>
              <a:defRPr sz="2800"/>
            </a:lvl1pPr>
            <a:lvl2pPr lvl="1" algn="ctr">
              <a:lnSpc>
                <a:spcPct val="100000"/>
              </a:lnSpc>
              <a:spcBef>
                <a:spcPts val="375"/>
              </a:spcBef>
              <a:spcAft>
                <a:spcPts val="0"/>
              </a:spcAft>
              <a:buSzPts val="2800"/>
              <a:buNone/>
              <a:defRPr sz="2800"/>
            </a:lvl2pPr>
            <a:lvl3pPr lvl="2" algn="ctr">
              <a:lnSpc>
                <a:spcPct val="100000"/>
              </a:lnSpc>
              <a:spcBef>
                <a:spcPts val="375"/>
              </a:spcBef>
              <a:spcAft>
                <a:spcPts val="0"/>
              </a:spcAft>
              <a:buSzPts val="2800"/>
              <a:buNone/>
              <a:defRPr sz="2800"/>
            </a:lvl3pPr>
            <a:lvl4pPr lvl="3" algn="ctr">
              <a:lnSpc>
                <a:spcPct val="100000"/>
              </a:lnSpc>
              <a:spcBef>
                <a:spcPts val="375"/>
              </a:spcBef>
              <a:spcAft>
                <a:spcPts val="0"/>
              </a:spcAft>
              <a:buSzPts val="2800"/>
              <a:buNone/>
              <a:defRPr sz="2800"/>
            </a:lvl4pPr>
            <a:lvl5pPr lvl="4" algn="ctr">
              <a:lnSpc>
                <a:spcPct val="100000"/>
              </a:lnSpc>
              <a:spcBef>
                <a:spcPts val="375"/>
              </a:spcBef>
              <a:spcAft>
                <a:spcPts val="0"/>
              </a:spcAft>
              <a:buSzPts val="2800"/>
              <a:buNone/>
              <a:defRPr sz="2800"/>
            </a:lvl5pPr>
            <a:lvl6pPr lvl="5" algn="ctr">
              <a:lnSpc>
                <a:spcPct val="100000"/>
              </a:lnSpc>
              <a:spcBef>
                <a:spcPts val="375"/>
              </a:spcBef>
              <a:spcAft>
                <a:spcPts val="0"/>
              </a:spcAft>
              <a:buSzPts val="2800"/>
              <a:buNone/>
              <a:defRPr sz="2800"/>
            </a:lvl6pPr>
            <a:lvl7pPr lvl="6" algn="ctr">
              <a:lnSpc>
                <a:spcPct val="100000"/>
              </a:lnSpc>
              <a:spcBef>
                <a:spcPts val="375"/>
              </a:spcBef>
              <a:spcAft>
                <a:spcPts val="0"/>
              </a:spcAft>
              <a:buSzPts val="2800"/>
              <a:buNone/>
              <a:defRPr sz="2800"/>
            </a:lvl7pPr>
            <a:lvl8pPr lvl="7" algn="ctr">
              <a:lnSpc>
                <a:spcPct val="100000"/>
              </a:lnSpc>
              <a:spcBef>
                <a:spcPts val="375"/>
              </a:spcBef>
              <a:spcAft>
                <a:spcPts val="0"/>
              </a:spcAft>
              <a:buSzPts val="2800"/>
              <a:buNone/>
              <a:defRPr sz="2800"/>
            </a:lvl8pPr>
            <a:lvl9pPr lvl="8" algn="ctr">
              <a:lnSpc>
                <a:spcPct val="100000"/>
              </a:lnSpc>
              <a:spcBef>
                <a:spcPts val="375"/>
              </a:spcBef>
              <a:spcAft>
                <a:spcPts val="0"/>
              </a:spcAft>
              <a:buSzPts val="2800"/>
              <a:buNone/>
              <a:defRPr sz="2800"/>
            </a:lvl9pPr>
          </a:lstStyle>
          <a:p>
            <a:endParaRPr/>
          </a:p>
        </p:txBody>
      </p:sp>
      <p:sp>
        <p:nvSpPr>
          <p:cNvPr id="210" name="Google Shape;210;p76"/>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Slide 1E">
  <p:cSld name="Divider Slide 1E">
    <p:spTree>
      <p:nvGrpSpPr>
        <p:cNvPr id="1" name="Shape 33"/>
        <p:cNvGrpSpPr/>
        <p:nvPr/>
      </p:nvGrpSpPr>
      <p:grpSpPr>
        <a:xfrm>
          <a:off x="0" y="0"/>
          <a:ext cx="0" cy="0"/>
          <a:chOff x="0" y="0"/>
          <a:chExt cx="0" cy="0"/>
        </a:xfrm>
      </p:grpSpPr>
      <p:pic>
        <p:nvPicPr>
          <p:cNvPr id="34" name="Google Shape;34;p56"/>
          <p:cNvPicPr preferRelativeResize="0"/>
          <p:nvPr/>
        </p:nvPicPr>
        <p:blipFill rotWithShape="1">
          <a:blip r:embed="rId2">
            <a:alphaModFix/>
          </a:blip>
          <a:srcRect/>
          <a:stretch/>
        </p:blipFill>
        <p:spPr>
          <a:xfrm>
            <a:off x="1" y="-8147"/>
            <a:ext cx="9143998" cy="5143498"/>
          </a:xfrm>
          <a:prstGeom prst="rect">
            <a:avLst/>
          </a:prstGeom>
          <a:noFill/>
          <a:ln>
            <a:noFill/>
          </a:ln>
        </p:spPr>
      </p:pic>
      <p:pic>
        <p:nvPicPr>
          <p:cNvPr id="35" name="Google Shape;35;p56"/>
          <p:cNvPicPr preferRelativeResize="0"/>
          <p:nvPr/>
        </p:nvPicPr>
        <p:blipFill rotWithShape="1">
          <a:blip r:embed="rId3">
            <a:alphaModFix/>
          </a:blip>
          <a:srcRect r="26766"/>
          <a:stretch/>
        </p:blipFill>
        <p:spPr>
          <a:xfrm>
            <a:off x="1" y="4627165"/>
            <a:ext cx="9144000" cy="532631"/>
          </a:xfrm>
          <a:prstGeom prst="rect">
            <a:avLst/>
          </a:prstGeom>
          <a:noFill/>
          <a:ln>
            <a:noFill/>
          </a:ln>
        </p:spPr>
      </p:pic>
      <p:pic>
        <p:nvPicPr>
          <p:cNvPr id="36" name="Google Shape;36;p56"/>
          <p:cNvPicPr preferRelativeResize="0"/>
          <p:nvPr/>
        </p:nvPicPr>
        <p:blipFill rotWithShape="1">
          <a:blip r:embed="rId4">
            <a:alphaModFix/>
          </a:blip>
          <a:srcRect/>
          <a:stretch/>
        </p:blipFill>
        <p:spPr>
          <a:xfrm>
            <a:off x="7613960" y="4131398"/>
            <a:ext cx="1221339" cy="681678"/>
          </a:xfrm>
          <a:prstGeom prst="rect">
            <a:avLst/>
          </a:prstGeom>
          <a:noFill/>
          <a:ln>
            <a:noFill/>
          </a:ln>
        </p:spPr>
      </p:pic>
      <p:sp>
        <p:nvSpPr>
          <p:cNvPr id="37" name="Google Shape;37;p56"/>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38" name="Google Shape;38;p56"/>
          <p:cNvSpPr txBox="1"/>
          <p:nvPr/>
        </p:nvSpPr>
        <p:spPr>
          <a:xfrm>
            <a:off x="814401" y="4654044"/>
            <a:ext cx="8328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2855"/>
                </a:solidFill>
                <a:latin typeface="Calibri"/>
                <a:ea typeface="Calibri"/>
                <a:cs typeface="Calibri"/>
                <a:sym typeface="Calibri"/>
              </a:rPr>
              <a:t>ieee.org</a:t>
            </a:r>
            <a:endParaRPr sz="1100" b="1" i="0" u="none" strike="noStrike" cap="none">
              <a:solidFill>
                <a:srgbClr val="002855"/>
              </a:solidFill>
              <a:latin typeface="Calibri"/>
              <a:ea typeface="Calibri"/>
              <a:cs typeface="Calibri"/>
              <a:sym typeface="Calibri"/>
            </a:endParaRPr>
          </a:p>
        </p:txBody>
      </p:sp>
      <p:sp>
        <p:nvSpPr>
          <p:cNvPr id="39" name="Google Shape;39;p56"/>
          <p:cNvSpPr txBox="1"/>
          <p:nvPr/>
        </p:nvSpPr>
        <p:spPr>
          <a:xfrm>
            <a:off x="0" y="4961588"/>
            <a:ext cx="91440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7EAFB"/>
              </a:buClr>
              <a:buSzPts val="800"/>
              <a:buFont typeface="Calibri"/>
              <a:buNone/>
            </a:pPr>
            <a:r>
              <a:rPr lang="en" sz="800" b="0" i="0" u="none" strike="noStrike" cap="none">
                <a:solidFill>
                  <a:srgbClr val="C7EAFB"/>
                </a:solidFill>
                <a:latin typeface="Calibri"/>
                <a:ea typeface="Calibri"/>
                <a:cs typeface="Calibri"/>
                <a:sym typeface="Calibri"/>
              </a:rPr>
              <a:t>The professional home for the engineering and technology community worldwide</a:t>
            </a:r>
            <a:endParaRPr sz="1800" b="0" i="0" u="none" strike="noStrike" cap="none">
              <a:solidFill>
                <a:schemeClr val="dk1"/>
              </a:solidFill>
              <a:latin typeface="Calibri"/>
              <a:ea typeface="Calibri"/>
              <a:cs typeface="Calibri"/>
              <a:sym typeface="Calibri"/>
            </a:endParaRPr>
          </a:p>
        </p:txBody>
      </p:sp>
      <p:sp>
        <p:nvSpPr>
          <p:cNvPr id="40" name="Google Shape;40;p56"/>
          <p:cNvSpPr txBox="1">
            <a:spLocks noGrp="1"/>
          </p:cNvSpPr>
          <p:nvPr>
            <p:ph type="title"/>
          </p:nvPr>
        </p:nvSpPr>
        <p:spPr>
          <a:xfrm>
            <a:off x="282289" y="2002971"/>
            <a:ext cx="8553000" cy="1065000"/>
          </a:xfrm>
          <a:prstGeom prst="rect">
            <a:avLst/>
          </a:prstGeom>
          <a:noFill/>
          <a:ln>
            <a:noFill/>
          </a:ln>
        </p:spPr>
        <p:txBody>
          <a:bodyPr spcFirstLastPara="1" wrap="square" lIns="0" tIns="45700" rIns="91425" bIns="45700" anchor="b" anchorCtr="0">
            <a:normAutofit/>
          </a:bodyPr>
          <a:lstStyle>
            <a:lvl1pPr marR="0" lvl="0" algn="l" rtl="0">
              <a:lnSpc>
                <a:spcPct val="90000"/>
              </a:lnSpc>
              <a:spcBef>
                <a:spcPts val="0"/>
              </a:spcBef>
              <a:spcAft>
                <a:spcPts val="0"/>
              </a:spcAft>
              <a:buClr>
                <a:srgbClr val="002855"/>
              </a:buClr>
              <a:buSzPts val="3300"/>
              <a:buFont typeface="Calibri"/>
              <a:buNone/>
              <a:defRPr sz="3300" b="1" i="0" u="none" strike="noStrike" cap="none">
                <a:solidFill>
                  <a:srgbClr val="0028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1" name="Google Shape;41;p56"/>
          <p:cNvSpPr txBox="1">
            <a:spLocks noGrp="1"/>
          </p:cNvSpPr>
          <p:nvPr>
            <p:ph type="body" idx="1"/>
          </p:nvPr>
        </p:nvSpPr>
        <p:spPr>
          <a:xfrm>
            <a:off x="282290" y="3088182"/>
            <a:ext cx="8553000" cy="815400"/>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750"/>
              </a:spcBef>
              <a:spcAft>
                <a:spcPts val="0"/>
              </a:spcAft>
              <a:buSzPts val="2100"/>
              <a:buNone/>
              <a:defRPr sz="2100" b="1" i="1">
                <a:solidFill>
                  <a:srgbClr val="7F7F7F"/>
                </a:solidFill>
              </a:defRPr>
            </a:lvl1pPr>
            <a:lvl2pPr marL="914400" lvl="1" indent="-228600" algn="l">
              <a:lnSpc>
                <a:spcPct val="90000"/>
              </a:lnSpc>
              <a:spcBef>
                <a:spcPts val="375"/>
              </a:spcBef>
              <a:spcAft>
                <a:spcPts val="0"/>
              </a:spcAft>
              <a:buSzPts val="1500"/>
              <a:buNone/>
              <a:defRPr sz="1500">
                <a:solidFill>
                  <a:srgbClr val="888888"/>
                </a:solidFill>
              </a:defRPr>
            </a:lvl2pPr>
            <a:lvl3pPr marL="1371600" lvl="2" indent="-228600" algn="l">
              <a:lnSpc>
                <a:spcPct val="90000"/>
              </a:lnSpc>
              <a:spcBef>
                <a:spcPts val="375"/>
              </a:spcBef>
              <a:spcAft>
                <a:spcPts val="0"/>
              </a:spcAft>
              <a:buSzPts val="1350"/>
              <a:buNone/>
              <a:defRPr sz="1350">
                <a:solidFill>
                  <a:srgbClr val="888888"/>
                </a:solidFill>
              </a:defRPr>
            </a:lvl3pPr>
            <a:lvl4pPr marL="1828800" lvl="3" indent="-228600" algn="l">
              <a:lnSpc>
                <a:spcPct val="90000"/>
              </a:lnSpc>
              <a:spcBef>
                <a:spcPts val="375"/>
              </a:spcBef>
              <a:spcAft>
                <a:spcPts val="0"/>
              </a:spcAft>
              <a:buSzPts val="1200"/>
              <a:buNone/>
              <a:defRPr sz="1200">
                <a:solidFill>
                  <a:srgbClr val="888888"/>
                </a:solidFill>
              </a:defRPr>
            </a:lvl4pPr>
            <a:lvl5pPr marL="2286000" lvl="4" indent="-228600" algn="l">
              <a:lnSpc>
                <a:spcPct val="90000"/>
              </a:lnSpc>
              <a:spcBef>
                <a:spcPts val="375"/>
              </a:spcBef>
              <a:spcAft>
                <a:spcPts val="0"/>
              </a:spcAft>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2A-Photos Locked">
  <p:cSld name="Title Slide 2A-Photos Locked">
    <p:spTree>
      <p:nvGrpSpPr>
        <p:cNvPr id="1" name="Shape 42"/>
        <p:cNvGrpSpPr/>
        <p:nvPr/>
      </p:nvGrpSpPr>
      <p:grpSpPr>
        <a:xfrm>
          <a:off x="0" y="0"/>
          <a:ext cx="0" cy="0"/>
          <a:chOff x="0" y="0"/>
          <a:chExt cx="0" cy="0"/>
        </a:xfrm>
      </p:grpSpPr>
      <p:pic>
        <p:nvPicPr>
          <p:cNvPr id="43" name="Google Shape;43;p63"/>
          <p:cNvPicPr preferRelativeResize="0"/>
          <p:nvPr/>
        </p:nvPicPr>
        <p:blipFill rotWithShape="1">
          <a:blip r:embed="rId2">
            <a:alphaModFix/>
          </a:blip>
          <a:srcRect/>
          <a:stretch/>
        </p:blipFill>
        <p:spPr>
          <a:xfrm>
            <a:off x="1" y="-10457"/>
            <a:ext cx="9144000" cy="5148116"/>
          </a:xfrm>
          <a:prstGeom prst="rect">
            <a:avLst/>
          </a:prstGeom>
          <a:noFill/>
          <a:ln>
            <a:noFill/>
          </a:ln>
        </p:spPr>
      </p:pic>
      <p:pic>
        <p:nvPicPr>
          <p:cNvPr id="44" name="Google Shape;44;p63"/>
          <p:cNvPicPr preferRelativeResize="0"/>
          <p:nvPr/>
        </p:nvPicPr>
        <p:blipFill rotWithShape="1">
          <a:blip r:embed="rId3">
            <a:alphaModFix/>
          </a:blip>
          <a:srcRect r="26766"/>
          <a:stretch/>
        </p:blipFill>
        <p:spPr>
          <a:xfrm>
            <a:off x="1" y="4627165"/>
            <a:ext cx="9144000" cy="532631"/>
          </a:xfrm>
          <a:prstGeom prst="rect">
            <a:avLst/>
          </a:prstGeom>
          <a:noFill/>
          <a:ln>
            <a:noFill/>
          </a:ln>
        </p:spPr>
      </p:pic>
      <p:pic>
        <p:nvPicPr>
          <p:cNvPr id="45" name="Google Shape;45;p63"/>
          <p:cNvPicPr preferRelativeResize="0"/>
          <p:nvPr/>
        </p:nvPicPr>
        <p:blipFill rotWithShape="1">
          <a:blip r:embed="rId4">
            <a:alphaModFix/>
          </a:blip>
          <a:srcRect/>
          <a:stretch/>
        </p:blipFill>
        <p:spPr>
          <a:xfrm>
            <a:off x="7613960" y="4131398"/>
            <a:ext cx="1221339" cy="681678"/>
          </a:xfrm>
          <a:prstGeom prst="rect">
            <a:avLst/>
          </a:prstGeom>
          <a:noFill/>
          <a:ln>
            <a:noFill/>
          </a:ln>
        </p:spPr>
      </p:pic>
      <p:sp>
        <p:nvSpPr>
          <p:cNvPr id="46" name="Google Shape;46;p63"/>
          <p:cNvSpPr txBox="1">
            <a:spLocks noGrp="1"/>
          </p:cNvSpPr>
          <p:nvPr>
            <p:ph type="ctrTitle"/>
          </p:nvPr>
        </p:nvSpPr>
        <p:spPr>
          <a:xfrm>
            <a:off x="282289" y="2581643"/>
            <a:ext cx="7023000" cy="940800"/>
          </a:xfrm>
          <a:prstGeom prst="rect">
            <a:avLst/>
          </a:prstGeom>
          <a:noFill/>
          <a:ln>
            <a:noFill/>
          </a:ln>
        </p:spPr>
        <p:txBody>
          <a:bodyPr spcFirstLastPara="1" wrap="square" lIns="0" tIns="45700" rIns="91425" bIns="45700" anchor="b" anchorCtr="0">
            <a:normAutofit/>
          </a:bodyPr>
          <a:lstStyle>
            <a:lvl1pPr marR="0" lvl="0" algn="l" rtl="0">
              <a:lnSpc>
                <a:spcPct val="90000"/>
              </a:lnSpc>
              <a:spcBef>
                <a:spcPts val="0"/>
              </a:spcBef>
              <a:spcAft>
                <a:spcPts val="0"/>
              </a:spcAft>
              <a:buClr>
                <a:srgbClr val="002855"/>
              </a:buClr>
              <a:buSzPts val="3300"/>
              <a:buFont typeface="Calibri"/>
              <a:buNone/>
              <a:defRPr sz="3300" b="1" i="0" u="none" strike="noStrike" cap="none">
                <a:solidFill>
                  <a:srgbClr val="0028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 name="Google Shape;47;p63"/>
          <p:cNvSpPr txBox="1">
            <a:spLocks noGrp="1"/>
          </p:cNvSpPr>
          <p:nvPr>
            <p:ph type="subTitle" idx="1"/>
          </p:nvPr>
        </p:nvSpPr>
        <p:spPr>
          <a:xfrm>
            <a:off x="282290" y="3557482"/>
            <a:ext cx="7023000" cy="874800"/>
          </a:xfrm>
          <a:prstGeom prst="rect">
            <a:avLst/>
          </a:prstGeom>
          <a:noFill/>
          <a:ln>
            <a:noFill/>
          </a:ln>
        </p:spPr>
        <p:txBody>
          <a:bodyPr spcFirstLastPara="1" wrap="square" lIns="0" tIns="45700" rIns="91425" bIns="45700" anchor="t" anchorCtr="0">
            <a:normAutofit/>
          </a:bodyPr>
          <a:lstStyle>
            <a:lvl1pPr lvl="0" algn="l">
              <a:lnSpc>
                <a:spcPct val="90000"/>
              </a:lnSpc>
              <a:spcBef>
                <a:spcPts val="750"/>
              </a:spcBef>
              <a:spcAft>
                <a:spcPts val="0"/>
              </a:spcAft>
              <a:buSzPts val="2100"/>
              <a:buNone/>
              <a:defRPr sz="2100" b="1" i="1">
                <a:solidFill>
                  <a:srgbClr val="7F7F7F"/>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48" name="Google Shape;48;p63"/>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49" name="Google Shape;49;p63"/>
          <p:cNvSpPr txBox="1"/>
          <p:nvPr/>
        </p:nvSpPr>
        <p:spPr>
          <a:xfrm>
            <a:off x="814401" y="4654044"/>
            <a:ext cx="8328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2855"/>
                </a:solidFill>
                <a:latin typeface="Calibri"/>
                <a:ea typeface="Calibri"/>
                <a:cs typeface="Calibri"/>
                <a:sym typeface="Calibri"/>
              </a:rPr>
              <a:t>ieee.org</a:t>
            </a:r>
            <a:endParaRPr sz="1100" b="1" i="0" u="none" strike="noStrike" cap="none">
              <a:solidFill>
                <a:srgbClr val="002855"/>
              </a:solidFill>
              <a:latin typeface="Calibri"/>
              <a:ea typeface="Calibri"/>
              <a:cs typeface="Calibri"/>
              <a:sym typeface="Calibri"/>
            </a:endParaRPr>
          </a:p>
        </p:txBody>
      </p:sp>
      <p:sp>
        <p:nvSpPr>
          <p:cNvPr id="50" name="Google Shape;50;p63"/>
          <p:cNvSpPr txBox="1"/>
          <p:nvPr/>
        </p:nvSpPr>
        <p:spPr>
          <a:xfrm>
            <a:off x="0" y="4961588"/>
            <a:ext cx="91440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7EAFB"/>
              </a:buClr>
              <a:buSzPts val="800"/>
              <a:buFont typeface="Calibri"/>
              <a:buNone/>
            </a:pPr>
            <a:r>
              <a:rPr lang="en" sz="800" b="0" i="0" u="none" strike="noStrike" cap="none">
                <a:solidFill>
                  <a:srgbClr val="C7EAFB"/>
                </a:solidFill>
                <a:latin typeface="Calibri"/>
                <a:ea typeface="Calibri"/>
                <a:cs typeface="Calibri"/>
                <a:sym typeface="Calibri"/>
              </a:rPr>
              <a:t>The professional home for the engineering and technology community worldwide</a:t>
            </a:r>
            <a:endParaRPr sz="1800" b="0" i="0" u="none" strike="noStrike" cap="none">
              <a:solidFill>
                <a:schemeClr val="dk1"/>
              </a:solidFill>
              <a:latin typeface="Calibri"/>
              <a:ea typeface="Calibri"/>
              <a:cs typeface="Calibri"/>
              <a:sym typeface="Calibri"/>
            </a:endParaRPr>
          </a:p>
        </p:txBody>
      </p:sp>
      <p:pic>
        <p:nvPicPr>
          <p:cNvPr id="51" name="Google Shape;51;p63" descr="A group of people wearing hard hats and jackets looking at a computer screen&#10;&#10;Description automatically generated"/>
          <p:cNvPicPr preferRelativeResize="0"/>
          <p:nvPr/>
        </p:nvPicPr>
        <p:blipFill rotWithShape="1">
          <a:blip r:embed="rId5">
            <a:alphaModFix/>
          </a:blip>
          <a:srcRect l="2603" r="2603"/>
          <a:stretch/>
        </p:blipFill>
        <p:spPr>
          <a:xfrm>
            <a:off x="-487630" y="-275587"/>
            <a:ext cx="2633700" cy="2633100"/>
          </a:xfrm>
          <a:prstGeom prst="ellipse">
            <a:avLst/>
          </a:prstGeom>
          <a:noFill/>
          <a:ln>
            <a:noFill/>
          </a:ln>
        </p:spPr>
      </p:pic>
      <p:pic>
        <p:nvPicPr>
          <p:cNvPr id="52" name="Google Shape;52;p63" descr="A group of people in a meeting&#10;&#10;Description automatically generated"/>
          <p:cNvPicPr preferRelativeResize="0"/>
          <p:nvPr/>
        </p:nvPicPr>
        <p:blipFill rotWithShape="1">
          <a:blip r:embed="rId6">
            <a:alphaModFix/>
          </a:blip>
          <a:srcRect l="16626" r="16626"/>
          <a:stretch/>
        </p:blipFill>
        <p:spPr>
          <a:xfrm>
            <a:off x="7216988" y="432744"/>
            <a:ext cx="1313700" cy="1314000"/>
          </a:xfrm>
          <a:prstGeom prst="ellipse">
            <a:avLst/>
          </a:prstGeom>
          <a:noFill/>
          <a:ln>
            <a:noFill/>
          </a:ln>
        </p:spPr>
      </p:pic>
      <p:pic>
        <p:nvPicPr>
          <p:cNvPr id="53" name="Google Shape;53;p63" descr="A doctor using a virtual reality device&#10;&#10;Description automatically generated"/>
          <p:cNvPicPr preferRelativeResize="0"/>
          <p:nvPr/>
        </p:nvPicPr>
        <p:blipFill rotWithShape="1">
          <a:blip r:embed="rId7">
            <a:alphaModFix/>
          </a:blip>
          <a:srcRect l="10503" r="10503"/>
          <a:stretch/>
        </p:blipFill>
        <p:spPr>
          <a:xfrm>
            <a:off x="3465829" y="-82898"/>
            <a:ext cx="2187900" cy="2187600"/>
          </a:xfrm>
          <a:prstGeom prst="ellipse">
            <a:avLst/>
          </a:prstGeom>
          <a:noFill/>
          <a:ln>
            <a:noFill/>
          </a:ln>
        </p:spPr>
      </p:pic>
      <p:pic>
        <p:nvPicPr>
          <p:cNvPr id="54" name="Google Shape;54;p63"/>
          <p:cNvPicPr preferRelativeResize="0"/>
          <p:nvPr/>
        </p:nvPicPr>
        <p:blipFill rotWithShape="1">
          <a:blip r:embed="rId8">
            <a:alphaModFix/>
          </a:blip>
          <a:srcRect l="8941" r="8941"/>
          <a:stretch/>
        </p:blipFill>
        <p:spPr>
          <a:xfrm>
            <a:off x="7445518" y="2009789"/>
            <a:ext cx="1887900" cy="1887900"/>
          </a:xfrm>
          <a:prstGeom prst="ellipse">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5"/>
        <p:cNvGrpSpPr/>
        <p:nvPr/>
      </p:nvGrpSpPr>
      <p:grpSpPr>
        <a:xfrm>
          <a:off x="0" y="0"/>
          <a:ext cx="0" cy="0"/>
          <a:chOff x="0" y="0"/>
          <a:chExt cx="0" cy="0"/>
        </a:xfrm>
      </p:grpSpPr>
      <p:sp>
        <p:nvSpPr>
          <p:cNvPr id="56" name="Google Shape;56;p57"/>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57" name="Google Shape;57;p57"/>
          <p:cNvSpPr txBox="1">
            <a:spLocks noGrp="1"/>
          </p:cNvSpPr>
          <p:nvPr>
            <p:ph type="title"/>
          </p:nvPr>
        </p:nvSpPr>
        <p:spPr>
          <a:xfrm>
            <a:off x="282289" y="245650"/>
            <a:ext cx="8658600" cy="425700"/>
          </a:xfrm>
          <a:prstGeom prst="rect">
            <a:avLst/>
          </a:prstGeom>
          <a:noFill/>
          <a:ln>
            <a:noFill/>
          </a:ln>
        </p:spPr>
        <p:txBody>
          <a:bodyPr spcFirstLastPara="1" wrap="square" lIns="0" tIns="45700" rIns="91425" bIns="45700" anchor="t" anchorCtr="0">
            <a:noAutofit/>
          </a:bodyPr>
          <a:lstStyle>
            <a:lvl1pPr marR="0" lvl="0" algn="l" rtl="0">
              <a:lnSpc>
                <a:spcPct val="90000"/>
              </a:lnSpc>
              <a:spcBef>
                <a:spcPts val="0"/>
              </a:spcBef>
              <a:spcAft>
                <a:spcPts val="0"/>
              </a:spcAft>
              <a:buClr>
                <a:srgbClr val="002855"/>
              </a:buClr>
              <a:buSzPts val="2550"/>
              <a:buFont typeface="Calibri"/>
              <a:buNone/>
              <a:defRPr sz="2550" b="1" i="0" u="none" strike="noStrike" cap="none">
                <a:solidFill>
                  <a:srgbClr val="0028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8" name="Google Shape;58;p57"/>
          <p:cNvSpPr txBox="1">
            <a:spLocks noGrp="1"/>
          </p:cNvSpPr>
          <p:nvPr>
            <p:ph type="body" idx="1"/>
          </p:nvPr>
        </p:nvSpPr>
        <p:spPr>
          <a:xfrm>
            <a:off x="282288" y="710787"/>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57"/>
          <p:cNvSpPr txBox="1"/>
          <p:nvPr/>
        </p:nvSpPr>
        <p:spPr>
          <a:xfrm>
            <a:off x="1066800" y="431800"/>
            <a:ext cx="0" cy="0"/>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with Caption">
  <p:cSld name="Photo with Caption">
    <p:spTree>
      <p:nvGrpSpPr>
        <p:cNvPr id="1" name="Shape 60"/>
        <p:cNvGrpSpPr/>
        <p:nvPr/>
      </p:nvGrpSpPr>
      <p:grpSpPr>
        <a:xfrm>
          <a:off x="0" y="0"/>
          <a:ext cx="0" cy="0"/>
          <a:chOff x="0" y="0"/>
          <a:chExt cx="0" cy="0"/>
        </a:xfrm>
      </p:grpSpPr>
      <p:sp>
        <p:nvSpPr>
          <p:cNvPr id="61" name="Google Shape;61;p58"/>
          <p:cNvSpPr txBox="1">
            <a:spLocks noGrp="1"/>
          </p:cNvSpPr>
          <p:nvPr>
            <p:ph type="body" idx="1"/>
          </p:nvPr>
        </p:nvSpPr>
        <p:spPr>
          <a:xfrm>
            <a:off x="4705535" y="1245231"/>
            <a:ext cx="4235400" cy="31098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2855"/>
              </a:buClr>
              <a:buSzPts val="1650"/>
              <a:buChar char="▸"/>
              <a:defRPr/>
            </a:lvl1pPr>
            <a:lvl2pPr marL="914400" lvl="1" indent="-314325" algn="l">
              <a:lnSpc>
                <a:spcPct val="90000"/>
              </a:lnSpc>
              <a:spcBef>
                <a:spcPts val="375"/>
              </a:spcBef>
              <a:spcAft>
                <a:spcPts val="0"/>
              </a:spcAft>
              <a:buClr>
                <a:srgbClr val="002855"/>
              </a:buClr>
              <a:buSzPts val="1350"/>
              <a:buChar char="-"/>
              <a:defRPr/>
            </a:lvl2pPr>
            <a:lvl3pPr marL="1371600" lvl="2" indent="-314325" algn="l">
              <a:lnSpc>
                <a:spcPct val="90000"/>
              </a:lnSpc>
              <a:spcBef>
                <a:spcPts val="375"/>
              </a:spcBef>
              <a:spcAft>
                <a:spcPts val="0"/>
              </a:spcAft>
              <a:buClr>
                <a:srgbClr val="002855"/>
              </a:buClr>
              <a:buSzPts val="1350"/>
              <a:buChar char="•"/>
              <a:defRPr/>
            </a:lvl3pPr>
            <a:lvl4pPr marL="1828800" lvl="3" indent="-314325" algn="l">
              <a:lnSpc>
                <a:spcPct val="90000"/>
              </a:lnSpc>
              <a:spcBef>
                <a:spcPts val="375"/>
              </a:spcBef>
              <a:spcAft>
                <a:spcPts val="0"/>
              </a:spcAft>
              <a:buClr>
                <a:srgbClr val="002855"/>
              </a:buClr>
              <a:buSzPts val="1350"/>
              <a:buChar char="▪"/>
              <a:defRPr/>
            </a:lvl4pPr>
            <a:lvl5pPr marL="2286000" lvl="4" indent="-314325" algn="l">
              <a:lnSpc>
                <a:spcPct val="90000"/>
              </a:lnSpc>
              <a:spcBef>
                <a:spcPts val="375"/>
              </a:spcBef>
              <a:spcAft>
                <a:spcPts val="0"/>
              </a:spcAft>
              <a:buClr>
                <a:srgbClr val="002855"/>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58"/>
          <p:cNvSpPr txBox="1">
            <a:spLocks noGrp="1"/>
          </p:cNvSpPr>
          <p:nvPr>
            <p:ph type="body" idx="2"/>
          </p:nvPr>
        </p:nvSpPr>
        <p:spPr>
          <a:xfrm>
            <a:off x="282290" y="3591612"/>
            <a:ext cx="4235400" cy="7635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500"/>
              <a:buNone/>
              <a:defRPr sz="1500"/>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 name="Google Shape;63;p58"/>
          <p:cNvSpPr>
            <a:spLocks noGrp="1"/>
          </p:cNvSpPr>
          <p:nvPr>
            <p:ph type="pic" idx="3"/>
          </p:nvPr>
        </p:nvSpPr>
        <p:spPr>
          <a:xfrm>
            <a:off x="282290" y="1245232"/>
            <a:ext cx="4235400" cy="2222400"/>
          </a:xfrm>
          <a:prstGeom prst="rect">
            <a:avLst/>
          </a:prstGeom>
          <a:noFill/>
          <a:ln>
            <a:noFill/>
          </a:ln>
        </p:spPr>
      </p:sp>
      <p:sp>
        <p:nvSpPr>
          <p:cNvPr id="64" name="Google Shape;64;p58"/>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65" name="Google Shape;65;p58"/>
          <p:cNvSpPr txBox="1">
            <a:spLocks noGrp="1"/>
          </p:cNvSpPr>
          <p:nvPr>
            <p:ph type="title"/>
          </p:nvPr>
        </p:nvSpPr>
        <p:spPr>
          <a:xfrm>
            <a:off x="282289" y="245650"/>
            <a:ext cx="8658600" cy="425700"/>
          </a:xfrm>
          <a:prstGeom prst="rect">
            <a:avLst/>
          </a:prstGeom>
          <a:noFill/>
          <a:ln>
            <a:noFill/>
          </a:ln>
        </p:spPr>
        <p:txBody>
          <a:bodyPr spcFirstLastPara="1" wrap="square" lIns="0" tIns="45700" rIns="91425" bIns="45700" anchor="t" anchorCtr="0">
            <a:noAutofit/>
          </a:bodyPr>
          <a:lstStyle>
            <a:lvl1pPr marR="0" lvl="0" algn="l" rtl="0">
              <a:lnSpc>
                <a:spcPct val="90000"/>
              </a:lnSpc>
              <a:spcBef>
                <a:spcPts val="0"/>
              </a:spcBef>
              <a:spcAft>
                <a:spcPts val="0"/>
              </a:spcAft>
              <a:buClr>
                <a:srgbClr val="002855"/>
              </a:buClr>
              <a:buSzPts val="2550"/>
              <a:buFont typeface="Calibri"/>
              <a:buNone/>
              <a:defRPr sz="2550" b="1" i="0" u="none" strike="noStrike" cap="none">
                <a:solidFill>
                  <a:srgbClr val="0028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6" name="Google Shape;66;p58"/>
          <p:cNvSpPr txBox="1">
            <a:spLocks noGrp="1"/>
          </p:cNvSpPr>
          <p:nvPr>
            <p:ph type="body" idx="4"/>
          </p:nvPr>
        </p:nvSpPr>
        <p:spPr>
          <a:xfrm>
            <a:off x="282288" y="710787"/>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1A-Photos Locked">
  <p:cSld name="Title Slide 1A-Photos Locked">
    <p:spTree>
      <p:nvGrpSpPr>
        <p:cNvPr id="1" name="Shape 67"/>
        <p:cNvGrpSpPr/>
        <p:nvPr/>
      </p:nvGrpSpPr>
      <p:grpSpPr>
        <a:xfrm>
          <a:off x="0" y="0"/>
          <a:ext cx="0" cy="0"/>
          <a:chOff x="0" y="0"/>
          <a:chExt cx="0" cy="0"/>
        </a:xfrm>
      </p:grpSpPr>
      <p:pic>
        <p:nvPicPr>
          <p:cNvPr id="68" name="Google Shape;68;p59"/>
          <p:cNvPicPr preferRelativeResize="0"/>
          <p:nvPr/>
        </p:nvPicPr>
        <p:blipFill rotWithShape="1">
          <a:blip r:embed="rId2">
            <a:alphaModFix/>
          </a:blip>
          <a:srcRect/>
          <a:stretch/>
        </p:blipFill>
        <p:spPr>
          <a:xfrm>
            <a:off x="1" y="-8147"/>
            <a:ext cx="9143998" cy="5143498"/>
          </a:xfrm>
          <a:prstGeom prst="rect">
            <a:avLst/>
          </a:prstGeom>
          <a:noFill/>
          <a:ln>
            <a:noFill/>
          </a:ln>
        </p:spPr>
      </p:pic>
      <p:pic>
        <p:nvPicPr>
          <p:cNvPr id="69" name="Google Shape;69;p59"/>
          <p:cNvPicPr preferRelativeResize="0"/>
          <p:nvPr/>
        </p:nvPicPr>
        <p:blipFill rotWithShape="1">
          <a:blip r:embed="rId3">
            <a:alphaModFix/>
          </a:blip>
          <a:srcRect r="26766"/>
          <a:stretch/>
        </p:blipFill>
        <p:spPr>
          <a:xfrm>
            <a:off x="1" y="4627165"/>
            <a:ext cx="9144000" cy="532631"/>
          </a:xfrm>
          <a:prstGeom prst="rect">
            <a:avLst/>
          </a:prstGeom>
          <a:noFill/>
          <a:ln>
            <a:noFill/>
          </a:ln>
        </p:spPr>
      </p:pic>
      <p:pic>
        <p:nvPicPr>
          <p:cNvPr id="70" name="Google Shape;70;p59"/>
          <p:cNvPicPr preferRelativeResize="0"/>
          <p:nvPr/>
        </p:nvPicPr>
        <p:blipFill rotWithShape="1">
          <a:blip r:embed="rId4">
            <a:alphaModFix/>
          </a:blip>
          <a:srcRect/>
          <a:stretch/>
        </p:blipFill>
        <p:spPr>
          <a:xfrm>
            <a:off x="7613960" y="4131398"/>
            <a:ext cx="1221339" cy="681678"/>
          </a:xfrm>
          <a:prstGeom prst="rect">
            <a:avLst/>
          </a:prstGeom>
          <a:noFill/>
          <a:ln>
            <a:noFill/>
          </a:ln>
        </p:spPr>
      </p:pic>
      <p:sp>
        <p:nvSpPr>
          <p:cNvPr id="71" name="Google Shape;71;p59"/>
          <p:cNvSpPr txBox="1">
            <a:spLocks noGrp="1"/>
          </p:cNvSpPr>
          <p:nvPr>
            <p:ph type="ctrTitle"/>
          </p:nvPr>
        </p:nvSpPr>
        <p:spPr>
          <a:xfrm>
            <a:off x="282289" y="2581643"/>
            <a:ext cx="8553000" cy="940800"/>
          </a:xfrm>
          <a:prstGeom prst="rect">
            <a:avLst/>
          </a:prstGeom>
          <a:noFill/>
          <a:ln>
            <a:noFill/>
          </a:ln>
        </p:spPr>
        <p:txBody>
          <a:bodyPr spcFirstLastPara="1" wrap="square" lIns="0" tIns="45700" rIns="91425" bIns="45700" anchor="b" anchorCtr="0">
            <a:normAutofit/>
          </a:bodyPr>
          <a:lstStyle>
            <a:lvl1pPr marR="0" lvl="0" algn="l" rtl="0">
              <a:lnSpc>
                <a:spcPct val="90000"/>
              </a:lnSpc>
              <a:spcBef>
                <a:spcPts val="0"/>
              </a:spcBef>
              <a:spcAft>
                <a:spcPts val="0"/>
              </a:spcAft>
              <a:buClr>
                <a:srgbClr val="002855"/>
              </a:buClr>
              <a:buSzPts val="3300"/>
              <a:buFont typeface="Calibri"/>
              <a:buNone/>
              <a:defRPr sz="3300" b="1" i="0" u="none" strike="noStrike" cap="none">
                <a:solidFill>
                  <a:srgbClr val="0028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2" name="Google Shape;72;p59"/>
          <p:cNvSpPr txBox="1">
            <a:spLocks noGrp="1"/>
          </p:cNvSpPr>
          <p:nvPr>
            <p:ph type="subTitle" idx="1"/>
          </p:nvPr>
        </p:nvSpPr>
        <p:spPr>
          <a:xfrm>
            <a:off x="282290" y="3557482"/>
            <a:ext cx="7023000" cy="874800"/>
          </a:xfrm>
          <a:prstGeom prst="rect">
            <a:avLst/>
          </a:prstGeom>
          <a:noFill/>
          <a:ln>
            <a:noFill/>
          </a:ln>
        </p:spPr>
        <p:txBody>
          <a:bodyPr spcFirstLastPara="1" wrap="square" lIns="0" tIns="45700" rIns="91425" bIns="45700" anchor="t" anchorCtr="0">
            <a:normAutofit/>
          </a:bodyPr>
          <a:lstStyle>
            <a:lvl1pPr lvl="0" algn="l">
              <a:lnSpc>
                <a:spcPct val="90000"/>
              </a:lnSpc>
              <a:spcBef>
                <a:spcPts val="750"/>
              </a:spcBef>
              <a:spcAft>
                <a:spcPts val="0"/>
              </a:spcAft>
              <a:buSzPts val="2100"/>
              <a:buNone/>
              <a:defRPr sz="2100" b="1" i="1">
                <a:solidFill>
                  <a:srgbClr val="7F7F7F"/>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73" name="Google Shape;73;p59"/>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74" name="Google Shape;74;p59"/>
          <p:cNvSpPr txBox="1"/>
          <p:nvPr/>
        </p:nvSpPr>
        <p:spPr>
          <a:xfrm>
            <a:off x="814401" y="4654044"/>
            <a:ext cx="8328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2855"/>
                </a:solidFill>
                <a:latin typeface="Calibri"/>
                <a:ea typeface="Calibri"/>
                <a:cs typeface="Calibri"/>
                <a:sym typeface="Calibri"/>
              </a:rPr>
              <a:t>ieee.org</a:t>
            </a:r>
            <a:endParaRPr sz="1100" b="1" i="0" u="none" strike="noStrike" cap="none">
              <a:solidFill>
                <a:srgbClr val="002855"/>
              </a:solidFill>
              <a:latin typeface="Calibri"/>
              <a:ea typeface="Calibri"/>
              <a:cs typeface="Calibri"/>
              <a:sym typeface="Calibri"/>
            </a:endParaRPr>
          </a:p>
        </p:txBody>
      </p:sp>
      <p:pic>
        <p:nvPicPr>
          <p:cNvPr id="75" name="Google Shape;75;p59" descr="A picture containing art, majorelle blue&#10;&#10;Description automatically generated"/>
          <p:cNvPicPr preferRelativeResize="0"/>
          <p:nvPr/>
        </p:nvPicPr>
        <p:blipFill rotWithShape="1">
          <a:blip r:embed="rId5">
            <a:alphaModFix/>
          </a:blip>
          <a:srcRect/>
          <a:stretch/>
        </p:blipFill>
        <p:spPr>
          <a:xfrm>
            <a:off x="-8020" y="374444"/>
            <a:ext cx="9162290" cy="2164536"/>
          </a:xfrm>
          <a:prstGeom prst="rect">
            <a:avLst/>
          </a:prstGeom>
          <a:noFill/>
          <a:ln>
            <a:noFill/>
          </a:ln>
        </p:spPr>
      </p:pic>
      <p:sp>
        <p:nvSpPr>
          <p:cNvPr id="76" name="Google Shape;76;p59"/>
          <p:cNvSpPr txBox="1"/>
          <p:nvPr/>
        </p:nvSpPr>
        <p:spPr>
          <a:xfrm>
            <a:off x="0" y="4961588"/>
            <a:ext cx="91440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7EAFB"/>
              </a:buClr>
              <a:buSzPts val="800"/>
              <a:buFont typeface="Calibri"/>
              <a:buNone/>
            </a:pPr>
            <a:r>
              <a:rPr lang="en" sz="800" b="0" i="0" u="none" strike="noStrike" cap="none">
                <a:solidFill>
                  <a:srgbClr val="C7EAFB"/>
                </a:solidFill>
                <a:latin typeface="Calibri"/>
                <a:ea typeface="Calibri"/>
                <a:cs typeface="Calibri"/>
                <a:sym typeface="Calibri"/>
              </a:rPr>
              <a:t>The professional home for the engineering and technology community worldwide</a:t>
            </a: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1B-Photos Locked">
  <p:cSld name="Title Slide 1B-Photos Locked">
    <p:spTree>
      <p:nvGrpSpPr>
        <p:cNvPr id="1" name="Shape 77"/>
        <p:cNvGrpSpPr/>
        <p:nvPr/>
      </p:nvGrpSpPr>
      <p:grpSpPr>
        <a:xfrm>
          <a:off x="0" y="0"/>
          <a:ext cx="0" cy="0"/>
          <a:chOff x="0" y="0"/>
          <a:chExt cx="0" cy="0"/>
        </a:xfrm>
      </p:grpSpPr>
      <p:pic>
        <p:nvPicPr>
          <p:cNvPr id="78" name="Google Shape;78;p60"/>
          <p:cNvPicPr preferRelativeResize="0"/>
          <p:nvPr/>
        </p:nvPicPr>
        <p:blipFill rotWithShape="1">
          <a:blip r:embed="rId2">
            <a:alphaModFix/>
          </a:blip>
          <a:srcRect/>
          <a:stretch/>
        </p:blipFill>
        <p:spPr>
          <a:xfrm>
            <a:off x="1" y="-8147"/>
            <a:ext cx="9143998" cy="5143498"/>
          </a:xfrm>
          <a:prstGeom prst="rect">
            <a:avLst/>
          </a:prstGeom>
          <a:noFill/>
          <a:ln>
            <a:noFill/>
          </a:ln>
        </p:spPr>
      </p:pic>
      <p:pic>
        <p:nvPicPr>
          <p:cNvPr id="79" name="Google Shape;79;p60"/>
          <p:cNvPicPr preferRelativeResize="0"/>
          <p:nvPr/>
        </p:nvPicPr>
        <p:blipFill rotWithShape="1">
          <a:blip r:embed="rId3">
            <a:alphaModFix/>
          </a:blip>
          <a:srcRect r="26766"/>
          <a:stretch/>
        </p:blipFill>
        <p:spPr>
          <a:xfrm>
            <a:off x="1" y="4627165"/>
            <a:ext cx="9144000" cy="532631"/>
          </a:xfrm>
          <a:prstGeom prst="rect">
            <a:avLst/>
          </a:prstGeom>
          <a:noFill/>
          <a:ln>
            <a:noFill/>
          </a:ln>
        </p:spPr>
      </p:pic>
      <p:pic>
        <p:nvPicPr>
          <p:cNvPr id="80" name="Google Shape;80;p60"/>
          <p:cNvPicPr preferRelativeResize="0"/>
          <p:nvPr/>
        </p:nvPicPr>
        <p:blipFill rotWithShape="1">
          <a:blip r:embed="rId4">
            <a:alphaModFix/>
          </a:blip>
          <a:srcRect/>
          <a:stretch/>
        </p:blipFill>
        <p:spPr>
          <a:xfrm>
            <a:off x="7613960" y="4131398"/>
            <a:ext cx="1221339" cy="681678"/>
          </a:xfrm>
          <a:prstGeom prst="rect">
            <a:avLst/>
          </a:prstGeom>
          <a:noFill/>
          <a:ln>
            <a:noFill/>
          </a:ln>
        </p:spPr>
      </p:pic>
      <p:sp>
        <p:nvSpPr>
          <p:cNvPr id="81" name="Google Shape;81;p60"/>
          <p:cNvSpPr txBox="1">
            <a:spLocks noGrp="1"/>
          </p:cNvSpPr>
          <p:nvPr>
            <p:ph type="ctrTitle"/>
          </p:nvPr>
        </p:nvSpPr>
        <p:spPr>
          <a:xfrm>
            <a:off x="282289" y="2581643"/>
            <a:ext cx="8553000" cy="940800"/>
          </a:xfrm>
          <a:prstGeom prst="rect">
            <a:avLst/>
          </a:prstGeom>
          <a:noFill/>
          <a:ln>
            <a:noFill/>
          </a:ln>
        </p:spPr>
        <p:txBody>
          <a:bodyPr spcFirstLastPara="1" wrap="square" lIns="0" tIns="45700" rIns="91425" bIns="45700" anchor="b" anchorCtr="0">
            <a:normAutofit/>
          </a:bodyPr>
          <a:lstStyle>
            <a:lvl1pPr marR="0" lvl="0" algn="l" rtl="0">
              <a:lnSpc>
                <a:spcPct val="90000"/>
              </a:lnSpc>
              <a:spcBef>
                <a:spcPts val="0"/>
              </a:spcBef>
              <a:spcAft>
                <a:spcPts val="0"/>
              </a:spcAft>
              <a:buClr>
                <a:srgbClr val="002855"/>
              </a:buClr>
              <a:buSzPts val="3300"/>
              <a:buFont typeface="Calibri"/>
              <a:buNone/>
              <a:defRPr sz="3300" b="1" i="0" u="none" strike="noStrike" cap="none">
                <a:solidFill>
                  <a:srgbClr val="0028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60"/>
          <p:cNvSpPr txBox="1">
            <a:spLocks noGrp="1"/>
          </p:cNvSpPr>
          <p:nvPr>
            <p:ph type="subTitle" idx="1"/>
          </p:nvPr>
        </p:nvSpPr>
        <p:spPr>
          <a:xfrm>
            <a:off x="282290" y="3557482"/>
            <a:ext cx="7023000" cy="874800"/>
          </a:xfrm>
          <a:prstGeom prst="rect">
            <a:avLst/>
          </a:prstGeom>
          <a:noFill/>
          <a:ln>
            <a:noFill/>
          </a:ln>
        </p:spPr>
        <p:txBody>
          <a:bodyPr spcFirstLastPara="1" wrap="square" lIns="0" tIns="45700" rIns="91425" bIns="45700" anchor="t" anchorCtr="0">
            <a:normAutofit/>
          </a:bodyPr>
          <a:lstStyle>
            <a:lvl1pPr lvl="0" algn="l">
              <a:lnSpc>
                <a:spcPct val="90000"/>
              </a:lnSpc>
              <a:spcBef>
                <a:spcPts val="750"/>
              </a:spcBef>
              <a:spcAft>
                <a:spcPts val="0"/>
              </a:spcAft>
              <a:buSzPts val="2100"/>
              <a:buNone/>
              <a:defRPr sz="2100" b="1" i="1">
                <a:solidFill>
                  <a:srgbClr val="7F7F7F"/>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83" name="Google Shape;83;p60"/>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84" name="Google Shape;84;p60"/>
          <p:cNvSpPr txBox="1"/>
          <p:nvPr/>
        </p:nvSpPr>
        <p:spPr>
          <a:xfrm>
            <a:off x="814401" y="4654044"/>
            <a:ext cx="8328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2855"/>
                </a:solidFill>
                <a:latin typeface="Calibri"/>
                <a:ea typeface="Calibri"/>
                <a:cs typeface="Calibri"/>
                <a:sym typeface="Calibri"/>
              </a:rPr>
              <a:t>ieee.org</a:t>
            </a:r>
            <a:endParaRPr sz="1100" b="1" i="0" u="none" strike="noStrike" cap="none">
              <a:solidFill>
                <a:srgbClr val="002855"/>
              </a:solidFill>
              <a:latin typeface="Calibri"/>
              <a:ea typeface="Calibri"/>
              <a:cs typeface="Calibri"/>
              <a:sym typeface="Calibri"/>
            </a:endParaRPr>
          </a:p>
        </p:txBody>
      </p:sp>
      <p:sp>
        <p:nvSpPr>
          <p:cNvPr id="85" name="Google Shape;85;p60"/>
          <p:cNvSpPr txBox="1"/>
          <p:nvPr/>
        </p:nvSpPr>
        <p:spPr>
          <a:xfrm>
            <a:off x="0" y="4961588"/>
            <a:ext cx="91440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7EAFB"/>
              </a:buClr>
              <a:buSzPts val="800"/>
              <a:buFont typeface="Calibri"/>
              <a:buNone/>
            </a:pPr>
            <a:r>
              <a:rPr lang="en" sz="800" b="0" i="0" u="none" strike="noStrike" cap="none">
                <a:solidFill>
                  <a:srgbClr val="C7EAFB"/>
                </a:solidFill>
                <a:latin typeface="Calibri"/>
                <a:ea typeface="Calibri"/>
                <a:cs typeface="Calibri"/>
                <a:sym typeface="Calibri"/>
              </a:rPr>
              <a:t>The professional home for the engineering and technology community worldwide</a:t>
            </a:r>
            <a:endParaRPr sz="1800" b="0" i="0" u="none" strike="noStrike" cap="none">
              <a:solidFill>
                <a:schemeClr val="dk1"/>
              </a:solidFill>
              <a:latin typeface="Calibri"/>
              <a:ea typeface="Calibri"/>
              <a:cs typeface="Calibri"/>
              <a:sym typeface="Calibri"/>
            </a:endParaRPr>
          </a:p>
        </p:txBody>
      </p:sp>
      <p:pic>
        <p:nvPicPr>
          <p:cNvPr id="86" name="Google Shape;86;p60" descr="A person and person standing in a server room&#10;&#10;Description automatically generated"/>
          <p:cNvPicPr preferRelativeResize="0"/>
          <p:nvPr/>
        </p:nvPicPr>
        <p:blipFill rotWithShape="1">
          <a:blip r:embed="rId5">
            <a:alphaModFix/>
          </a:blip>
          <a:srcRect t="1912" b="1910"/>
          <a:stretch/>
        </p:blipFill>
        <p:spPr>
          <a:xfrm>
            <a:off x="-551" y="506367"/>
            <a:ext cx="1828801" cy="1828800"/>
          </a:xfrm>
          <a:prstGeom prst="rect">
            <a:avLst/>
          </a:prstGeom>
          <a:noFill/>
          <a:ln>
            <a:noFill/>
          </a:ln>
        </p:spPr>
      </p:pic>
      <p:pic>
        <p:nvPicPr>
          <p:cNvPr id="87" name="Google Shape;87;p60" descr="A person and person standing next to a machine&#10;&#10;Description automatically generated"/>
          <p:cNvPicPr preferRelativeResize="0"/>
          <p:nvPr/>
        </p:nvPicPr>
        <p:blipFill rotWithShape="1">
          <a:blip r:embed="rId6">
            <a:alphaModFix/>
          </a:blip>
          <a:srcRect l="2679" r="2678"/>
          <a:stretch/>
        </p:blipFill>
        <p:spPr>
          <a:xfrm>
            <a:off x="1812458" y="506367"/>
            <a:ext cx="1861486" cy="1831082"/>
          </a:xfrm>
          <a:prstGeom prst="rect">
            <a:avLst/>
          </a:prstGeom>
          <a:noFill/>
          <a:ln>
            <a:noFill/>
          </a:ln>
        </p:spPr>
      </p:pic>
      <p:pic>
        <p:nvPicPr>
          <p:cNvPr id="88" name="Google Shape;88;p60" descr="A person in a wheelchair working on a computer&#10;&#10;Description automatically generated"/>
          <p:cNvPicPr preferRelativeResize="0"/>
          <p:nvPr/>
        </p:nvPicPr>
        <p:blipFill rotWithShape="1">
          <a:blip r:embed="rId7">
            <a:alphaModFix/>
          </a:blip>
          <a:srcRect l="1401" r="1401"/>
          <a:stretch/>
        </p:blipFill>
        <p:spPr>
          <a:xfrm>
            <a:off x="3674266" y="506367"/>
            <a:ext cx="1817334" cy="1828800"/>
          </a:xfrm>
          <a:prstGeom prst="rect">
            <a:avLst/>
          </a:prstGeom>
          <a:noFill/>
          <a:ln>
            <a:noFill/>
          </a:ln>
        </p:spPr>
      </p:pic>
      <p:pic>
        <p:nvPicPr>
          <p:cNvPr id="89" name="Google Shape;89;p60" descr="A person working on a computer&#10;&#10;Description automatically generated"/>
          <p:cNvPicPr preferRelativeResize="0"/>
          <p:nvPr/>
        </p:nvPicPr>
        <p:blipFill rotWithShape="1">
          <a:blip r:embed="rId8">
            <a:alphaModFix/>
          </a:blip>
          <a:srcRect l="1294" r="1294"/>
          <a:stretch/>
        </p:blipFill>
        <p:spPr>
          <a:xfrm>
            <a:off x="5493599" y="506367"/>
            <a:ext cx="1837944" cy="1828800"/>
          </a:xfrm>
          <a:prstGeom prst="rect">
            <a:avLst/>
          </a:prstGeom>
          <a:noFill/>
          <a:ln>
            <a:noFill/>
          </a:ln>
        </p:spPr>
      </p:pic>
      <p:pic>
        <p:nvPicPr>
          <p:cNvPr id="90" name="Google Shape;90;p60" descr="A person looking at a screen&#10;&#10;Description automatically generated"/>
          <p:cNvPicPr preferRelativeResize="0"/>
          <p:nvPr/>
        </p:nvPicPr>
        <p:blipFill rotWithShape="1">
          <a:blip r:embed="rId9">
            <a:alphaModFix/>
          </a:blip>
          <a:srcRect l="8189" r="8188"/>
          <a:stretch/>
        </p:blipFill>
        <p:spPr>
          <a:xfrm>
            <a:off x="7322401" y="506367"/>
            <a:ext cx="1836547" cy="18288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1C-Photos Locked">
  <p:cSld name="Title Slide 1C-Photos Locked">
    <p:spTree>
      <p:nvGrpSpPr>
        <p:cNvPr id="1" name="Shape 91"/>
        <p:cNvGrpSpPr/>
        <p:nvPr/>
      </p:nvGrpSpPr>
      <p:grpSpPr>
        <a:xfrm>
          <a:off x="0" y="0"/>
          <a:ext cx="0" cy="0"/>
          <a:chOff x="0" y="0"/>
          <a:chExt cx="0" cy="0"/>
        </a:xfrm>
      </p:grpSpPr>
      <p:pic>
        <p:nvPicPr>
          <p:cNvPr id="92" name="Google Shape;92;p61"/>
          <p:cNvPicPr preferRelativeResize="0"/>
          <p:nvPr/>
        </p:nvPicPr>
        <p:blipFill rotWithShape="1">
          <a:blip r:embed="rId2">
            <a:alphaModFix/>
          </a:blip>
          <a:srcRect/>
          <a:stretch/>
        </p:blipFill>
        <p:spPr>
          <a:xfrm>
            <a:off x="1" y="-8147"/>
            <a:ext cx="9143998" cy="5143498"/>
          </a:xfrm>
          <a:prstGeom prst="rect">
            <a:avLst/>
          </a:prstGeom>
          <a:noFill/>
          <a:ln>
            <a:noFill/>
          </a:ln>
        </p:spPr>
      </p:pic>
      <p:pic>
        <p:nvPicPr>
          <p:cNvPr id="93" name="Google Shape;93;p61"/>
          <p:cNvPicPr preferRelativeResize="0"/>
          <p:nvPr/>
        </p:nvPicPr>
        <p:blipFill rotWithShape="1">
          <a:blip r:embed="rId3">
            <a:alphaModFix/>
          </a:blip>
          <a:srcRect r="26766"/>
          <a:stretch/>
        </p:blipFill>
        <p:spPr>
          <a:xfrm>
            <a:off x="1" y="4627165"/>
            <a:ext cx="9144000" cy="532631"/>
          </a:xfrm>
          <a:prstGeom prst="rect">
            <a:avLst/>
          </a:prstGeom>
          <a:noFill/>
          <a:ln>
            <a:noFill/>
          </a:ln>
        </p:spPr>
      </p:pic>
      <p:pic>
        <p:nvPicPr>
          <p:cNvPr id="94" name="Google Shape;94;p61"/>
          <p:cNvPicPr preferRelativeResize="0"/>
          <p:nvPr/>
        </p:nvPicPr>
        <p:blipFill rotWithShape="1">
          <a:blip r:embed="rId4">
            <a:alphaModFix/>
          </a:blip>
          <a:srcRect/>
          <a:stretch/>
        </p:blipFill>
        <p:spPr>
          <a:xfrm>
            <a:off x="7613960" y="4131398"/>
            <a:ext cx="1221339" cy="681678"/>
          </a:xfrm>
          <a:prstGeom prst="rect">
            <a:avLst/>
          </a:prstGeom>
          <a:noFill/>
          <a:ln>
            <a:noFill/>
          </a:ln>
        </p:spPr>
      </p:pic>
      <p:sp>
        <p:nvSpPr>
          <p:cNvPr id="95" name="Google Shape;95;p61"/>
          <p:cNvSpPr txBox="1">
            <a:spLocks noGrp="1"/>
          </p:cNvSpPr>
          <p:nvPr>
            <p:ph type="ctrTitle"/>
          </p:nvPr>
        </p:nvSpPr>
        <p:spPr>
          <a:xfrm>
            <a:off x="282289" y="2581643"/>
            <a:ext cx="8553000" cy="940800"/>
          </a:xfrm>
          <a:prstGeom prst="rect">
            <a:avLst/>
          </a:prstGeom>
          <a:noFill/>
          <a:ln>
            <a:noFill/>
          </a:ln>
        </p:spPr>
        <p:txBody>
          <a:bodyPr spcFirstLastPara="1" wrap="square" lIns="0" tIns="45700" rIns="91425" bIns="45700" anchor="b" anchorCtr="0">
            <a:normAutofit/>
          </a:bodyPr>
          <a:lstStyle>
            <a:lvl1pPr marR="0" lvl="0" algn="l" rtl="0">
              <a:lnSpc>
                <a:spcPct val="90000"/>
              </a:lnSpc>
              <a:spcBef>
                <a:spcPts val="0"/>
              </a:spcBef>
              <a:spcAft>
                <a:spcPts val="0"/>
              </a:spcAft>
              <a:buClr>
                <a:srgbClr val="002855"/>
              </a:buClr>
              <a:buSzPts val="3300"/>
              <a:buFont typeface="Calibri"/>
              <a:buNone/>
              <a:defRPr sz="3300" b="1" i="0" u="none" strike="noStrike" cap="none">
                <a:solidFill>
                  <a:srgbClr val="0028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6" name="Google Shape;96;p61"/>
          <p:cNvSpPr txBox="1">
            <a:spLocks noGrp="1"/>
          </p:cNvSpPr>
          <p:nvPr>
            <p:ph type="subTitle" idx="1"/>
          </p:nvPr>
        </p:nvSpPr>
        <p:spPr>
          <a:xfrm>
            <a:off x="282290" y="3557482"/>
            <a:ext cx="7023000" cy="874800"/>
          </a:xfrm>
          <a:prstGeom prst="rect">
            <a:avLst/>
          </a:prstGeom>
          <a:noFill/>
          <a:ln>
            <a:noFill/>
          </a:ln>
        </p:spPr>
        <p:txBody>
          <a:bodyPr spcFirstLastPara="1" wrap="square" lIns="0" tIns="45700" rIns="91425" bIns="45700" anchor="t" anchorCtr="0">
            <a:normAutofit/>
          </a:bodyPr>
          <a:lstStyle>
            <a:lvl1pPr lvl="0" algn="l">
              <a:lnSpc>
                <a:spcPct val="90000"/>
              </a:lnSpc>
              <a:spcBef>
                <a:spcPts val="750"/>
              </a:spcBef>
              <a:spcAft>
                <a:spcPts val="0"/>
              </a:spcAft>
              <a:buSzPts val="2100"/>
              <a:buNone/>
              <a:defRPr sz="2100" b="1" i="1">
                <a:solidFill>
                  <a:srgbClr val="7F7F7F"/>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97" name="Google Shape;97;p61"/>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98" name="Google Shape;98;p61"/>
          <p:cNvSpPr txBox="1"/>
          <p:nvPr/>
        </p:nvSpPr>
        <p:spPr>
          <a:xfrm>
            <a:off x="814401" y="4654044"/>
            <a:ext cx="8328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2855"/>
                </a:solidFill>
                <a:latin typeface="Calibri"/>
                <a:ea typeface="Calibri"/>
                <a:cs typeface="Calibri"/>
                <a:sym typeface="Calibri"/>
              </a:rPr>
              <a:t>ieee.org</a:t>
            </a:r>
            <a:endParaRPr sz="1100" b="1" i="0" u="none" strike="noStrike" cap="none">
              <a:solidFill>
                <a:srgbClr val="002855"/>
              </a:solidFill>
              <a:latin typeface="Calibri"/>
              <a:ea typeface="Calibri"/>
              <a:cs typeface="Calibri"/>
              <a:sym typeface="Calibri"/>
            </a:endParaRPr>
          </a:p>
        </p:txBody>
      </p:sp>
      <p:sp>
        <p:nvSpPr>
          <p:cNvPr id="99" name="Google Shape;99;p61"/>
          <p:cNvSpPr txBox="1"/>
          <p:nvPr/>
        </p:nvSpPr>
        <p:spPr>
          <a:xfrm>
            <a:off x="0" y="4961588"/>
            <a:ext cx="91440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7EAFB"/>
              </a:buClr>
              <a:buSzPts val="800"/>
              <a:buFont typeface="Calibri"/>
              <a:buNone/>
            </a:pPr>
            <a:r>
              <a:rPr lang="en" sz="800" b="0" i="0" u="none" strike="noStrike" cap="none">
                <a:solidFill>
                  <a:srgbClr val="C7EAFB"/>
                </a:solidFill>
                <a:latin typeface="Calibri"/>
                <a:ea typeface="Calibri"/>
                <a:cs typeface="Calibri"/>
                <a:sym typeface="Calibri"/>
              </a:rPr>
              <a:t>The professional home for the engineering and technology community worldwide</a:t>
            </a:r>
            <a:endParaRPr sz="1800" b="0" i="0" u="none" strike="noStrike" cap="none">
              <a:solidFill>
                <a:schemeClr val="dk1"/>
              </a:solidFill>
              <a:latin typeface="Calibri"/>
              <a:ea typeface="Calibri"/>
              <a:cs typeface="Calibri"/>
              <a:sym typeface="Calibri"/>
            </a:endParaRPr>
          </a:p>
        </p:txBody>
      </p:sp>
      <p:pic>
        <p:nvPicPr>
          <p:cNvPr id="100" name="Google Shape;100;p61" descr="A person wearing a hard hat and holding a tablet&#10;&#10;Description automatically generated"/>
          <p:cNvPicPr preferRelativeResize="0"/>
          <p:nvPr/>
        </p:nvPicPr>
        <p:blipFill rotWithShape="1">
          <a:blip r:embed="rId5">
            <a:alphaModFix/>
          </a:blip>
          <a:srcRect l="1850" r="1849"/>
          <a:stretch/>
        </p:blipFill>
        <p:spPr>
          <a:xfrm>
            <a:off x="-551" y="506367"/>
            <a:ext cx="1828800" cy="1828800"/>
          </a:xfrm>
          <a:prstGeom prst="rect">
            <a:avLst/>
          </a:prstGeom>
          <a:noFill/>
          <a:ln>
            <a:noFill/>
          </a:ln>
        </p:spPr>
      </p:pic>
      <p:pic>
        <p:nvPicPr>
          <p:cNvPr id="101" name="Google Shape;101;p61" descr="A computer screen with numbers and lines&#10;&#10;Description automatically generated"/>
          <p:cNvPicPr preferRelativeResize="0"/>
          <p:nvPr/>
        </p:nvPicPr>
        <p:blipFill rotWithShape="1">
          <a:blip r:embed="rId6">
            <a:alphaModFix/>
          </a:blip>
          <a:srcRect t="1691" b="1691"/>
          <a:stretch/>
        </p:blipFill>
        <p:spPr>
          <a:xfrm>
            <a:off x="1812458" y="506367"/>
            <a:ext cx="1861484" cy="1831082"/>
          </a:xfrm>
          <a:prstGeom prst="rect">
            <a:avLst/>
          </a:prstGeom>
          <a:noFill/>
          <a:ln>
            <a:noFill/>
          </a:ln>
        </p:spPr>
      </p:pic>
      <p:pic>
        <p:nvPicPr>
          <p:cNvPr id="102" name="Google Shape;102;p61" descr="A person in a white coat working on a computer&#10;&#10;Description automatically generated"/>
          <p:cNvPicPr preferRelativeResize="0"/>
          <p:nvPr/>
        </p:nvPicPr>
        <p:blipFill rotWithShape="1">
          <a:blip r:embed="rId7">
            <a:alphaModFix/>
          </a:blip>
          <a:srcRect t="1382" b="1382"/>
          <a:stretch/>
        </p:blipFill>
        <p:spPr>
          <a:xfrm>
            <a:off x="3674266" y="506367"/>
            <a:ext cx="1817335" cy="1828801"/>
          </a:xfrm>
          <a:prstGeom prst="rect">
            <a:avLst/>
          </a:prstGeom>
          <a:noFill/>
          <a:ln>
            <a:noFill/>
          </a:ln>
        </p:spPr>
      </p:pic>
      <p:pic>
        <p:nvPicPr>
          <p:cNvPr id="103" name="Google Shape;103;p61" descr="A digital image of a person's head&#10;&#10;Description automatically generated"/>
          <p:cNvPicPr preferRelativeResize="0"/>
          <p:nvPr/>
        </p:nvPicPr>
        <p:blipFill rotWithShape="1">
          <a:blip r:embed="rId8">
            <a:alphaModFix/>
          </a:blip>
          <a:srcRect t="1802" b="1800"/>
          <a:stretch/>
        </p:blipFill>
        <p:spPr>
          <a:xfrm>
            <a:off x="5493599" y="506367"/>
            <a:ext cx="1837943" cy="1828800"/>
          </a:xfrm>
          <a:prstGeom prst="rect">
            <a:avLst/>
          </a:prstGeom>
          <a:noFill/>
          <a:ln>
            <a:noFill/>
          </a:ln>
        </p:spPr>
      </p:pic>
      <p:pic>
        <p:nvPicPr>
          <p:cNvPr id="104" name="Google Shape;104;p61" descr="A person using a video call&#10;&#10;Description automatically generated"/>
          <p:cNvPicPr preferRelativeResize="0"/>
          <p:nvPr/>
        </p:nvPicPr>
        <p:blipFill rotWithShape="1">
          <a:blip r:embed="rId9">
            <a:alphaModFix/>
          </a:blip>
          <a:srcRect l="4356" r="4356"/>
          <a:stretch/>
        </p:blipFill>
        <p:spPr>
          <a:xfrm>
            <a:off x="7322401" y="506367"/>
            <a:ext cx="1836547" cy="18288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53"/>
          <p:cNvPicPr preferRelativeResize="0"/>
          <p:nvPr/>
        </p:nvPicPr>
        <p:blipFill rotWithShape="1">
          <a:blip r:embed="rId25">
            <a:alphaModFix/>
          </a:blip>
          <a:srcRect r="26766"/>
          <a:stretch/>
        </p:blipFill>
        <p:spPr>
          <a:xfrm>
            <a:off x="1" y="4627165"/>
            <a:ext cx="9144000" cy="532631"/>
          </a:xfrm>
          <a:prstGeom prst="rect">
            <a:avLst/>
          </a:prstGeom>
          <a:noFill/>
          <a:ln>
            <a:noFill/>
          </a:ln>
        </p:spPr>
      </p:pic>
      <p:sp>
        <p:nvSpPr>
          <p:cNvPr id="7" name="Google Shape;7;p53"/>
          <p:cNvSpPr txBox="1">
            <a:spLocks noGrp="1"/>
          </p:cNvSpPr>
          <p:nvPr>
            <p:ph type="body" idx="1"/>
          </p:nvPr>
        </p:nvSpPr>
        <p:spPr>
          <a:xfrm>
            <a:off x="282289" y="1163977"/>
            <a:ext cx="8646600" cy="3030900"/>
          </a:xfrm>
          <a:prstGeom prst="rect">
            <a:avLst/>
          </a:prstGeom>
          <a:noFill/>
          <a:ln>
            <a:noFill/>
          </a:ln>
        </p:spPr>
        <p:txBody>
          <a:bodyPr spcFirstLastPara="1" wrap="square" lIns="91425" tIns="45700" rIns="91425" bIns="45700" anchor="t" anchorCtr="0">
            <a:normAutofit/>
          </a:bodyPr>
          <a:lstStyle>
            <a:lvl1pPr marL="457200" marR="0" lvl="0" indent="-333375" algn="l" rtl="0">
              <a:lnSpc>
                <a:spcPct val="90000"/>
              </a:lnSpc>
              <a:spcBef>
                <a:spcPts val="750"/>
              </a:spcBef>
              <a:spcAft>
                <a:spcPts val="0"/>
              </a:spcAft>
              <a:buClr>
                <a:srgbClr val="002855"/>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2855"/>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2855"/>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2855"/>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2855"/>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 name="Google Shape;8;p53"/>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9" name="Google Shape;9;p53"/>
          <p:cNvPicPr preferRelativeResize="0"/>
          <p:nvPr/>
        </p:nvPicPr>
        <p:blipFill rotWithShape="1">
          <a:blip r:embed="rId26">
            <a:alphaModFix/>
          </a:blip>
          <a:srcRect/>
          <a:stretch/>
        </p:blipFill>
        <p:spPr>
          <a:xfrm>
            <a:off x="8089694" y="4502874"/>
            <a:ext cx="851310" cy="248583"/>
          </a:xfrm>
          <a:prstGeom prst="rect">
            <a:avLst/>
          </a:prstGeom>
          <a:noFill/>
          <a:ln>
            <a:noFill/>
          </a:ln>
        </p:spPr>
      </p:pic>
      <p:sp>
        <p:nvSpPr>
          <p:cNvPr id="10" name="Google Shape;10;p53"/>
          <p:cNvSpPr txBox="1"/>
          <p:nvPr/>
        </p:nvSpPr>
        <p:spPr>
          <a:xfrm>
            <a:off x="0" y="4961588"/>
            <a:ext cx="91440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7EAFB"/>
              </a:buClr>
              <a:buSzPts val="800"/>
              <a:buFont typeface="Calibri"/>
              <a:buNone/>
            </a:pPr>
            <a:r>
              <a:rPr lang="en" sz="800" b="0" i="0" u="none" strike="noStrike" cap="none">
                <a:solidFill>
                  <a:srgbClr val="C7EAFB"/>
                </a:solidFill>
                <a:latin typeface="Calibri"/>
                <a:ea typeface="Calibri"/>
                <a:cs typeface="Calibri"/>
                <a:sym typeface="Calibri"/>
              </a:rPr>
              <a:t>The professional home for the engineering and technology community worldwide</a:t>
            </a:r>
            <a:endParaRPr sz="1800" b="0" i="0" u="none" strike="noStrike" cap="none">
              <a:solidFill>
                <a:schemeClr val="dk1"/>
              </a:solidFill>
              <a:latin typeface="Calibri"/>
              <a:ea typeface="Calibri"/>
              <a:cs typeface="Calibri"/>
              <a:sym typeface="Calibri"/>
            </a:endParaRPr>
          </a:p>
        </p:txBody>
      </p:sp>
      <p:sp>
        <p:nvSpPr>
          <p:cNvPr id="11" name="Google Shape;11;p53"/>
          <p:cNvSpPr txBox="1"/>
          <p:nvPr/>
        </p:nvSpPr>
        <p:spPr>
          <a:xfrm>
            <a:off x="618371" y="447332"/>
            <a:ext cx="0" cy="0"/>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endParaRPr sz="1800" b="0" i="0" u="none" strike="noStrike" cap="none">
              <a:solidFill>
                <a:schemeClr val="dk1"/>
              </a:solidFill>
              <a:latin typeface="Calibri"/>
              <a:ea typeface="Calibri"/>
              <a:cs typeface="Calibri"/>
              <a:sym typeface="Calibri"/>
            </a:endParaRPr>
          </a:p>
        </p:txBody>
      </p:sp>
      <p:pic>
        <p:nvPicPr>
          <p:cNvPr id="12" name="Google Shape;12;p53"/>
          <p:cNvPicPr preferRelativeResize="0"/>
          <p:nvPr/>
        </p:nvPicPr>
        <p:blipFill rotWithShape="1">
          <a:blip r:embed="rId25">
            <a:alphaModFix/>
          </a:blip>
          <a:srcRect r="26766"/>
          <a:stretch/>
        </p:blipFill>
        <p:spPr>
          <a:xfrm rot="10800000">
            <a:off x="0" y="0"/>
            <a:ext cx="9144000" cy="53263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jp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1.jpg"/><Relationship Id="rId13" Type="http://schemas.openxmlformats.org/officeDocument/2006/relationships/image" Target="../media/image46.jpg"/><Relationship Id="rId3" Type="http://schemas.openxmlformats.org/officeDocument/2006/relationships/image" Target="../media/image36.jpg"/><Relationship Id="rId7" Type="http://schemas.openxmlformats.org/officeDocument/2006/relationships/image" Target="../media/image40.jpg"/><Relationship Id="rId12" Type="http://schemas.openxmlformats.org/officeDocument/2006/relationships/image" Target="../media/image4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jpg"/><Relationship Id="rId11" Type="http://schemas.openxmlformats.org/officeDocument/2006/relationships/image" Target="../media/image44.jpg"/><Relationship Id="rId5" Type="http://schemas.openxmlformats.org/officeDocument/2006/relationships/image" Target="../media/image38.jpg"/><Relationship Id="rId10" Type="http://schemas.openxmlformats.org/officeDocument/2006/relationships/image" Target="../media/image43.jpg"/><Relationship Id="rId4" Type="http://schemas.openxmlformats.org/officeDocument/2006/relationships/image" Target="../media/image37.jpg"/><Relationship Id="rId9" Type="http://schemas.openxmlformats.org/officeDocument/2006/relationships/image" Target="../media/image42.png"/><Relationship Id="rId1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
          <p:cNvSpPr txBox="1">
            <a:spLocks noGrp="1"/>
          </p:cNvSpPr>
          <p:nvPr>
            <p:ph type="ctrTitle"/>
          </p:nvPr>
        </p:nvSpPr>
        <p:spPr>
          <a:xfrm>
            <a:off x="282289" y="2581643"/>
            <a:ext cx="7023000" cy="940800"/>
          </a:xfrm>
          <a:prstGeom prst="rect">
            <a:avLst/>
          </a:prstGeom>
          <a:noFill/>
          <a:ln>
            <a:noFill/>
          </a:ln>
        </p:spPr>
        <p:txBody>
          <a:bodyPr spcFirstLastPara="1" wrap="square" lIns="0" tIns="45700" rIns="91425" bIns="45700" anchor="b" anchorCtr="0">
            <a:normAutofit fontScale="90000"/>
          </a:bodyPr>
          <a:lstStyle/>
          <a:p>
            <a:pPr marL="0" lvl="0" indent="0" algn="l" rtl="0">
              <a:lnSpc>
                <a:spcPct val="90000"/>
              </a:lnSpc>
              <a:spcBef>
                <a:spcPts val="0"/>
              </a:spcBef>
              <a:spcAft>
                <a:spcPts val="0"/>
              </a:spcAft>
              <a:buSzPct val="111111"/>
              <a:buNone/>
            </a:pPr>
            <a:r>
              <a:rPr lang="en"/>
              <a:t>Region 6 Overview</a:t>
            </a:r>
            <a:endParaRPr/>
          </a:p>
          <a:p>
            <a:pPr marL="0" lvl="0" indent="0" algn="l" rtl="0">
              <a:lnSpc>
                <a:spcPct val="90000"/>
              </a:lnSpc>
              <a:spcBef>
                <a:spcPts val="0"/>
              </a:spcBef>
              <a:spcAft>
                <a:spcPts val="0"/>
              </a:spcAft>
              <a:buSzPct val="111111"/>
              <a:buNone/>
            </a:pPr>
            <a:endParaRPr/>
          </a:p>
        </p:txBody>
      </p:sp>
      <p:sp>
        <p:nvSpPr>
          <p:cNvPr id="216" name="Google Shape;216;p1"/>
          <p:cNvSpPr txBox="1">
            <a:spLocks noGrp="1"/>
          </p:cNvSpPr>
          <p:nvPr>
            <p:ph type="subTitle" idx="1"/>
          </p:nvPr>
        </p:nvSpPr>
        <p:spPr>
          <a:xfrm>
            <a:off x="282290" y="3557482"/>
            <a:ext cx="7023000" cy="874800"/>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750"/>
              </a:spcBef>
              <a:spcAft>
                <a:spcPts val="0"/>
              </a:spcAft>
              <a:buSzPts val="2100"/>
              <a:buNone/>
            </a:pPr>
            <a:r>
              <a:rPr lang="en"/>
              <a:t>Kathy Herring Hayashi, IEEE Director Region 6</a:t>
            </a:r>
            <a:endParaRPr/>
          </a:p>
          <a:p>
            <a:pPr marL="0" lvl="0" indent="0" algn="l" rtl="0">
              <a:lnSpc>
                <a:spcPct val="90000"/>
              </a:lnSpc>
              <a:spcBef>
                <a:spcPts val="750"/>
              </a:spcBef>
              <a:spcAft>
                <a:spcPts val="0"/>
              </a:spcAft>
              <a:buSzPts val="2100"/>
              <a:buNone/>
            </a:pPr>
            <a:r>
              <a:rPr lang="en"/>
              <a:t>Region 3 Meeting, Atlanta Georgia - March 2024</a:t>
            </a:r>
            <a:endParaRPr/>
          </a:p>
        </p:txBody>
      </p:sp>
      <p:pic>
        <p:nvPicPr>
          <p:cNvPr id="217" name="Google Shape;217;p1"/>
          <p:cNvPicPr preferRelativeResize="0">
            <a:picLocks noGrp="1"/>
          </p:cNvPicPr>
          <p:nvPr>
            <p:ph type="pic" idx="2"/>
          </p:nvPr>
        </p:nvPicPr>
        <p:blipFill rotWithShape="1">
          <a:blip r:embed="rId3">
            <a:alphaModFix/>
          </a:blip>
          <a:srcRect l="21869" r="21868"/>
          <a:stretch/>
        </p:blipFill>
        <p:spPr>
          <a:xfrm>
            <a:off x="109745" y="-86487"/>
            <a:ext cx="2633700" cy="2633100"/>
          </a:xfrm>
          <a:prstGeom prst="ellipse">
            <a:avLst/>
          </a:prstGeom>
          <a:solidFill>
            <a:schemeClr val="lt1"/>
          </a:solidFill>
          <a:ln>
            <a:noFill/>
          </a:ln>
        </p:spPr>
      </p:pic>
      <p:pic>
        <p:nvPicPr>
          <p:cNvPr id="218" name="Google Shape;218;p1"/>
          <p:cNvPicPr preferRelativeResize="0">
            <a:picLocks noGrp="1"/>
          </p:cNvPicPr>
          <p:nvPr>
            <p:ph type="pic" idx="3"/>
          </p:nvPr>
        </p:nvPicPr>
        <p:blipFill rotWithShape="1">
          <a:blip r:embed="rId4">
            <a:alphaModFix/>
          </a:blip>
          <a:srcRect l="12507" r="12505"/>
          <a:stretch/>
        </p:blipFill>
        <p:spPr>
          <a:xfrm>
            <a:off x="7054563" y="2208444"/>
            <a:ext cx="1313700" cy="1314000"/>
          </a:xfrm>
          <a:prstGeom prst="ellipse">
            <a:avLst/>
          </a:prstGeom>
          <a:solidFill>
            <a:schemeClr val="lt1"/>
          </a:solidFill>
          <a:ln>
            <a:noFill/>
          </a:ln>
        </p:spPr>
      </p:pic>
      <p:pic>
        <p:nvPicPr>
          <p:cNvPr id="219" name="Google Shape;219;p1"/>
          <p:cNvPicPr preferRelativeResize="0">
            <a:picLocks noGrp="1"/>
          </p:cNvPicPr>
          <p:nvPr>
            <p:ph type="pic" idx="4"/>
          </p:nvPr>
        </p:nvPicPr>
        <p:blipFill rotWithShape="1">
          <a:blip r:embed="rId5">
            <a:alphaModFix/>
          </a:blip>
          <a:srcRect l="12496" r="12496"/>
          <a:stretch/>
        </p:blipFill>
        <p:spPr>
          <a:xfrm>
            <a:off x="4328479" y="535502"/>
            <a:ext cx="2187900" cy="2187600"/>
          </a:xfrm>
          <a:prstGeom prst="ellipse">
            <a:avLst/>
          </a:prstGeom>
          <a:solidFill>
            <a:schemeClr val="lt1"/>
          </a:solid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2be80b50267_0_58"/>
          <p:cNvSpPr txBox="1">
            <a:spLocks noGrp="1"/>
          </p:cNvSpPr>
          <p:nvPr>
            <p:ph type="title"/>
          </p:nvPr>
        </p:nvSpPr>
        <p:spPr>
          <a:xfrm>
            <a:off x="282289" y="245650"/>
            <a:ext cx="8658600" cy="425700"/>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0"/>
              </a:spcBef>
              <a:spcAft>
                <a:spcPts val="0"/>
              </a:spcAft>
              <a:buSzPts val="2550"/>
              <a:buNone/>
            </a:pPr>
            <a:r>
              <a:rPr lang="en"/>
              <a:t>California - Designing Chips with CHIPS</a:t>
            </a:r>
            <a:endParaRPr/>
          </a:p>
        </p:txBody>
      </p:sp>
      <p:pic>
        <p:nvPicPr>
          <p:cNvPr id="311" name="Google Shape;311;g2be80b50267_0_58"/>
          <p:cNvPicPr preferRelativeResize="0"/>
          <p:nvPr/>
        </p:nvPicPr>
        <p:blipFill rotWithShape="1">
          <a:blip r:embed="rId3">
            <a:alphaModFix/>
          </a:blip>
          <a:srcRect/>
          <a:stretch/>
        </p:blipFill>
        <p:spPr>
          <a:xfrm>
            <a:off x="282300" y="787350"/>
            <a:ext cx="4971001" cy="2631709"/>
          </a:xfrm>
          <a:prstGeom prst="rect">
            <a:avLst/>
          </a:prstGeom>
          <a:noFill/>
          <a:ln>
            <a:noFill/>
          </a:ln>
        </p:spPr>
      </p:pic>
      <p:pic>
        <p:nvPicPr>
          <p:cNvPr id="312" name="Google Shape;312;g2be80b50267_0_58"/>
          <p:cNvPicPr preferRelativeResize="0"/>
          <p:nvPr/>
        </p:nvPicPr>
        <p:blipFill rotWithShape="1">
          <a:blip r:embed="rId4">
            <a:alphaModFix/>
          </a:blip>
          <a:srcRect/>
          <a:stretch/>
        </p:blipFill>
        <p:spPr>
          <a:xfrm>
            <a:off x="5601396" y="719275"/>
            <a:ext cx="3202279" cy="2172312"/>
          </a:xfrm>
          <a:prstGeom prst="rect">
            <a:avLst/>
          </a:prstGeom>
          <a:noFill/>
          <a:ln>
            <a:noFill/>
          </a:ln>
        </p:spPr>
      </p:pic>
      <p:pic>
        <p:nvPicPr>
          <p:cNvPr id="313" name="Google Shape;313;g2be80b50267_0_58"/>
          <p:cNvPicPr preferRelativeResize="0"/>
          <p:nvPr/>
        </p:nvPicPr>
        <p:blipFill rotWithShape="1">
          <a:blip r:embed="rId5">
            <a:alphaModFix/>
          </a:blip>
          <a:srcRect/>
          <a:stretch/>
        </p:blipFill>
        <p:spPr>
          <a:xfrm>
            <a:off x="4766575" y="3108501"/>
            <a:ext cx="4174501" cy="1840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2be80b50267_0_36"/>
          <p:cNvSpPr txBox="1">
            <a:spLocks noGrp="1"/>
          </p:cNvSpPr>
          <p:nvPr>
            <p:ph type="title"/>
          </p:nvPr>
        </p:nvSpPr>
        <p:spPr>
          <a:xfrm>
            <a:off x="282289" y="245650"/>
            <a:ext cx="8658600" cy="425700"/>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0"/>
              </a:spcBef>
              <a:spcAft>
                <a:spcPts val="0"/>
              </a:spcAft>
              <a:buSzPts val="2550"/>
              <a:buNone/>
            </a:pPr>
            <a:r>
              <a:rPr lang="en"/>
              <a:t>Oregon - Sustech Conference</a:t>
            </a:r>
            <a:endParaRPr/>
          </a:p>
        </p:txBody>
      </p:sp>
      <p:sp>
        <p:nvSpPr>
          <p:cNvPr id="319" name="Google Shape;319;g2be80b50267_0_36"/>
          <p:cNvSpPr txBox="1">
            <a:spLocks noGrp="1"/>
          </p:cNvSpPr>
          <p:nvPr>
            <p:ph type="body" idx="4"/>
          </p:nvPr>
        </p:nvSpPr>
        <p:spPr>
          <a:xfrm>
            <a:off x="282288" y="710787"/>
            <a:ext cx="8658600" cy="329700"/>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750"/>
              </a:spcBef>
              <a:spcAft>
                <a:spcPts val="0"/>
              </a:spcAft>
              <a:buSzPts val="1800"/>
              <a:buNone/>
            </a:pPr>
            <a:r>
              <a:rPr lang="en"/>
              <a:t>10th Anniversary of SusTech - Sustainability Conference</a:t>
            </a:r>
            <a:endParaRPr/>
          </a:p>
        </p:txBody>
      </p:sp>
      <p:pic>
        <p:nvPicPr>
          <p:cNvPr id="320" name="Google Shape;320;g2be80b50267_0_36"/>
          <p:cNvPicPr preferRelativeResize="0"/>
          <p:nvPr/>
        </p:nvPicPr>
        <p:blipFill rotWithShape="1">
          <a:blip r:embed="rId3">
            <a:alphaModFix/>
          </a:blip>
          <a:srcRect/>
          <a:stretch/>
        </p:blipFill>
        <p:spPr>
          <a:xfrm>
            <a:off x="1230225" y="1136600"/>
            <a:ext cx="6066062" cy="3541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2be80b50267_0_12"/>
          <p:cNvSpPr txBox="1">
            <a:spLocks noGrp="1"/>
          </p:cNvSpPr>
          <p:nvPr>
            <p:ph type="body" idx="2"/>
          </p:nvPr>
        </p:nvSpPr>
        <p:spPr>
          <a:xfrm>
            <a:off x="282290" y="3535051"/>
            <a:ext cx="4971000" cy="819900"/>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750"/>
              </a:spcBef>
              <a:spcAft>
                <a:spcPts val="0"/>
              </a:spcAft>
              <a:buSzPts val="1500"/>
              <a:buNone/>
            </a:pPr>
            <a:endParaRPr/>
          </a:p>
        </p:txBody>
      </p:sp>
      <p:sp>
        <p:nvSpPr>
          <p:cNvPr id="326" name="Google Shape;326;g2be80b50267_0_12"/>
          <p:cNvSpPr txBox="1">
            <a:spLocks noGrp="1"/>
          </p:cNvSpPr>
          <p:nvPr>
            <p:ph type="title"/>
          </p:nvPr>
        </p:nvSpPr>
        <p:spPr>
          <a:xfrm>
            <a:off x="282289" y="245650"/>
            <a:ext cx="8658600" cy="425700"/>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0"/>
              </a:spcBef>
              <a:spcAft>
                <a:spcPts val="0"/>
              </a:spcAft>
              <a:buSzPts val="2550"/>
              <a:buNone/>
            </a:pPr>
            <a:r>
              <a:rPr lang="en"/>
              <a:t>Hawaii - Sustainability</a:t>
            </a:r>
            <a:endParaRPr/>
          </a:p>
        </p:txBody>
      </p:sp>
      <p:sp>
        <p:nvSpPr>
          <p:cNvPr id="327" name="Google Shape;327;g2be80b50267_0_12"/>
          <p:cNvSpPr txBox="1">
            <a:spLocks noGrp="1"/>
          </p:cNvSpPr>
          <p:nvPr>
            <p:ph type="body" idx="4"/>
          </p:nvPr>
        </p:nvSpPr>
        <p:spPr>
          <a:xfrm>
            <a:off x="282288" y="710787"/>
            <a:ext cx="8658600" cy="329700"/>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750"/>
              </a:spcBef>
              <a:spcAft>
                <a:spcPts val="0"/>
              </a:spcAft>
              <a:buSzPts val="1800"/>
              <a:buNone/>
            </a:pPr>
            <a:r>
              <a:rPr lang="en"/>
              <a:t>Molokai Energy Sustainability Project</a:t>
            </a:r>
            <a:endParaRPr/>
          </a:p>
        </p:txBody>
      </p:sp>
      <p:pic>
        <p:nvPicPr>
          <p:cNvPr id="328" name="Google Shape;328;g2be80b50267_0_12"/>
          <p:cNvPicPr preferRelativeResize="0"/>
          <p:nvPr/>
        </p:nvPicPr>
        <p:blipFill rotWithShape="1">
          <a:blip r:embed="rId3">
            <a:alphaModFix/>
          </a:blip>
          <a:srcRect t="8256" r="21377"/>
          <a:stretch/>
        </p:blipFill>
        <p:spPr>
          <a:xfrm>
            <a:off x="5797375" y="453800"/>
            <a:ext cx="3085676" cy="1889901"/>
          </a:xfrm>
          <a:prstGeom prst="rect">
            <a:avLst/>
          </a:prstGeom>
          <a:noFill/>
          <a:ln>
            <a:noFill/>
          </a:ln>
        </p:spPr>
      </p:pic>
      <p:pic>
        <p:nvPicPr>
          <p:cNvPr id="329" name="Google Shape;329;g2be80b50267_0_12"/>
          <p:cNvPicPr preferRelativeResize="0"/>
          <p:nvPr/>
        </p:nvPicPr>
        <p:blipFill rotWithShape="1">
          <a:blip r:embed="rId4">
            <a:alphaModFix/>
          </a:blip>
          <a:srcRect/>
          <a:stretch/>
        </p:blipFill>
        <p:spPr>
          <a:xfrm>
            <a:off x="282300" y="1588274"/>
            <a:ext cx="6213024" cy="29895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1f3a75c2156_0_0"/>
          <p:cNvSpPr txBox="1">
            <a:spLocks noGrp="1"/>
          </p:cNvSpPr>
          <p:nvPr>
            <p:ph type="title"/>
          </p:nvPr>
        </p:nvSpPr>
        <p:spPr>
          <a:xfrm>
            <a:off x="282289" y="245650"/>
            <a:ext cx="8658600" cy="425700"/>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0"/>
              </a:spcBef>
              <a:spcAft>
                <a:spcPts val="0"/>
              </a:spcAft>
              <a:buSzPts val="2550"/>
              <a:buNone/>
            </a:pPr>
            <a:r>
              <a:rPr lang="en"/>
              <a:t>Climate Change - Sustainability</a:t>
            </a:r>
            <a:endParaRPr/>
          </a:p>
        </p:txBody>
      </p:sp>
      <p:sp>
        <p:nvSpPr>
          <p:cNvPr id="335" name="Google Shape;335;g1f3a75c2156_0_0"/>
          <p:cNvSpPr txBox="1">
            <a:spLocks noGrp="1"/>
          </p:cNvSpPr>
          <p:nvPr>
            <p:ph type="body" idx="4"/>
          </p:nvPr>
        </p:nvSpPr>
        <p:spPr>
          <a:xfrm>
            <a:off x="282288" y="710787"/>
            <a:ext cx="8658600" cy="329700"/>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750"/>
              </a:spcBef>
              <a:spcAft>
                <a:spcPts val="0"/>
              </a:spcAft>
              <a:buSzPts val="1800"/>
              <a:buNone/>
            </a:pPr>
            <a:r>
              <a:rPr lang="en"/>
              <a:t>OPUS One - Napa Valley</a:t>
            </a:r>
            <a:endParaRPr/>
          </a:p>
        </p:txBody>
      </p:sp>
      <p:pic>
        <p:nvPicPr>
          <p:cNvPr id="336" name="Google Shape;336;g1f3a75c2156_0_0"/>
          <p:cNvPicPr preferRelativeResize="0"/>
          <p:nvPr/>
        </p:nvPicPr>
        <p:blipFill rotWithShape="1">
          <a:blip r:embed="rId3">
            <a:alphaModFix/>
          </a:blip>
          <a:srcRect/>
          <a:stretch/>
        </p:blipFill>
        <p:spPr>
          <a:xfrm>
            <a:off x="223225" y="1237162"/>
            <a:ext cx="2857500" cy="1905000"/>
          </a:xfrm>
          <a:prstGeom prst="rect">
            <a:avLst/>
          </a:prstGeom>
          <a:noFill/>
          <a:ln>
            <a:noFill/>
          </a:ln>
        </p:spPr>
      </p:pic>
      <p:pic>
        <p:nvPicPr>
          <p:cNvPr id="337" name="Google Shape;337;g1f3a75c2156_0_0"/>
          <p:cNvPicPr preferRelativeResize="0"/>
          <p:nvPr/>
        </p:nvPicPr>
        <p:blipFill rotWithShape="1">
          <a:blip r:embed="rId4">
            <a:alphaModFix/>
          </a:blip>
          <a:srcRect/>
          <a:stretch/>
        </p:blipFill>
        <p:spPr>
          <a:xfrm>
            <a:off x="3953828" y="866200"/>
            <a:ext cx="4655277" cy="34362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46"/>
          <p:cNvPicPr preferRelativeResize="0"/>
          <p:nvPr/>
        </p:nvPicPr>
        <p:blipFill rotWithShape="1">
          <a:blip r:embed="rId3">
            <a:alphaModFix amt="54000"/>
          </a:blip>
          <a:srcRect l="17167" t="19179" r="25527" b="28055"/>
          <a:stretch/>
        </p:blipFill>
        <p:spPr>
          <a:xfrm>
            <a:off x="0" y="126632"/>
            <a:ext cx="9102375" cy="5232768"/>
          </a:xfrm>
          <a:prstGeom prst="rect">
            <a:avLst/>
          </a:prstGeom>
          <a:noFill/>
          <a:ln>
            <a:noFill/>
          </a:ln>
        </p:spPr>
      </p:pic>
      <p:sp>
        <p:nvSpPr>
          <p:cNvPr id="343" name="Google Shape;343;p46"/>
          <p:cNvSpPr txBox="1">
            <a:spLocks noGrp="1"/>
          </p:cNvSpPr>
          <p:nvPr>
            <p:ph type="body" idx="1"/>
          </p:nvPr>
        </p:nvSpPr>
        <p:spPr>
          <a:xfrm>
            <a:off x="282300" y="1252972"/>
            <a:ext cx="4971000" cy="3102000"/>
          </a:xfrm>
          <a:prstGeom prst="rect">
            <a:avLst/>
          </a:prstGeom>
          <a:solidFill>
            <a:srgbClr val="C9DAF8"/>
          </a:solidFill>
          <a:ln>
            <a:noFill/>
          </a:ln>
        </p:spPr>
        <p:txBody>
          <a:bodyPr spcFirstLastPara="1" wrap="square" lIns="91425" tIns="45700" rIns="91425" bIns="45700" anchor="t" anchorCtr="0">
            <a:normAutofit/>
          </a:bodyPr>
          <a:lstStyle/>
          <a:p>
            <a:pPr marL="0" lvl="0" indent="0" algn="l" rtl="0">
              <a:lnSpc>
                <a:spcPct val="90000"/>
              </a:lnSpc>
              <a:spcBef>
                <a:spcPts val="750"/>
              </a:spcBef>
              <a:spcAft>
                <a:spcPts val="0"/>
              </a:spcAft>
              <a:buSzPts val="1650"/>
              <a:buNone/>
            </a:pPr>
            <a:r>
              <a:rPr lang="en"/>
              <a:t>This is the annual meeting for Region 6.   All R6 section chairs should attend (Region will support the section chair’s attendance) and please consider sponsoring others from your section to attend. </a:t>
            </a:r>
            <a:endParaRPr/>
          </a:p>
          <a:p>
            <a:pPr marL="0" lvl="0" indent="0" algn="l" rtl="0">
              <a:lnSpc>
                <a:spcPct val="90000"/>
              </a:lnSpc>
              <a:spcBef>
                <a:spcPts val="750"/>
              </a:spcBef>
              <a:spcAft>
                <a:spcPts val="0"/>
              </a:spcAft>
              <a:buSzPts val="1650"/>
              <a:buNone/>
            </a:pPr>
            <a:r>
              <a:rPr lang="en"/>
              <a:t>What to expect:</a:t>
            </a:r>
            <a:endParaRPr/>
          </a:p>
          <a:p>
            <a:pPr marL="457200" lvl="0" indent="-333375" algn="l" rtl="0">
              <a:lnSpc>
                <a:spcPct val="90000"/>
              </a:lnSpc>
              <a:spcBef>
                <a:spcPts val="750"/>
              </a:spcBef>
              <a:spcAft>
                <a:spcPts val="0"/>
              </a:spcAft>
              <a:buSzPts val="1650"/>
              <a:buChar char="▸"/>
            </a:pPr>
            <a:r>
              <a:rPr lang="en"/>
              <a:t>Meet the Area Chairs and other Section Chairs</a:t>
            </a:r>
            <a:endParaRPr/>
          </a:p>
          <a:p>
            <a:pPr marL="457200" lvl="0" indent="-333375" algn="l" rtl="0">
              <a:lnSpc>
                <a:spcPct val="90000"/>
              </a:lnSpc>
              <a:spcBef>
                <a:spcPts val="0"/>
              </a:spcBef>
              <a:spcAft>
                <a:spcPts val="0"/>
              </a:spcAft>
              <a:buSzPts val="1650"/>
              <a:buChar char="▸"/>
            </a:pPr>
            <a:r>
              <a:rPr lang="en"/>
              <a:t>Workshops on tools, best practices and more</a:t>
            </a:r>
            <a:endParaRPr/>
          </a:p>
          <a:p>
            <a:pPr marL="457200" lvl="0" indent="-333375" algn="l" rtl="0">
              <a:lnSpc>
                <a:spcPct val="90000"/>
              </a:lnSpc>
              <a:spcBef>
                <a:spcPts val="0"/>
              </a:spcBef>
              <a:spcAft>
                <a:spcPts val="0"/>
              </a:spcAft>
              <a:buSzPts val="1650"/>
              <a:buChar char="▸"/>
            </a:pPr>
            <a:r>
              <a:rPr lang="en"/>
              <a:t>Presentations by leads on IEEE’s overall 2024 Goals and the  Region’s Goals and Objectives  </a:t>
            </a:r>
            <a:endParaRPr/>
          </a:p>
          <a:p>
            <a:pPr marL="457200" lvl="0" indent="-333375" algn="l" rtl="0">
              <a:lnSpc>
                <a:spcPct val="90000"/>
              </a:lnSpc>
              <a:spcBef>
                <a:spcPts val="0"/>
              </a:spcBef>
              <a:spcAft>
                <a:spcPts val="0"/>
              </a:spcAft>
              <a:buSzPts val="1650"/>
              <a:buChar char="▸"/>
            </a:pPr>
            <a:r>
              <a:rPr lang="en"/>
              <a:t>Networking with R6 and IEEE leaders </a:t>
            </a:r>
            <a:endParaRPr/>
          </a:p>
          <a:p>
            <a:pPr marL="457200" lvl="0" indent="-333375" algn="l" rtl="0">
              <a:lnSpc>
                <a:spcPct val="90000"/>
              </a:lnSpc>
              <a:spcBef>
                <a:spcPts val="0"/>
              </a:spcBef>
              <a:spcAft>
                <a:spcPts val="0"/>
              </a:spcAft>
              <a:buSzPts val="1650"/>
              <a:buChar char="▸"/>
            </a:pPr>
            <a:r>
              <a:rPr lang="en"/>
              <a:t>…And have some fun!</a:t>
            </a:r>
            <a:endParaRPr/>
          </a:p>
          <a:p>
            <a:pPr marL="0" lvl="0" indent="0" algn="l" rtl="0">
              <a:lnSpc>
                <a:spcPct val="90000"/>
              </a:lnSpc>
              <a:spcBef>
                <a:spcPts val="750"/>
              </a:spcBef>
              <a:spcAft>
                <a:spcPts val="0"/>
              </a:spcAft>
              <a:buSzPts val="1650"/>
              <a:buNone/>
            </a:pPr>
            <a:endParaRPr/>
          </a:p>
        </p:txBody>
      </p:sp>
      <p:sp>
        <p:nvSpPr>
          <p:cNvPr id="344" name="Google Shape;344;p46"/>
          <p:cNvSpPr txBox="1">
            <a:spLocks noGrp="1"/>
          </p:cNvSpPr>
          <p:nvPr>
            <p:ph type="title"/>
          </p:nvPr>
        </p:nvSpPr>
        <p:spPr>
          <a:xfrm>
            <a:off x="282289" y="245650"/>
            <a:ext cx="8658600" cy="425700"/>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0"/>
              </a:spcBef>
              <a:spcAft>
                <a:spcPts val="0"/>
              </a:spcAft>
              <a:buSzPts val="2550"/>
              <a:buNone/>
            </a:pPr>
            <a:r>
              <a:rPr lang="en"/>
              <a:t>Region 6 2024 OpCom - March 15-17th, Seattle</a:t>
            </a:r>
            <a:endParaRPr/>
          </a:p>
        </p:txBody>
      </p:sp>
      <p:pic>
        <p:nvPicPr>
          <p:cNvPr id="345" name="Google Shape;345;p46"/>
          <p:cNvPicPr preferRelativeResize="0"/>
          <p:nvPr/>
        </p:nvPicPr>
        <p:blipFill rotWithShape="1">
          <a:blip r:embed="rId4">
            <a:alphaModFix/>
          </a:blip>
          <a:srcRect/>
          <a:stretch/>
        </p:blipFill>
        <p:spPr>
          <a:xfrm>
            <a:off x="5337200" y="1612162"/>
            <a:ext cx="3632950" cy="2270588"/>
          </a:xfrm>
          <a:prstGeom prst="rect">
            <a:avLst/>
          </a:prstGeom>
          <a:noFill/>
          <a:ln>
            <a:noFill/>
          </a:ln>
        </p:spPr>
      </p:pic>
      <p:sp>
        <p:nvSpPr>
          <p:cNvPr id="346" name="Google Shape;346;p46"/>
          <p:cNvSpPr txBox="1"/>
          <p:nvPr/>
        </p:nvSpPr>
        <p:spPr>
          <a:xfrm>
            <a:off x="6262500" y="853150"/>
            <a:ext cx="1678500" cy="57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50"/>
              <a:buFont typeface="Arial"/>
              <a:buNone/>
            </a:pPr>
            <a:r>
              <a:rPr lang="en" sz="2550" b="1" i="0" u="none" strike="noStrike" cap="none">
                <a:solidFill>
                  <a:srgbClr val="1155CC"/>
                </a:solidFill>
                <a:latin typeface="Oswald"/>
                <a:ea typeface="Oswald"/>
                <a:cs typeface="Oswald"/>
                <a:sym typeface="Oswald"/>
              </a:rPr>
              <a:t>R6 OPCOM</a:t>
            </a:r>
            <a:r>
              <a:rPr lang="en" sz="2550" b="1" i="0" u="none" strike="noStrike" cap="none">
                <a:solidFill>
                  <a:srgbClr val="1155CC"/>
                </a:solidFill>
                <a:latin typeface="Calibri"/>
                <a:ea typeface="Calibri"/>
                <a:cs typeface="Calibri"/>
                <a:sym typeface="Calibri"/>
              </a:rPr>
              <a:t> </a:t>
            </a:r>
            <a:endParaRPr sz="2550" b="1" i="0" u="none" strike="noStrike" cap="none">
              <a:solidFill>
                <a:srgbClr val="1155CC"/>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9"/>
          <p:cNvSpPr txBox="1">
            <a:spLocks noGrp="1"/>
          </p:cNvSpPr>
          <p:nvPr>
            <p:ph type="body" idx="1"/>
          </p:nvPr>
        </p:nvSpPr>
        <p:spPr>
          <a:xfrm>
            <a:off x="282290" y="1252981"/>
            <a:ext cx="4971000" cy="216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750"/>
              </a:spcBef>
              <a:spcAft>
                <a:spcPts val="0"/>
              </a:spcAft>
              <a:buSzPts val="1650"/>
              <a:buNone/>
            </a:pPr>
            <a:endParaRPr/>
          </a:p>
        </p:txBody>
      </p:sp>
      <p:sp>
        <p:nvSpPr>
          <p:cNvPr id="352" name="Google Shape;352;p49"/>
          <p:cNvSpPr txBox="1">
            <a:spLocks noGrp="1"/>
          </p:cNvSpPr>
          <p:nvPr>
            <p:ph type="body" idx="2"/>
          </p:nvPr>
        </p:nvSpPr>
        <p:spPr>
          <a:xfrm>
            <a:off x="282290" y="3535051"/>
            <a:ext cx="4971000" cy="819900"/>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750"/>
              </a:spcBef>
              <a:spcAft>
                <a:spcPts val="0"/>
              </a:spcAft>
              <a:buSzPts val="1500"/>
              <a:buNone/>
            </a:pPr>
            <a:endParaRPr/>
          </a:p>
        </p:txBody>
      </p:sp>
      <p:sp>
        <p:nvSpPr>
          <p:cNvPr id="353" name="Google Shape;353;p49"/>
          <p:cNvSpPr>
            <a:spLocks noGrp="1"/>
          </p:cNvSpPr>
          <p:nvPr>
            <p:ph type="pic" idx="3"/>
          </p:nvPr>
        </p:nvSpPr>
        <p:spPr>
          <a:xfrm>
            <a:off x="5366283" y="1252982"/>
            <a:ext cx="3574800" cy="3102000"/>
          </a:xfrm>
          <a:prstGeom prst="rect">
            <a:avLst/>
          </a:prstGeom>
          <a:noFill/>
          <a:ln>
            <a:noFill/>
          </a:ln>
        </p:spPr>
        <p:txBody>
          <a:bodyPr/>
          <a:lstStyle/>
          <a:p>
            <a:endParaRPr lang="en-US"/>
          </a:p>
        </p:txBody>
      </p:sp>
      <p:sp>
        <p:nvSpPr>
          <p:cNvPr id="354" name="Google Shape;354;p49"/>
          <p:cNvSpPr txBox="1">
            <a:spLocks noGrp="1"/>
          </p:cNvSpPr>
          <p:nvPr>
            <p:ph type="title"/>
          </p:nvPr>
        </p:nvSpPr>
        <p:spPr>
          <a:xfrm>
            <a:off x="282289" y="245650"/>
            <a:ext cx="8658600" cy="425700"/>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0"/>
              </a:spcBef>
              <a:spcAft>
                <a:spcPts val="0"/>
              </a:spcAft>
              <a:buSzPts val="2550"/>
              <a:buNone/>
            </a:pPr>
            <a:endParaRPr/>
          </a:p>
        </p:txBody>
      </p:sp>
      <p:sp>
        <p:nvSpPr>
          <p:cNvPr id="355" name="Google Shape;355;p49"/>
          <p:cNvSpPr txBox="1">
            <a:spLocks noGrp="1"/>
          </p:cNvSpPr>
          <p:nvPr>
            <p:ph type="body" idx="4"/>
          </p:nvPr>
        </p:nvSpPr>
        <p:spPr>
          <a:xfrm>
            <a:off x="282288" y="710787"/>
            <a:ext cx="8658600" cy="329700"/>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750"/>
              </a:spcBef>
              <a:spcAft>
                <a:spcPts val="0"/>
              </a:spcAft>
              <a:buSzPts val="1800"/>
              <a:buNone/>
            </a:pPr>
            <a:endParaRPr/>
          </a:p>
        </p:txBody>
      </p:sp>
      <p:pic>
        <p:nvPicPr>
          <p:cNvPr id="356" name="Google Shape;356;p49"/>
          <p:cNvPicPr preferRelativeResize="0"/>
          <p:nvPr/>
        </p:nvPicPr>
        <p:blipFill rotWithShape="1">
          <a:blip r:embed="rId3">
            <a:alphaModFix/>
          </a:blip>
          <a:srcRect/>
          <a:stretch/>
        </p:blipFill>
        <p:spPr>
          <a:xfrm>
            <a:off x="61825" y="314500"/>
            <a:ext cx="9082174" cy="4352175"/>
          </a:xfrm>
          <a:prstGeom prst="rect">
            <a:avLst/>
          </a:prstGeom>
          <a:noFill/>
          <a:ln>
            <a:noFill/>
          </a:ln>
        </p:spPr>
      </p:pic>
      <p:pic>
        <p:nvPicPr>
          <p:cNvPr id="357" name="Google Shape;357;p49"/>
          <p:cNvPicPr preferRelativeResize="0"/>
          <p:nvPr/>
        </p:nvPicPr>
        <p:blipFill rotWithShape="1">
          <a:blip r:embed="rId4">
            <a:alphaModFix/>
          </a:blip>
          <a:srcRect/>
          <a:stretch/>
        </p:blipFill>
        <p:spPr>
          <a:xfrm>
            <a:off x="0" y="-2679"/>
            <a:ext cx="9153560" cy="5143501"/>
          </a:xfrm>
          <a:prstGeom prst="rect">
            <a:avLst/>
          </a:prstGeom>
          <a:noFill/>
          <a:ln>
            <a:noFill/>
          </a:ln>
        </p:spPr>
      </p:pic>
      <p:sp>
        <p:nvSpPr>
          <p:cNvPr id="358" name="Google Shape;358;p49"/>
          <p:cNvSpPr txBox="1"/>
          <p:nvPr/>
        </p:nvSpPr>
        <p:spPr>
          <a:xfrm>
            <a:off x="2204350" y="4311325"/>
            <a:ext cx="5426700" cy="75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50"/>
              <a:buFont typeface="Arial"/>
              <a:buNone/>
            </a:pPr>
            <a:r>
              <a:rPr lang="en" sz="2150" b="1" i="0" u="none" strike="noStrike" cap="none">
                <a:solidFill>
                  <a:schemeClr val="lt1"/>
                </a:solidFill>
                <a:latin typeface="Calibri"/>
                <a:ea typeface="Calibri"/>
                <a:cs typeface="Calibri"/>
                <a:sym typeface="Calibri"/>
              </a:rPr>
              <a:t>May 3, 2024 - Boston Massachusetts, USA</a:t>
            </a:r>
            <a:endParaRPr sz="215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50"/>
              <a:buFont typeface="Arial"/>
              <a:buNone/>
            </a:pPr>
            <a:r>
              <a:rPr lang="en" sz="1650" b="0" i="0" u="none" strike="noStrike" cap="none">
                <a:solidFill>
                  <a:schemeClr val="dk1"/>
                </a:solidFill>
                <a:latin typeface="Calibri"/>
                <a:ea typeface="Calibri"/>
                <a:cs typeface="Calibri"/>
                <a:sym typeface="Calibri"/>
              </a:rPr>
              <a:t>May</a:t>
            </a:r>
            <a:endParaRPr sz="1650" b="0" i="0" u="none" strike="noStrike" cap="non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7"/>
          <p:cNvSpPr txBox="1">
            <a:spLocks noGrp="1"/>
          </p:cNvSpPr>
          <p:nvPr>
            <p:ph type="body" idx="1"/>
          </p:nvPr>
        </p:nvSpPr>
        <p:spPr>
          <a:xfrm>
            <a:off x="282290" y="1252981"/>
            <a:ext cx="4971000" cy="216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750"/>
              </a:spcBef>
              <a:spcAft>
                <a:spcPts val="0"/>
              </a:spcAft>
              <a:buSzPts val="1650"/>
              <a:buNone/>
            </a:pPr>
            <a:endParaRPr/>
          </a:p>
        </p:txBody>
      </p:sp>
      <p:sp>
        <p:nvSpPr>
          <p:cNvPr id="364" name="Google Shape;364;p47"/>
          <p:cNvSpPr txBox="1">
            <a:spLocks noGrp="1"/>
          </p:cNvSpPr>
          <p:nvPr>
            <p:ph type="body" idx="2"/>
          </p:nvPr>
        </p:nvSpPr>
        <p:spPr>
          <a:xfrm>
            <a:off x="282290" y="3535051"/>
            <a:ext cx="4971000" cy="819900"/>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750"/>
              </a:spcBef>
              <a:spcAft>
                <a:spcPts val="0"/>
              </a:spcAft>
              <a:buSzPts val="1500"/>
              <a:buNone/>
            </a:pPr>
            <a:endParaRPr/>
          </a:p>
        </p:txBody>
      </p:sp>
      <p:sp>
        <p:nvSpPr>
          <p:cNvPr id="365" name="Google Shape;365;p47"/>
          <p:cNvSpPr>
            <a:spLocks noGrp="1"/>
          </p:cNvSpPr>
          <p:nvPr>
            <p:ph type="pic" idx="3"/>
          </p:nvPr>
        </p:nvSpPr>
        <p:spPr>
          <a:xfrm>
            <a:off x="5366283" y="1252982"/>
            <a:ext cx="3574800" cy="3102000"/>
          </a:xfrm>
          <a:prstGeom prst="rect">
            <a:avLst/>
          </a:prstGeom>
          <a:noFill/>
          <a:ln>
            <a:noFill/>
          </a:ln>
        </p:spPr>
        <p:txBody>
          <a:bodyPr/>
          <a:lstStyle/>
          <a:p>
            <a:endParaRPr lang="en-US"/>
          </a:p>
        </p:txBody>
      </p:sp>
      <p:sp>
        <p:nvSpPr>
          <p:cNvPr id="366" name="Google Shape;366;p47"/>
          <p:cNvSpPr txBox="1">
            <a:spLocks noGrp="1"/>
          </p:cNvSpPr>
          <p:nvPr>
            <p:ph type="title"/>
          </p:nvPr>
        </p:nvSpPr>
        <p:spPr>
          <a:xfrm>
            <a:off x="282289" y="245650"/>
            <a:ext cx="8658600" cy="425700"/>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0"/>
              </a:spcBef>
              <a:spcAft>
                <a:spcPts val="0"/>
              </a:spcAft>
              <a:buSzPts val="2550"/>
              <a:buNone/>
            </a:pPr>
            <a:endParaRPr/>
          </a:p>
        </p:txBody>
      </p:sp>
      <p:sp>
        <p:nvSpPr>
          <p:cNvPr id="367" name="Google Shape;367;p47"/>
          <p:cNvSpPr txBox="1">
            <a:spLocks noGrp="1"/>
          </p:cNvSpPr>
          <p:nvPr>
            <p:ph type="body" idx="4"/>
          </p:nvPr>
        </p:nvSpPr>
        <p:spPr>
          <a:xfrm>
            <a:off x="282288" y="710787"/>
            <a:ext cx="8658600" cy="329700"/>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750"/>
              </a:spcBef>
              <a:spcAft>
                <a:spcPts val="0"/>
              </a:spcAft>
              <a:buSzPts val="1800"/>
              <a:buNone/>
            </a:pPr>
            <a:endParaRPr/>
          </a:p>
        </p:txBody>
      </p:sp>
      <p:pic>
        <p:nvPicPr>
          <p:cNvPr id="368" name="Google Shape;368;p47"/>
          <p:cNvPicPr preferRelativeResize="0"/>
          <p:nvPr/>
        </p:nvPicPr>
        <p:blipFill rotWithShape="1">
          <a:blip r:embed="rId3">
            <a:alphaModFix/>
          </a:blip>
          <a:srcRect/>
          <a:stretch/>
        </p:blipFill>
        <p:spPr>
          <a:xfrm>
            <a:off x="30028" y="0"/>
            <a:ext cx="9083945" cy="5143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52"/>
          <p:cNvPicPr preferRelativeResize="0">
            <a:picLocks noGrp="1"/>
          </p:cNvPicPr>
          <p:nvPr>
            <p:ph type="pic" idx="2"/>
          </p:nvPr>
        </p:nvPicPr>
        <p:blipFill rotWithShape="1">
          <a:blip r:embed="rId3">
            <a:alphaModFix/>
          </a:blip>
          <a:srcRect l="12489" r="12488"/>
          <a:stretch/>
        </p:blipFill>
        <p:spPr>
          <a:xfrm>
            <a:off x="-487630" y="-275587"/>
            <a:ext cx="2633700" cy="2633100"/>
          </a:xfrm>
          <a:prstGeom prst="ellipse">
            <a:avLst/>
          </a:prstGeom>
          <a:solidFill>
            <a:schemeClr val="lt1"/>
          </a:solidFill>
          <a:ln>
            <a:noFill/>
          </a:ln>
        </p:spPr>
      </p:pic>
      <p:pic>
        <p:nvPicPr>
          <p:cNvPr id="374" name="Google Shape;374;p52"/>
          <p:cNvPicPr preferRelativeResize="0">
            <a:picLocks noGrp="1"/>
          </p:cNvPicPr>
          <p:nvPr>
            <p:ph type="pic" idx="3"/>
          </p:nvPr>
        </p:nvPicPr>
        <p:blipFill rotWithShape="1">
          <a:blip r:embed="rId4">
            <a:alphaModFix/>
          </a:blip>
          <a:srcRect l="12462" r="12454"/>
          <a:stretch/>
        </p:blipFill>
        <p:spPr>
          <a:xfrm>
            <a:off x="7216988" y="432744"/>
            <a:ext cx="1313700" cy="1314000"/>
          </a:xfrm>
          <a:prstGeom prst="ellipse">
            <a:avLst/>
          </a:prstGeom>
          <a:solidFill>
            <a:schemeClr val="lt1"/>
          </a:solidFill>
          <a:ln>
            <a:noFill/>
          </a:ln>
        </p:spPr>
      </p:pic>
      <p:sp>
        <p:nvSpPr>
          <p:cNvPr id="375" name="Google Shape;375;p52"/>
          <p:cNvSpPr txBox="1">
            <a:spLocks noGrp="1"/>
          </p:cNvSpPr>
          <p:nvPr>
            <p:ph type="ctrTitle"/>
          </p:nvPr>
        </p:nvSpPr>
        <p:spPr>
          <a:xfrm>
            <a:off x="282300" y="2314525"/>
            <a:ext cx="6656700" cy="2117700"/>
          </a:xfrm>
          <a:prstGeom prst="rect">
            <a:avLst/>
          </a:prstGeom>
          <a:noFill/>
          <a:ln>
            <a:noFill/>
          </a:ln>
        </p:spPr>
        <p:txBody>
          <a:bodyPr spcFirstLastPara="1" wrap="square" lIns="0" tIns="45700" rIns="91425" bIns="45700" anchor="b" anchorCtr="0">
            <a:normAutofit/>
          </a:bodyPr>
          <a:lstStyle/>
          <a:p>
            <a:pPr marL="0" lvl="0" indent="0" algn="l" rtl="0">
              <a:lnSpc>
                <a:spcPct val="90000"/>
              </a:lnSpc>
              <a:spcBef>
                <a:spcPts val="0"/>
              </a:spcBef>
              <a:spcAft>
                <a:spcPts val="0"/>
              </a:spcAft>
              <a:buSzPts val="3300"/>
              <a:buNone/>
            </a:pPr>
            <a:r>
              <a:rPr lang="en"/>
              <a:t>Questions?   kathyh@ieee.org</a:t>
            </a:r>
            <a:endParaRPr/>
          </a:p>
          <a:p>
            <a:pPr marL="0" lvl="0" indent="0" algn="l" rtl="0">
              <a:lnSpc>
                <a:spcPct val="90000"/>
              </a:lnSpc>
              <a:spcBef>
                <a:spcPts val="0"/>
              </a:spcBef>
              <a:spcAft>
                <a:spcPts val="0"/>
              </a:spcAft>
              <a:buSzPts val="3300"/>
              <a:buNone/>
            </a:pPr>
            <a:endParaRPr/>
          </a:p>
          <a:p>
            <a:pPr marL="0" lvl="0" indent="0" algn="l" rtl="0">
              <a:lnSpc>
                <a:spcPct val="90000"/>
              </a:lnSpc>
              <a:spcBef>
                <a:spcPts val="0"/>
              </a:spcBef>
              <a:spcAft>
                <a:spcPts val="0"/>
              </a:spcAft>
              <a:buSzPts val="3300"/>
              <a:buNone/>
            </a:pPr>
            <a:r>
              <a:rPr lang="en"/>
              <a:t>Be awesome!</a:t>
            </a:r>
            <a:endParaRPr/>
          </a:p>
          <a:p>
            <a:pPr marL="0" lvl="0" indent="0" algn="l" rtl="0">
              <a:lnSpc>
                <a:spcPct val="90000"/>
              </a:lnSpc>
              <a:spcBef>
                <a:spcPts val="0"/>
              </a:spcBef>
              <a:spcAft>
                <a:spcPts val="0"/>
              </a:spcAft>
              <a:buSzPts val="3300"/>
              <a:buNone/>
            </a:pPr>
            <a:endParaRPr/>
          </a:p>
        </p:txBody>
      </p:sp>
      <p:pic>
        <p:nvPicPr>
          <p:cNvPr id="376" name="Google Shape;376;p52"/>
          <p:cNvPicPr preferRelativeResize="0">
            <a:picLocks noGrp="1"/>
          </p:cNvPicPr>
          <p:nvPr>
            <p:ph type="pic" idx="4"/>
          </p:nvPr>
        </p:nvPicPr>
        <p:blipFill rotWithShape="1">
          <a:blip r:embed="rId5">
            <a:alphaModFix/>
          </a:blip>
          <a:srcRect l="12496" r="12496"/>
          <a:stretch/>
        </p:blipFill>
        <p:spPr>
          <a:xfrm>
            <a:off x="3465829" y="-82898"/>
            <a:ext cx="2187900" cy="2187600"/>
          </a:xfrm>
          <a:prstGeom prst="ellipse">
            <a:avLst/>
          </a:prstGeom>
          <a:solidFill>
            <a:schemeClr val="lt1"/>
          </a:solidFill>
          <a:ln>
            <a:noFill/>
          </a:ln>
        </p:spPr>
      </p:pic>
      <p:pic>
        <p:nvPicPr>
          <p:cNvPr id="377" name="Google Shape;377;p52"/>
          <p:cNvPicPr preferRelativeResize="0">
            <a:picLocks noGrp="1"/>
          </p:cNvPicPr>
          <p:nvPr>
            <p:ph type="pic" idx="5"/>
          </p:nvPr>
        </p:nvPicPr>
        <p:blipFill rotWithShape="1">
          <a:blip r:embed="rId6">
            <a:alphaModFix/>
          </a:blip>
          <a:srcRect l="12451" r="12451"/>
          <a:stretch/>
        </p:blipFill>
        <p:spPr>
          <a:xfrm>
            <a:off x="7445518" y="2009789"/>
            <a:ext cx="1887900" cy="1887900"/>
          </a:xfrm>
          <a:prstGeom prst="ellipse">
            <a:avLst/>
          </a:prstGeom>
          <a:solidFill>
            <a:schemeClr val="lt1"/>
          </a:solid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
          <p:cNvSpPr txBox="1">
            <a:spLocks noGrp="1"/>
          </p:cNvSpPr>
          <p:nvPr>
            <p:ph type="ctrTitle"/>
          </p:nvPr>
        </p:nvSpPr>
        <p:spPr>
          <a:xfrm>
            <a:off x="282289" y="2581643"/>
            <a:ext cx="7023000" cy="940800"/>
          </a:xfrm>
          <a:prstGeom prst="rect">
            <a:avLst/>
          </a:prstGeom>
          <a:noFill/>
          <a:ln>
            <a:noFill/>
          </a:ln>
        </p:spPr>
        <p:txBody>
          <a:bodyPr spcFirstLastPara="1" wrap="square" lIns="0" tIns="45700" rIns="91425" bIns="45700" anchor="b" anchorCtr="0">
            <a:normAutofit/>
          </a:bodyPr>
          <a:lstStyle/>
          <a:p>
            <a:pPr marL="0" lvl="0" indent="0" algn="l" rtl="0">
              <a:lnSpc>
                <a:spcPct val="90000"/>
              </a:lnSpc>
              <a:spcBef>
                <a:spcPts val="0"/>
              </a:spcBef>
              <a:spcAft>
                <a:spcPts val="0"/>
              </a:spcAft>
              <a:buSzPts val="3300"/>
              <a:buNone/>
            </a:pPr>
            <a:endParaRPr/>
          </a:p>
        </p:txBody>
      </p:sp>
      <p:sp>
        <p:nvSpPr>
          <p:cNvPr id="225" name="Google Shape;225;p3"/>
          <p:cNvSpPr txBox="1">
            <a:spLocks noGrp="1"/>
          </p:cNvSpPr>
          <p:nvPr>
            <p:ph type="subTitle" idx="1"/>
          </p:nvPr>
        </p:nvSpPr>
        <p:spPr>
          <a:xfrm>
            <a:off x="282290" y="3557482"/>
            <a:ext cx="7023000" cy="874800"/>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750"/>
              </a:spcBef>
              <a:spcAft>
                <a:spcPts val="0"/>
              </a:spcAft>
              <a:buSzPts val="2100"/>
              <a:buNone/>
            </a:pPr>
            <a:endParaRPr/>
          </a:p>
        </p:txBody>
      </p:sp>
      <p:sp>
        <p:nvSpPr>
          <p:cNvPr id="226" name="Google Shape;226;p3"/>
          <p:cNvSpPr>
            <a:spLocks noGrp="1"/>
          </p:cNvSpPr>
          <p:nvPr>
            <p:ph type="pic" idx="2"/>
          </p:nvPr>
        </p:nvSpPr>
        <p:spPr>
          <a:xfrm>
            <a:off x="-487630" y="-275587"/>
            <a:ext cx="2633700" cy="2633100"/>
          </a:xfrm>
          <a:prstGeom prst="ellipse">
            <a:avLst/>
          </a:prstGeom>
          <a:solidFill>
            <a:schemeClr val="lt1"/>
          </a:solidFill>
          <a:ln>
            <a:noFill/>
          </a:ln>
        </p:spPr>
        <p:txBody>
          <a:bodyPr/>
          <a:lstStyle/>
          <a:p>
            <a:endParaRPr lang="en-US"/>
          </a:p>
        </p:txBody>
      </p:sp>
      <p:sp>
        <p:nvSpPr>
          <p:cNvPr id="227" name="Google Shape;227;p3"/>
          <p:cNvSpPr>
            <a:spLocks noGrp="1"/>
          </p:cNvSpPr>
          <p:nvPr>
            <p:ph type="pic" idx="3"/>
          </p:nvPr>
        </p:nvSpPr>
        <p:spPr>
          <a:xfrm>
            <a:off x="7216988" y="432744"/>
            <a:ext cx="1313700" cy="1314000"/>
          </a:xfrm>
          <a:prstGeom prst="ellipse">
            <a:avLst/>
          </a:prstGeom>
          <a:solidFill>
            <a:schemeClr val="lt1"/>
          </a:solidFill>
          <a:ln>
            <a:noFill/>
          </a:ln>
        </p:spPr>
        <p:txBody>
          <a:bodyPr/>
          <a:lstStyle/>
          <a:p>
            <a:endParaRPr lang="en-US"/>
          </a:p>
        </p:txBody>
      </p:sp>
      <p:sp>
        <p:nvSpPr>
          <p:cNvPr id="228" name="Google Shape;228;p3"/>
          <p:cNvSpPr>
            <a:spLocks noGrp="1"/>
          </p:cNvSpPr>
          <p:nvPr>
            <p:ph type="pic" idx="4"/>
          </p:nvPr>
        </p:nvSpPr>
        <p:spPr>
          <a:xfrm>
            <a:off x="3465829" y="-82898"/>
            <a:ext cx="2187900" cy="2187600"/>
          </a:xfrm>
          <a:prstGeom prst="ellipse">
            <a:avLst/>
          </a:prstGeom>
          <a:solidFill>
            <a:schemeClr val="lt1"/>
          </a:solidFill>
          <a:ln>
            <a:noFill/>
          </a:ln>
        </p:spPr>
        <p:txBody>
          <a:bodyPr/>
          <a:lstStyle/>
          <a:p>
            <a:endParaRPr lang="en-US"/>
          </a:p>
        </p:txBody>
      </p:sp>
      <p:sp>
        <p:nvSpPr>
          <p:cNvPr id="229" name="Google Shape;229;p3"/>
          <p:cNvSpPr>
            <a:spLocks noGrp="1"/>
          </p:cNvSpPr>
          <p:nvPr>
            <p:ph type="pic" idx="5"/>
          </p:nvPr>
        </p:nvSpPr>
        <p:spPr>
          <a:xfrm>
            <a:off x="7445518" y="2009789"/>
            <a:ext cx="1887900" cy="1887900"/>
          </a:xfrm>
          <a:prstGeom prst="ellipse">
            <a:avLst/>
          </a:prstGeom>
          <a:solidFill>
            <a:schemeClr val="lt1"/>
          </a:solidFill>
          <a:ln>
            <a:noFill/>
          </a:ln>
        </p:spPr>
        <p:txBody>
          <a:bodyPr/>
          <a:lstStyle/>
          <a:p>
            <a:endParaRPr lang="en-US"/>
          </a:p>
        </p:txBody>
      </p:sp>
      <p:pic>
        <p:nvPicPr>
          <p:cNvPr id="230" name="Google Shape;230;p3"/>
          <p:cNvPicPr preferRelativeResize="0"/>
          <p:nvPr/>
        </p:nvPicPr>
        <p:blipFill rotWithShape="1">
          <a:blip r:embed="rId3">
            <a:alphaModFix/>
          </a:blip>
          <a:srcRect/>
          <a:stretch/>
        </p:blipFill>
        <p:spPr>
          <a:xfrm>
            <a:off x="-12225" y="307200"/>
            <a:ext cx="9143999" cy="4582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4"/>
          <p:cNvSpPr txBox="1">
            <a:spLocks noGrp="1"/>
          </p:cNvSpPr>
          <p:nvPr>
            <p:ph type="body" idx="1"/>
          </p:nvPr>
        </p:nvSpPr>
        <p:spPr>
          <a:xfrm>
            <a:off x="282300" y="1252973"/>
            <a:ext cx="5085300" cy="2739600"/>
          </a:xfrm>
          <a:prstGeom prst="rect">
            <a:avLst/>
          </a:prstGeom>
          <a:noFill/>
          <a:ln>
            <a:noFill/>
          </a:ln>
        </p:spPr>
        <p:txBody>
          <a:bodyPr spcFirstLastPara="1" wrap="square" lIns="91425" tIns="45700" rIns="91425" bIns="45700" anchor="t" anchorCtr="0">
            <a:normAutofit fontScale="47500" lnSpcReduction="20000"/>
          </a:bodyPr>
          <a:lstStyle/>
          <a:p>
            <a:pPr marL="457200" lvl="0" indent="-346037" algn="l" rtl="0">
              <a:lnSpc>
                <a:spcPct val="90000"/>
              </a:lnSpc>
              <a:spcBef>
                <a:spcPts val="750"/>
              </a:spcBef>
              <a:spcAft>
                <a:spcPts val="0"/>
              </a:spcAft>
              <a:buSzPct val="99974"/>
              <a:buFont typeface="Calibri"/>
              <a:buChar char="●"/>
            </a:pPr>
            <a:r>
              <a:rPr lang="en" sz="3891"/>
              <a:t>Member IEEE Board of Directors, IEEE USA Board, IEEE MGA Board, IEEE Assembly</a:t>
            </a:r>
            <a:endParaRPr sz="3891"/>
          </a:p>
          <a:p>
            <a:pPr marL="457200" lvl="0" indent="-346037" algn="l" rtl="0">
              <a:lnSpc>
                <a:spcPct val="90000"/>
              </a:lnSpc>
              <a:spcBef>
                <a:spcPts val="0"/>
              </a:spcBef>
              <a:spcAft>
                <a:spcPts val="0"/>
              </a:spcAft>
              <a:buSzPct val="99974"/>
              <a:buChar char="●"/>
            </a:pPr>
            <a:r>
              <a:rPr lang="en" sz="3891"/>
              <a:t>Region 6 Director 2023-2024.</a:t>
            </a:r>
            <a:endParaRPr sz="3891"/>
          </a:p>
          <a:p>
            <a:pPr marL="457200" lvl="0" indent="-346037" algn="l" rtl="0">
              <a:lnSpc>
                <a:spcPct val="90000"/>
              </a:lnSpc>
              <a:spcBef>
                <a:spcPts val="0"/>
              </a:spcBef>
              <a:spcAft>
                <a:spcPts val="0"/>
              </a:spcAft>
              <a:buSzPct val="99974"/>
              <a:buFont typeface="Calibri"/>
              <a:buChar char="●"/>
            </a:pPr>
            <a:r>
              <a:rPr lang="en" sz="3891"/>
              <a:t>From San Diego, CA working at Qualcomm, Inc</a:t>
            </a:r>
            <a:endParaRPr sz="3891"/>
          </a:p>
          <a:p>
            <a:pPr marL="457200" lvl="0" indent="-346037" algn="l" rtl="0">
              <a:lnSpc>
                <a:spcPct val="90000"/>
              </a:lnSpc>
              <a:spcBef>
                <a:spcPts val="0"/>
              </a:spcBef>
              <a:spcAft>
                <a:spcPts val="0"/>
              </a:spcAft>
              <a:buSzPct val="99974"/>
              <a:buFont typeface="Calibri"/>
              <a:buChar char="●"/>
            </a:pPr>
            <a:r>
              <a:rPr lang="en" sz="3891"/>
              <a:t>Chair IEEE Ad Hoc on Semiconductors</a:t>
            </a:r>
            <a:endParaRPr sz="3891"/>
          </a:p>
          <a:p>
            <a:pPr marL="457200" lvl="0" indent="-346037" algn="l" rtl="0">
              <a:lnSpc>
                <a:spcPct val="90000"/>
              </a:lnSpc>
              <a:spcBef>
                <a:spcPts val="0"/>
              </a:spcBef>
              <a:spcAft>
                <a:spcPts val="0"/>
              </a:spcAft>
              <a:buSzPct val="99974"/>
              <a:buFont typeface="Calibri"/>
              <a:buChar char="●"/>
            </a:pPr>
            <a:r>
              <a:rPr lang="en" sz="3891"/>
              <a:t>Member IEEE Global Public Policy,  Public Visibility, Future Directions</a:t>
            </a:r>
            <a:endParaRPr sz="3891"/>
          </a:p>
          <a:p>
            <a:pPr marL="457200" lvl="0" indent="-346037" algn="l" rtl="0">
              <a:lnSpc>
                <a:spcPct val="90000"/>
              </a:lnSpc>
              <a:spcBef>
                <a:spcPts val="0"/>
              </a:spcBef>
              <a:spcAft>
                <a:spcPts val="0"/>
              </a:spcAft>
              <a:buSzPct val="99974"/>
              <a:buChar char="●"/>
            </a:pPr>
            <a:r>
              <a:rPr lang="en" sz="3891"/>
              <a:t>IEEE Standards P1364 WG on HW IPSEC </a:t>
            </a:r>
            <a:endParaRPr sz="3891"/>
          </a:p>
          <a:p>
            <a:pPr marL="457200" lvl="0" indent="-346037" algn="l" rtl="0">
              <a:lnSpc>
                <a:spcPct val="90000"/>
              </a:lnSpc>
              <a:spcBef>
                <a:spcPts val="0"/>
              </a:spcBef>
              <a:spcAft>
                <a:spcPts val="0"/>
              </a:spcAft>
              <a:buSzPct val="99974"/>
              <a:buFont typeface="Calibri"/>
              <a:buChar char="●"/>
            </a:pPr>
            <a:r>
              <a:rPr lang="en" sz="3891"/>
              <a:t>Previous recipient of MGA Innovation Award, SD Women of Influence in Engineering, Athena Pinnacle Award , Dr. Thomas Avolt Kanneman Award  </a:t>
            </a:r>
            <a:endParaRPr sz="3891"/>
          </a:p>
          <a:p>
            <a:pPr marL="0" lvl="0" indent="0" algn="l" rtl="0">
              <a:lnSpc>
                <a:spcPct val="90000"/>
              </a:lnSpc>
              <a:spcBef>
                <a:spcPts val="750"/>
              </a:spcBef>
              <a:spcAft>
                <a:spcPts val="0"/>
              </a:spcAft>
              <a:buSzPct val="210525"/>
              <a:buNone/>
            </a:pPr>
            <a:endParaRPr/>
          </a:p>
        </p:txBody>
      </p:sp>
      <p:sp>
        <p:nvSpPr>
          <p:cNvPr id="236" name="Google Shape;236;p14"/>
          <p:cNvSpPr txBox="1">
            <a:spLocks noGrp="1"/>
          </p:cNvSpPr>
          <p:nvPr>
            <p:ph type="title"/>
          </p:nvPr>
        </p:nvSpPr>
        <p:spPr>
          <a:xfrm>
            <a:off x="282289" y="245650"/>
            <a:ext cx="8658600" cy="425700"/>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0"/>
              </a:spcBef>
              <a:spcAft>
                <a:spcPts val="0"/>
              </a:spcAft>
              <a:buSzPts val="2550"/>
              <a:buNone/>
            </a:pPr>
            <a:r>
              <a:rPr lang="en"/>
              <a:t>Meet the R6 Director</a:t>
            </a:r>
            <a:endParaRPr/>
          </a:p>
        </p:txBody>
      </p:sp>
      <p:sp>
        <p:nvSpPr>
          <p:cNvPr id="237" name="Google Shape;237;p14"/>
          <p:cNvSpPr txBox="1">
            <a:spLocks noGrp="1"/>
          </p:cNvSpPr>
          <p:nvPr>
            <p:ph type="body" idx="4"/>
          </p:nvPr>
        </p:nvSpPr>
        <p:spPr>
          <a:xfrm>
            <a:off x="282288" y="797324"/>
            <a:ext cx="8658600" cy="329700"/>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750"/>
              </a:spcBef>
              <a:spcAft>
                <a:spcPts val="0"/>
              </a:spcAft>
              <a:buSzPts val="1800"/>
              <a:buNone/>
            </a:pPr>
            <a:r>
              <a:rPr lang="en"/>
              <a:t>IEEE R6 Director, Kathy Herring Hayashi</a:t>
            </a:r>
            <a:endParaRPr/>
          </a:p>
        </p:txBody>
      </p:sp>
      <p:pic>
        <p:nvPicPr>
          <p:cNvPr id="238" name="Google Shape;238;p14"/>
          <p:cNvPicPr preferRelativeResize="0"/>
          <p:nvPr/>
        </p:nvPicPr>
        <p:blipFill rotWithShape="1">
          <a:blip r:embed="rId3">
            <a:alphaModFix/>
          </a:blip>
          <a:srcRect/>
          <a:stretch/>
        </p:blipFill>
        <p:spPr>
          <a:xfrm>
            <a:off x="5735625" y="1079900"/>
            <a:ext cx="2585350" cy="2585350"/>
          </a:xfrm>
          <a:prstGeom prst="rect">
            <a:avLst/>
          </a:prstGeom>
          <a:noFill/>
          <a:ln>
            <a:noFill/>
          </a:ln>
        </p:spPr>
      </p:pic>
      <p:sp>
        <p:nvSpPr>
          <p:cNvPr id="239" name="Google Shape;239;p14"/>
          <p:cNvSpPr txBox="1">
            <a:spLocks noGrp="1"/>
          </p:cNvSpPr>
          <p:nvPr>
            <p:ph type="body" idx="4"/>
          </p:nvPr>
        </p:nvSpPr>
        <p:spPr>
          <a:xfrm>
            <a:off x="5784313" y="3780162"/>
            <a:ext cx="8658600" cy="329700"/>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750"/>
              </a:spcBef>
              <a:spcAft>
                <a:spcPts val="0"/>
              </a:spcAft>
              <a:buSzPts val="1800"/>
              <a:buNone/>
            </a:pPr>
            <a:r>
              <a:rPr lang="en" sz="1300" i="0">
                <a:solidFill>
                  <a:srgbClr val="0000FF"/>
                </a:solidFill>
              </a:rPr>
              <a:t>IEEE R6 Director, Kathy Herring Hayashi</a:t>
            </a:r>
            <a:endParaRPr sz="1300" i="0">
              <a:solidFill>
                <a:srgbClr val="0000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3"/>
          <p:cNvSpPr txBox="1">
            <a:spLocks noGrp="1"/>
          </p:cNvSpPr>
          <p:nvPr>
            <p:ph type="title"/>
          </p:nvPr>
        </p:nvSpPr>
        <p:spPr>
          <a:xfrm>
            <a:off x="282289" y="2002971"/>
            <a:ext cx="8553000" cy="1065000"/>
          </a:xfrm>
          <a:prstGeom prst="rect">
            <a:avLst/>
          </a:prstGeom>
          <a:noFill/>
          <a:ln>
            <a:noFill/>
          </a:ln>
        </p:spPr>
        <p:txBody>
          <a:bodyPr spcFirstLastPara="1" wrap="square" lIns="0" tIns="45700" rIns="91425" bIns="45700" anchor="b" anchorCtr="0">
            <a:normAutofit/>
          </a:bodyPr>
          <a:lstStyle/>
          <a:p>
            <a:pPr marL="0" lvl="0" indent="0" algn="l" rtl="0">
              <a:lnSpc>
                <a:spcPct val="90000"/>
              </a:lnSpc>
              <a:spcBef>
                <a:spcPts val="0"/>
              </a:spcBef>
              <a:spcAft>
                <a:spcPts val="0"/>
              </a:spcAft>
              <a:buSzPts val="3300"/>
              <a:buNone/>
            </a:pPr>
            <a:r>
              <a:rPr lang="en"/>
              <a:t>Region Volunteers</a:t>
            </a:r>
            <a:endParaRPr/>
          </a:p>
        </p:txBody>
      </p:sp>
      <p:sp>
        <p:nvSpPr>
          <p:cNvPr id="245" name="Google Shape;245;p13"/>
          <p:cNvSpPr txBox="1">
            <a:spLocks noGrp="1"/>
          </p:cNvSpPr>
          <p:nvPr>
            <p:ph type="body" idx="1"/>
          </p:nvPr>
        </p:nvSpPr>
        <p:spPr>
          <a:xfrm>
            <a:off x="282290" y="3088182"/>
            <a:ext cx="8553000" cy="815400"/>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750"/>
              </a:spcBef>
              <a:spcAft>
                <a:spcPts val="0"/>
              </a:spcAft>
              <a:buSzPts val="21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2c55c5cad5f_0_0"/>
          <p:cNvSpPr txBox="1">
            <a:spLocks noGrp="1"/>
          </p:cNvSpPr>
          <p:nvPr>
            <p:ph type="body" idx="1"/>
          </p:nvPr>
        </p:nvSpPr>
        <p:spPr>
          <a:xfrm>
            <a:off x="220315" y="1079906"/>
            <a:ext cx="4971000" cy="21657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endParaRPr/>
          </a:p>
        </p:txBody>
      </p:sp>
      <p:sp>
        <p:nvSpPr>
          <p:cNvPr id="251" name="Google Shape;251;g2c55c5cad5f_0_0"/>
          <p:cNvSpPr txBox="1">
            <a:spLocks noGrp="1"/>
          </p:cNvSpPr>
          <p:nvPr>
            <p:ph type="body" idx="2"/>
          </p:nvPr>
        </p:nvSpPr>
        <p:spPr>
          <a:xfrm>
            <a:off x="282290" y="3535051"/>
            <a:ext cx="4971000" cy="819900"/>
          </a:xfrm>
          <a:prstGeom prst="rect">
            <a:avLst/>
          </a:prstGeom>
        </p:spPr>
        <p:txBody>
          <a:bodyPr spcFirstLastPara="1" wrap="square" lIns="0" tIns="45700" rIns="91425" bIns="45700" anchor="t" anchorCtr="0">
            <a:normAutofit/>
          </a:bodyPr>
          <a:lstStyle/>
          <a:p>
            <a:pPr marL="0" lvl="0" indent="0" algn="l" rtl="0">
              <a:spcBef>
                <a:spcPts val="750"/>
              </a:spcBef>
              <a:spcAft>
                <a:spcPts val="0"/>
              </a:spcAft>
              <a:buNone/>
            </a:pPr>
            <a:endParaRPr/>
          </a:p>
        </p:txBody>
      </p:sp>
      <p:sp>
        <p:nvSpPr>
          <p:cNvPr id="252" name="Google Shape;252;g2c55c5cad5f_0_0"/>
          <p:cNvSpPr>
            <a:spLocks noGrp="1"/>
          </p:cNvSpPr>
          <p:nvPr>
            <p:ph type="pic" idx="3"/>
          </p:nvPr>
        </p:nvSpPr>
        <p:spPr>
          <a:xfrm>
            <a:off x="5366283" y="1252982"/>
            <a:ext cx="3574800" cy="3102000"/>
          </a:xfrm>
          <a:prstGeom prst="rect">
            <a:avLst/>
          </a:prstGeom>
        </p:spPr>
        <p:txBody>
          <a:bodyPr/>
          <a:lstStyle/>
          <a:p>
            <a:endParaRPr lang="en-US"/>
          </a:p>
        </p:txBody>
      </p:sp>
      <p:sp>
        <p:nvSpPr>
          <p:cNvPr id="253" name="Google Shape;253;g2c55c5cad5f_0_0"/>
          <p:cNvSpPr txBox="1">
            <a:spLocks noGrp="1"/>
          </p:cNvSpPr>
          <p:nvPr>
            <p:ph type="title"/>
          </p:nvPr>
        </p:nvSpPr>
        <p:spPr>
          <a:xfrm>
            <a:off x="282289" y="245650"/>
            <a:ext cx="8658600" cy="425700"/>
          </a:xfrm>
          <a:prstGeom prst="rect">
            <a:avLst/>
          </a:prstGeom>
        </p:spPr>
        <p:txBody>
          <a:bodyPr spcFirstLastPara="1" wrap="square" lIns="0" tIns="45700" rIns="91425" bIns="45700" anchor="t" anchorCtr="0">
            <a:noAutofit/>
          </a:bodyPr>
          <a:lstStyle/>
          <a:p>
            <a:pPr marL="0" lvl="0" indent="0" algn="l" rtl="0">
              <a:spcBef>
                <a:spcPts val="0"/>
              </a:spcBef>
              <a:spcAft>
                <a:spcPts val="0"/>
              </a:spcAft>
              <a:buNone/>
            </a:pPr>
            <a:endParaRPr/>
          </a:p>
        </p:txBody>
      </p:sp>
      <p:sp>
        <p:nvSpPr>
          <p:cNvPr id="254" name="Google Shape;254;g2c55c5cad5f_0_0"/>
          <p:cNvSpPr txBox="1">
            <a:spLocks noGrp="1"/>
          </p:cNvSpPr>
          <p:nvPr>
            <p:ph type="body" idx="4"/>
          </p:nvPr>
        </p:nvSpPr>
        <p:spPr>
          <a:xfrm>
            <a:off x="282288" y="710787"/>
            <a:ext cx="8658600" cy="329700"/>
          </a:xfrm>
          <a:prstGeom prst="rect">
            <a:avLst/>
          </a:prstGeom>
        </p:spPr>
        <p:txBody>
          <a:bodyPr spcFirstLastPara="1" wrap="square" lIns="0" tIns="45700" rIns="91425" bIns="45700" anchor="t" anchorCtr="0">
            <a:noAutofit/>
          </a:bodyPr>
          <a:lstStyle/>
          <a:p>
            <a:pPr marL="0" lvl="0" indent="0" algn="l" rtl="0">
              <a:spcBef>
                <a:spcPts val="750"/>
              </a:spcBef>
              <a:spcAft>
                <a:spcPts val="0"/>
              </a:spcAft>
              <a:buNone/>
            </a:pPr>
            <a:endParaRPr/>
          </a:p>
        </p:txBody>
      </p:sp>
      <p:pic>
        <p:nvPicPr>
          <p:cNvPr id="255" name="Google Shape;255;g2c55c5cad5f_0_0"/>
          <p:cNvPicPr preferRelativeResize="0"/>
          <p:nvPr/>
        </p:nvPicPr>
        <p:blipFill>
          <a:blip r:embed="rId3">
            <a:alphaModFix/>
          </a:blip>
          <a:stretch>
            <a:fillRect/>
          </a:stretch>
        </p:blipFill>
        <p:spPr>
          <a:xfrm>
            <a:off x="0" y="159350"/>
            <a:ext cx="5010700" cy="2574250"/>
          </a:xfrm>
          <a:prstGeom prst="rect">
            <a:avLst/>
          </a:prstGeom>
          <a:noFill/>
          <a:ln>
            <a:noFill/>
          </a:ln>
        </p:spPr>
      </p:pic>
      <p:pic>
        <p:nvPicPr>
          <p:cNvPr id="256" name="Google Shape;256;g2c55c5cad5f_0_0"/>
          <p:cNvPicPr preferRelativeResize="0"/>
          <p:nvPr/>
        </p:nvPicPr>
        <p:blipFill>
          <a:blip r:embed="rId4">
            <a:alphaModFix/>
          </a:blip>
          <a:stretch>
            <a:fillRect/>
          </a:stretch>
        </p:blipFill>
        <p:spPr>
          <a:xfrm>
            <a:off x="0" y="2821350"/>
            <a:ext cx="3080800" cy="2056425"/>
          </a:xfrm>
          <a:prstGeom prst="rect">
            <a:avLst/>
          </a:prstGeom>
          <a:noFill/>
          <a:ln>
            <a:noFill/>
          </a:ln>
        </p:spPr>
      </p:pic>
      <p:pic>
        <p:nvPicPr>
          <p:cNvPr id="257" name="Google Shape;257;g2c55c5cad5f_0_0"/>
          <p:cNvPicPr preferRelativeResize="0"/>
          <p:nvPr/>
        </p:nvPicPr>
        <p:blipFill>
          <a:blip r:embed="rId5">
            <a:alphaModFix/>
          </a:blip>
          <a:stretch>
            <a:fillRect/>
          </a:stretch>
        </p:blipFill>
        <p:spPr>
          <a:xfrm>
            <a:off x="3387475" y="2928348"/>
            <a:ext cx="5444833" cy="1842425"/>
          </a:xfrm>
          <a:prstGeom prst="rect">
            <a:avLst/>
          </a:prstGeom>
          <a:noFill/>
          <a:ln>
            <a:noFill/>
          </a:ln>
        </p:spPr>
      </p:pic>
      <p:pic>
        <p:nvPicPr>
          <p:cNvPr id="258" name="Google Shape;258;g2c55c5cad5f_0_0"/>
          <p:cNvPicPr preferRelativeResize="0"/>
          <p:nvPr/>
        </p:nvPicPr>
        <p:blipFill>
          <a:blip r:embed="rId6">
            <a:alphaModFix/>
          </a:blip>
          <a:stretch>
            <a:fillRect/>
          </a:stretch>
        </p:blipFill>
        <p:spPr>
          <a:xfrm>
            <a:off x="5149525" y="119525"/>
            <a:ext cx="3682776" cy="2746151"/>
          </a:xfrm>
          <a:prstGeom prst="rect">
            <a:avLst/>
          </a:prstGeom>
          <a:noFill/>
          <a:ln>
            <a:noFill/>
          </a:ln>
        </p:spPr>
      </p:pic>
      <p:sp>
        <p:nvSpPr>
          <p:cNvPr id="259" name="Google Shape;259;g2c55c5cad5f_0_0"/>
          <p:cNvSpPr txBox="1">
            <a:spLocks noGrp="1"/>
          </p:cNvSpPr>
          <p:nvPr>
            <p:ph type="title"/>
          </p:nvPr>
        </p:nvSpPr>
        <p:spPr>
          <a:xfrm>
            <a:off x="3429999" y="2644250"/>
            <a:ext cx="4260300" cy="425700"/>
          </a:xfrm>
          <a:prstGeom prst="rect">
            <a:avLst/>
          </a:prstGeom>
          <a:solidFill>
            <a:schemeClr val="lt1"/>
          </a:solidFill>
          <a:ln>
            <a:noFill/>
          </a:ln>
        </p:spPr>
        <p:txBody>
          <a:bodyPr spcFirstLastPara="1" wrap="square" lIns="0" tIns="45700" rIns="91425" bIns="45700" anchor="t" anchorCtr="0">
            <a:noAutofit/>
          </a:bodyPr>
          <a:lstStyle/>
          <a:p>
            <a:pPr marL="0" lvl="0" indent="0" algn="l" rtl="0">
              <a:lnSpc>
                <a:spcPct val="90000"/>
              </a:lnSpc>
              <a:spcBef>
                <a:spcPts val="0"/>
              </a:spcBef>
              <a:spcAft>
                <a:spcPts val="0"/>
              </a:spcAft>
              <a:buSzPts val="2550"/>
              <a:buNone/>
            </a:pPr>
            <a:r>
              <a:rPr lang="en"/>
              <a:t>Region 6 Seattle OpCOM 2024</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7"/>
          <p:cNvSpPr txBox="1">
            <a:spLocks noGrp="1"/>
          </p:cNvSpPr>
          <p:nvPr>
            <p:ph type="body" idx="1"/>
          </p:nvPr>
        </p:nvSpPr>
        <p:spPr>
          <a:xfrm>
            <a:off x="282290" y="1252981"/>
            <a:ext cx="4971000" cy="216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750"/>
              </a:spcBef>
              <a:spcAft>
                <a:spcPts val="0"/>
              </a:spcAft>
              <a:buSzPts val="1650"/>
              <a:buNone/>
            </a:pPr>
            <a:endParaRPr/>
          </a:p>
        </p:txBody>
      </p:sp>
      <p:sp>
        <p:nvSpPr>
          <p:cNvPr id="265" name="Google Shape;265;p7"/>
          <p:cNvSpPr txBox="1">
            <a:spLocks noGrp="1"/>
          </p:cNvSpPr>
          <p:nvPr>
            <p:ph type="body" idx="2"/>
          </p:nvPr>
        </p:nvSpPr>
        <p:spPr>
          <a:xfrm>
            <a:off x="282290" y="3535051"/>
            <a:ext cx="4971000" cy="819900"/>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750"/>
              </a:spcBef>
              <a:spcAft>
                <a:spcPts val="0"/>
              </a:spcAft>
              <a:buSzPts val="1500"/>
              <a:buNone/>
            </a:pPr>
            <a:endParaRPr/>
          </a:p>
        </p:txBody>
      </p:sp>
      <p:sp>
        <p:nvSpPr>
          <p:cNvPr id="266" name="Google Shape;266;p7"/>
          <p:cNvSpPr txBox="1">
            <a:spLocks noGrp="1"/>
          </p:cNvSpPr>
          <p:nvPr>
            <p:ph type="title"/>
          </p:nvPr>
        </p:nvSpPr>
        <p:spPr>
          <a:xfrm>
            <a:off x="282289" y="245650"/>
            <a:ext cx="8658600" cy="425700"/>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0"/>
              </a:spcBef>
              <a:spcAft>
                <a:spcPts val="0"/>
              </a:spcAft>
              <a:buSzPts val="2550"/>
              <a:buNone/>
            </a:pPr>
            <a:r>
              <a:rPr lang="en"/>
              <a:t>Region 6 Areas</a:t>
            </a:r>
            <a:endParaRPr/>
          </a:p>
        </p:txBody>
      </p:sp>
      <p:pic>
        <p:nvPicPr>
          <p:cNvPr id="267" name="Google Shape;267;p7"/>
          <p:cNvPicPr preferRelativeResize="0"/>
          <p:nvPr/>
        </p:nvPicPr>
        <p:blipFill rotWithShape="1">
          <a:blip r:embed="rId3">
            <a:alphaModFix/>
          </a:blip>
          <a:srcRect/>
          <a:stretch/>
        </p:blipFill>
        <p:spPr>
          <a:xfrm>
            <a:off x="282294" y="671350"/>
            <a:ext cx="5841907" cy="4216001"/>
          </a:xfrm>
          <a:prstGeom prst="rect">
            <a:avLst/>
          </a:prstGeom>
          <a:noFill/>
          <a:ln>
            <a:noFill/>
          </a:ln>
        </p:spPr>
      </p:pic>
      <p:sp>
        <p:nvSpPr>
          <p:cNvPr id="268" name="Google Shape;268;p7"/>
          <p:cNvSpPr txBox="1"/>
          <p:nvPr/>
        </p:nvSpPr>
        <p:spPr>
          <a:xfrm>
            <a:off x="6324525" y="671350"/>
            <a:ext cx="2723700" cy="1200600"/>
          </a:xfrm>
          <a:prstGeom prst="rect">
            <a:avLst/>
          </a:prstGeom>
          <a:solidFill>
            <a:srgbClr val="C9DAF8"/>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50"/>
              <a:buFont typeface="Arial"/>
              <a:buNone/>
            </a:pPr>
            <a:r>
              <a:rPr lang="en" sz="1650" b="0" i="0" u="none" strike="noStrike" cap="none">
                <a:solidFill>
                  <a:schemeClr val="dk1"/>
                </a:solidFill>
                <a:latin typeface="Calibri"/>
                <a:ea typeface="Calibri"/>
                <a:cs typeface="Calibri"/>
                <a:sym typeface="Calibri"/>
              </a:rPr>
              <a:t>Region 6 Overview</a:t>
            </a:r>
            <a:endParaRPr sz="1650" b="0" i="0" u="none" strike="noStrike" cap="none">
              <a:solidFill>
                <a:schemeClr val="dk1"/>
              </a:solidFill>
              <a:latin typeface="Calibri"/>
              <a:ea typeface="Calibri"/>
              <a:cs typeface="Calibri"/>
              <a:sym typeface="Calibri"/>
            </a:endParaRPr>
          </a:p>
          <a:p>
            <a:pPr marL="457200" marR="0" lvl="0" indent="-333375" algn="l" rtl="0">
              <a:lnSpc>
                <a:spcPct val="100000"/>
              </a:lnSpc>
              <a:spcBef>
                <a:spcPts val="0"/>
              </a:spcBef>
              <a:spcAft>
                <a:spcPts val="0"/>
              </a:spcAft>
              <a:buClr>
                <a:schemeClr val="dk1"/>
              </a:buClr>
              <a:buSzPts val="1650"/>
              <a:buFont typeface="Calibri"/>
              <a:buChar char="●"/>
            </a:pPr>
            <a:r>
              <a:rPr lang="en" sz="1650" b="0" i="0" u="none" strike="noStrike" cap="none">
                <a:solidFill>
                  <a:schemeClr val="dk1"/>
                </a:solidFill>
                <a:latin typeface="Calibri"/>
                <a:ea typeface="Calibri"/>
                <a:cs typeface="Calibri"/>
                <a:sym typeface="Calibri"/>
              </a:rPr>
              <a:t>Region 6 Director </a:t>
            </a:r>
            <a:endParaRPr sz="1650" b="0" i="0" u="none" strike="noStrike" cap="none">
              <a:solidFill>
                <a:schemeClr val="dk1"/>
              </a:solidFill>
              <a:latin typeface="Calibri"/>
              <a:ea typeface="Calibri"/>
              <a:cs typeface="Calibri"/>
              <a:sym typeface="Calibri"/>
            </a:endParaRPr>
          </a:p>
          <a:p>
            <a:pPr marL="457200" marR="0" lvl="0" indent="-333375" algn="l" rtl="0">
              <a:lnSpc>
                <a:spcPct val="100000"/>
              </a:lnSpc>
              <a:spcBef>
                <a:spcPts val="0"/>
              </a:spcBef>
              <a:spcAft>
                <a:spcPts val="0"/>
              </a:spcAft>
              <a:buClr>
                <a:schemeClr val="dk1"/>
              </a:buClr>
              <a:buSzPts val="1650"/>
              <a:buFont typeface="Calibri"/>
              <a:buChar char="●"/>
            </a:pPr>
            <a:r>
              <a:rPr lang="en" sz="1650" b="0" i="0" u="none" strike="noStrike" cap="none">
                <a:solidFill>
                  <a:schemeClr val="dk1"/>
                </a:solidFill>
                <a:latin typeface="Calibri"/>
                <a:ea typeface="Calibri"/>
                <a:cs typeface="Calibri"/>
                <a:sym typeface="Calibri"/>
              </a:rPr>
              <a:t>5 Area Chairs</a:t>
            </a:r>
            <a:endParaRPr sz="1650" b="0" i="0" u="none" strike="noStrike" cap="none">
              <a:solidFill>
                <a:schemeClr val="dk1"/>
              </a:solidFill>
              <a:latin typeface="Calibri"/>
              <a:ea typeface="Calibri"/>
              <a:cs typeface="Calibri"/>
              <a:sym typeface="Calibri"/>
            </a:endParaRPr>
          </a:p>
          <a:p>
            <a:pPr marL="457200" marR="0" lvl="0" indent="-333375" algn="l" rtl="0">
              <a:lnSpc>
                <a:spcPct val="100000"/>
              </a:lnSpc>
              <a:spcBef>
                <a:spcPts val="0"/>
              </a:spcBef>
              <a:spcAft>
                <a:spcPts val="0"/>
              </a:spcAft>
              <a:buClr>
                <a:schemeClr val="dk1"/>
              </a:buClr>
              <a:buSzPts val="1650"/>
              <a:buFont typeface="Calibri"/>
              <a:buChar char="●"/>
            </a:pPr>
            <a:r>
              <a:rPr lang="en" sz="1650" b="0" i="0" u="none" strike="noStrike" cap="none">
                <a:solidFill>
                  <a:schemeClr val="dk1"/>
                </a:solidFill>
                <a:latin typeface="Calibri"/>
                <a:ea typeface="Calibri"/>
                <a:cs typeface="Calibri"/>
                <a:sym typeface="Calibri"/>
              </a:rPr>
              <a:t>35 Section Chairs</a:t>
            </a:r>
            <a:endParaRPr sz="1650" b="0" i="0" u="none" strike="noStrike" cap="none">
              <a:solidFill>
                <a:schemeClr val="dk1"/>
              </a:solidFill>
              <a:latin typeface="Calibri"/>
              <a:ea typeface="Calibri"/>
              <a:cs typeface="Calibri"/>
              <a:sym typeface="Calibri"/>
            </a:endParaRPr>
          </a:p>
        </p:txBody>
      </p:sp>
      <p:sp>
        <p:nvSpPr>
          <p:cNvPr id="269" name="Google Shape;269;p7"/>
          <p:cNvSpPr txBox="1"/>
          <p:nvPr/>
        </p:nvSpPr>
        <p:spPr>
          <a:xfrm>
            <a:off x="6124200" y="257175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0" name="Google Shape;270;p7"/>
          <p:cNvPicPr preferRelativeResize="0"/>
          <p:nvPr/>
        </p:nvPicPr>
        <p:blipFill rotWithShape="1">
          <a:blip r:embed="rId4">
            <a:alphaModFix/>
          </a:blip>
          <a:srcRect/>
          <a:stretch/>
        </p:blipFill>
        <p:spPr>
          <a:xfrm>
            <a:off x="6328876" y="3037175"/>
            <a:ext cx="2714998" cy="181565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15"/>
          <p:cNvPicPr preferRelativeResize="0">
            <a:picLocks noGrp="1"/>
          </p:cNvPicPr>
          <p:nvPr>
            <p:ph type="pic" idx="3"/>
          </p:nvPr>
        </p:nvPicPr>
        <p:blipFill rotWithShape="1">
          <a:blip r:embed="rId3">
            <a:alphaModFix/>
          </a:blip>
          <a:srcRect t="6558" b="6567"/>
          <a:stretch/>
        </p:blipFill>
        <p:spPr>
          <a:xfrm>
            <a:off x="4665400" y="1094550"/>
            <a:ext cx="1552831" cy="1347476"/>
          </a:xfrm>
          <a:prstGeom prst="rect">
            <a:avLst/>
          </a:prstGeom>
          <a:noFill/>
          <a:ln>
            <a:noFill/>
          </a:ln>
        </p:spPr>
      </p:pic>
      <p:sp>
        <p:nvSpPr>
          <p:cNvPr id="276" name="Google Shape;276;p15"/>
          <p:cNvSpPr txBox="1">
            <a:spLocks noGrp="1"/>
          </p:cNvSpPr>
          <p:nvPr>
            <p:ph type="title"/>
          </p:nvPr>
        </p:nvSpPr>
        <p:spPr>
          <a:xfrm>
            <a:off x="282289" y="245650"/>
            <a:ext cx="8658600" cy="425700"/>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0"/>
              </a:spcBef>
              <a:spcAft>
                <a:spcPts val="0"/>
              </a:spcAft>
              <a:buSzPts val="2550"/>
              <a:buNone/>
            </a:pPr>
            <a:r>
              <a:rPr lang="en"/>
              <a:t>Region 6 Volunteers</a:t>
            </a:r>
            <a:endParaRPr/>
          </a:p>
        </p:txBody>
      </p:sp>
      <p:pic>
        <p:nvPicPr>
          <p:cNvPr id="277" name="Google Shape;277;p15"/>
          <p:cNvPicPr preferRelativeResize="0">
            <a:picLocks noGrp="1"/>
          </p:cNvPicPr>
          <p:nvPr>
            <p:ph type="pic" idx="3"/>
          </p:nvPr>
        </p:nvPicPr>
        <p:blipFill rotWithShape="1">
          <a:blip r:embed="rId4">
            <a:alphaModFix/>
          </a:blip>
          <a:srcRect t="11474" b="26537"/>
          <a:stretch/>
        </p:blipFill>
        <p:spPr>
          <a:xfrm>
            <a:off x="3247050" y="2391423"/>
            <a:ext cx="1370275" cy="1189028"/>
          </a:xfrm>
          <a:prstGeom prst="rect">
            <a:avLst/>
          </a:prstGeom>
          <a:noFill/>
          <a:ln>
            <a:noFill/>
          </a:ln>
        </p:spPr>
      </p:pic>
      <p:pic>
        <p:nvPicPr>
          <p:cNvPr id="278" name="Google Shape;278;p15"/>
          <p:cNvPicPr preferRelativeResize="0">
            <a:picLocks noGrp="1"/>
          </p:cNvPicPr>
          <p:nvPr>
            <p:ph type="pic" idx="3"/>
          </p:nvPr>
        </p:nvPicPr>
        <p:blipFill rotWithShape="1">
          <a:blip r:embed="rId5">
            <a:alphaModFix/>
          </a:blip>
          <a:srcRect b="30555"/>
          <a:stretch/>
        </p:blipFill>
        <p:spPr>
          <a:xfrm>
            <a:off x="1820188" y="769138"/>
            <a:ext cx="1552875" cy="1347497"/>
          </a:xfrm>
          <a:prstGeom prst="rect">
            <a:avLst/>
          </a:prstGeom>
          <a:noFill/>
          <a:ln>
            <a:noFill/>
          </a:ln>
        </p:spPr>
      </p:pic>
      <p:pic>
        <p:nvPicPr>
          <p:cNvPr id="279" name="Google Shape;279;p15"/>
          <p:cNvPicPr preferRelativeResize="0">
            <a:picLocks noGrp="1"/>
          </p:cNvPicPr>
          <p:nvPr>
            <p:ph type="pic" idx="3"/>
          </p:nvPr>
        </p:nvPicPr>
        <p:blipFill rotWithShape="1">
          <a:blip r:embed="rId6">
            <a:alphaModFix/>
          </a:blip>
          <a:srcRect t="2775" b="27837"/>
          <a:stretch/>
        </p:blipFill>
        <p:spPr>
          <a:xfrm>
            <a:off x="267325" y="2950375"/>
            <a:ext cx="1552875" cy="1347475"/>
          </a:xfrm>
          <a:prstGeom prst="rect">
            <a:avLst/>
          </a:prstGeom>
          <a:noFill/>
          <a:ln>
            <a:noFill/>
          </a:ln>
        </p:spPr>
      </p:pic>
      <p:pic>
        <p:nvPicPr>
          <p:cNvPr id="280" name="Google Shape;280;p15"/>
          <p:cNvPicPr preferRelativeResize="0">
            <a:picLocks noGrp="1"/>
          </p:cNvPicPr>
          <p:nvPr>
            <p:ph type="pic" idx="3"/>
          </p:nvPr>
        </p:nvPicPr>
        <p:blipFill rotWithShape="1">
          <a:blip r:embed="rId7">
            <a:alphaModFix/>
          </a:blip>
          <a:srcRect b="17457"/>
          <a:stretch/>
        </p:blipFill>
        <p:spPr>
          <a:xfrm>
            <a:off x="6409350" y="635400"/>
            <a:ext cx="1259574" cy="1386225"/>
          </a:xfrm>
          <a:prstGeom prst="rect">
            <a:avLst/>
          </a:prstGeom>
          <a:noFill/>
          <a:ln>
            <a:noFill/>
          </a:ln>
        </p:spPr>
      </p:pic>
      <p:pic>
        <p:nvPicPr>
          <p:cNvPr id="281" name="Google Shape;281;p15"/>
          <p:cNvPicPr preferRelativeResize="0">
            <a:picLocks noGrp="1"/>
          </p:cNvPicPr>
          <p:nvPr>
            <p:ph type="pic" idx="3"/>
          </p:nvPr>
        </p:nvPicPr>
        <p:blipFill rotWithShape="1">
          <a:blip r:embed="rId8">
            <a:alphaModFix/>
          </a:blip>
          <a:srcRect t="6612" b="6612"/>
          <a:stretch/>
        </p:blipFill>
        <p:spPr>
          <a:xfrm>
            <a:off x="134226" y="1043976"/>
            <a:ext cx="1552826" cy="1347445"/>
          </a:xfrm>
          <a:prstGeom prst="rect">
            <a:avLst/>
          </a:prstGeom>
          <a:noFill/>
          <a:ln>
            <a:noFill/>
          </a:ln>
        </p:spPr>
      </p:pic>
      <p:pic>
        <p:nvPicPr>
          <p:cNvPr id="282" name="Google Shape;282;p15"/>
          <p:cNvPicPr preferRelativeResize="0"/>
          <p:nvPr/>
        </p:nvPicPr>
        <p:blipFill rotWithShape="1">
          <a:blip r:embed="rId9">
            <a:alphaModFix/>
          </a:blip>
          <a:srcRect/>
          <a:stretch/>
        </p:blipFill>
        <p:spPr>
          <a:xfrm>
            <a:off x="1820201" y="2597263"/>
            <a:ext cx="1370275" cy="2053699"/>
          </a:xfrm>
          <a:prstGeom prst="rect">
            <a:avLst/>
          </a:prstGeom>
          <a:noFill/>
          <a:ln>
            <a:noFill/>
          </a:ln>
        </p:spPr>
      </p:pic>
      <p:pic>
        <p:nvPicPr>
          <p:cNvPr id="283" name="Google Shape;283;p15"/>
          <p:cNvPicPr preferRelativeResize="0">
            <a:picLocks noGrp="1"/>
          </p:cNvPicPr>
          <p:nvPr>
            <p:ph type="pic" idx="3"/>
          </p:nvPr>
        </p:nvPicPr>
        <p:blipFill rotWithShape="1">
          <a:blip r:embed="rId10">
            <a:alphaModFix/>
          </a:blip>
          <a:srcRect b="13224"/>
          <a:stretch/>
        </p:blipFill>
        <p:spPr>
          <a:xfrm>
            <a:off x="3506201" y="481626"/>
            <a:ext cx="1370276" cy="1189033"/>
          </a:xfrm>
          <a:prstGeom prst="rect">
            <a:avLst/>
          </a:prstGeom>
          <a:noFill/>
          <a:ln>
            <a:noFill/>
          </a:ln>
        </p:spPr>
      </p:pic>
      <p:pic>
        <p:nvPicPr>
          <p:cNvPr id="284" name="Google Shape;284;p15"/>
          <p:cNvPicPr preferRelativeResize="0">
            <a:picLocks noGrp="1"/>
          </p:cNvPicPr>
          <p:nvPr>
            <p:ph type="pic" idx="3"/>
          </p:nvPr>
        </p:nvPicPr>
        <p:blipFill rotWithShape="1">
          <a:blip r:embed="rId11">
            <a:alphaModFix/>
          </a:blip>
          <a:srcRect t="6612" b="6612"/>
          <a:stretch/>
        </p:blipFill>
        <p:spPr>
          <a:xfrm>
            <a:off x="5390704" y="2318653"/>
            <a:ext cx="1881875" cy="1632975"/>
          </a:xfrm>
          <a:prstGeom prst="rect">
            <a:avLst/>
          </a:prstGeom>
          <a:noFill/>
          <a:ln>
            <a:noFill/>
          </a:ln>
        </p:spPr>
      </p:pic>
      <p:pic>
        <p:nvPicPr>
          <p:cNvPr id="285" name="Google Shape;285;p15"/>
          <p:cNvPicPr preferRelativeResize="0">
            <a:picLocks noGrp="1"/>
          </p:cNvPicPr>
          <p:nvPr>
            <p:ph type="pic" idx="3"/>
          </p:nvPr>
        </p:nvPicPr>
        <p:blipFill rotWithShape="1">
          <a:blip r:embed="rId12">
            <a:alphaModFix/>
          </a:blip>
          <a:srcRect t="6612" b="6612"/>
          <a:stretch/>
        </p:blipFill>
        <p:spPr>
          <a:xfrm>
            <a:off x="7430501" y="3438813"/>
            <a:ext cx="1597512" cy="1386226"/>
          </a:xfrm>
          <a:prstGeom prst="rect">
            <a:avLst/>
          </a:prstGeom>
          <a:noFill/>
          <a:ln>
            <a:noFill/>
          </a:ln>
        </p:spPr>
      </p:pic>
      <p:pic>
        <p:nvPicPr>
          <p:cNvPr id="286" name="Google Shape;286;p15"/>
          <p:cNvPicPr preferRelativeResize="0">
            <a:picLocks noGrp="1"/>
          </p:cNvPicPr>
          <p:nvPr>
            <p:ph type="pic" idx="3"/>
          </p:nvPr>
        </p:nvPicPr>
        <p:blipFill rotWithShape="1">
          <a:blip r:embed="rId13">
            <a:alphaModFix/>
          </a:blip>
          <a:srcRect/>
          <a:stretch/>
        </p:blipFill>
        <p:spPr>
          <a:xfrm>
            <a:off x="7621063" y="1556475"/>
            <a:ext cx="1216409" cy="1216375"/>
          </a:xfrm>
          <a:prstGeom prst="rect">
            <a:avLst/>
          </a:prstGeom>
          <a:noFill/>
          <a:ln>
            <a:noFill/>
          </a:ln>
        </p:spPr>
      </p:pic>
      <p:pic>
        <p:nvPicPr>
          <p:cNvPr id="287" name="Google Shape;287;p15"/>
          <p:cNvPicPr preferRelativeResize="0">
            <a:picLocks noGrp="1"/>
          </p:cNvPicPr>
          <p:nvPr>
            <p:ph type="pic" idx="3"/>
          </p:nvPr>
        </p:nvPicPr>
        <p:blipFill rotWithShape="1">
          <a:blip r:embed="rId14">
            <a:alphaModFix/>
          </a:blip>
          <a:srcRect l="4808" r="4799"/>
          <a:stretch/>
        </p:blipFill>
        <p:spPr>
          <a:xfrm>
            <a:off x="4230151" y="3458206"/>
            <a:ext cx="1552824" cy="134744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2be80b50267_0_24"/>
          <p:cNvSpPr txBox="1">
            <a:spLocks noGrp="1"/>
          </p:cNvSpPr>
          <p:nvPr>
            <p:ph type="title"/>
          </p:nvPr>
        </p:nvSpPr>
        <p:spPr>
          <a:xfrm>
            <a:off x="282289" y="245650"/>
            <a:ext cx="8658600" cy="425700"/>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0"/>
              </a:spcBef>
              <a:spcAft>
                <a:spcPts val="0"/>
              </a:spcAft>
              <a:buSzPts val="2550"/>
              <a:buNone/>
            </a:pPr>
            <a:r>
              <a:rPr lang="en"/>
              <a:t>California - Milestones</a:t>
            </a:r>
            <a:endParaRPr/>
          </a:p>
        </p:txBody>
      </p:sp>
      <p:sp>
        <p:nvSpPr>
          <p:cNvPr id="293" name="Google Shape;293;g2be80b50267_0_24"/>
          <p:cNvSpPr txBox="1">
            <a:spLocks noGrp="1"/>
          </p:cNvSpPr>
          <p:nvPr>
            <p:ph type="body" idx="4"/>
          </p:nvPr>
        </p:nvSpPr>
        <p:spPr>
          <a:xfrm>
            <a:off x="282288" y="710787"/>
            <a:ext cx="8658600" cy="329700"/>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750"/>
              </a:spcBef>
              <a:spcAft>
                <a:spcPts val="0"/>
              </a:spcAft>
              <a:buSzPts val="1800"/>
              <a:buNone/>
            </a:pPr>
            <a:r>
              <a:rPr lang="en"/>
              <a:t>IEEE Milestone: Pixar Renderman </a:t>
            </a:r>
            <a:endParaRPr/>
          </a:p>
        </p:txBody>
      </p:sp>
      <p:pic>
        <p:nvPicPr>
          <p:cNvPr id="294" name="Google Shape;294;g2be80b50267_0_24"/>
          <p:cNvPicPr preferRelativeResize="0"/>
          <p:nvPr/>
        </p:nvPicPr>
        <p:blipFill rotWithShape="1">
          <a:blip r:embed="rId3">
            <a:alphaModFix/>
          </a:blip>
          <a:srcRect l="4346" t="22278" r="4337" b="30076"/>
          <a:stretch/>
        </p:blipFill>
        <p:spPr>
          <a:xfrm>
            <a:off x="5207300" y="2915650"/>
            <a:ext cx="3678211" cy="1439302"/>
          </a:xfrm>
          <a:prstGeom prst="rect">
            <a:avLst/>
          </a:prstGeom>
          <a:noFill/>
          <a:ln>
            <a:noFill/>
          </a:ln>
        </p:spPr>
      </p:pic>
      <p:pic>
        <p:nvPicPr>
          <p:cNvPr id="295" name="Google Shape;295;g2be80b50267_0_24"/>
          <p:cNvPicPr preferRelativeResize="0"/>
          <p:nvPr/>
        </p:nvPicPr>
        <p:blipFill rotWithShape="1">
          <a:blip r:embed="rId4">
            <a:alphaModFix/>
          </a:blip>
          <a:srcRect/>
          <a:stretch/>
        </p:blipFill>
        <p:spPr>
          <a:xfrm>
            <a:off x="282300" y="1515025"/>
            <a:ext cx="3962401" cy="2476501"/>
          </a:xfrm>
          <a:prstGeom prst="rect">
            <a:avLst/>
          </a:prstGeom>
          <a:noFill/>
          <a:ln>
            <a:noFill/>
          </a:ln>
        </p:spPr>
      </p:pic>
      <p:pic>
        <p:nvPicPr>
          <p:cNvPr id="296" name="Google Shape;296;g2be80b50267_0_24"/>
          <p:cNvPicPr preferRelativeResize="0"/>
          <p:nvPr/>
        </p:nvPicPr>
        <p:blipFill rotWithShape="1">
          <a:blip r:embed="rId5">
            <a:alphaModFix/>
          </a:blip>
          <a:srcRect/>
          <a:stretch/>
        </p:blipFill>
        <p:spPr>
          <a:xfrm>
            <a:off x="4368350" y="245650"/>
            <a:ext cx="3302002" cy="2476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2be80b50267_0_48"/>
          <p:cNvSpPr txBox="1">
            <a:spLocks noGrp="1"/>
          </p:cNvSpPr>
          <p:nvPr>
            <p:ph type="title"/>
          </p:nvPr>
        </p:nvSpPr>
        <p:spPr>
          <a:xfrm>
            <a:off x="242689" y="336425"/>
            <a:ext cx="8658600" cy="425700"/>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0"/>
              </a:spcBef>
              <a:spcAft>
                <a:spcPts val="0"/>
              </a:spcAft>
              <a:buSzPts val="2550"/>
              <a:buNone/>
            </a:pPr>
            <a:r>
              <a:rPr lang="en"/>
              <a:t>Nevada - Rising Stars Conference</a:t>
            </a:r>
            <a:endParaRPr/>
          </a:p>
        </p:txBody>
      </p:sp>
      <p:pic>
        <p:nvPicPr>
          <p:cNvPr id="302" name="Google Shape;302;g2be80b50267_0_48"/>
          <p:cNvPicPr preferRelativeResize="0"/>
          <p:nvPr/>
        </p:nvPicPr>
        <p:blipFill rotWithShape="1">
          <a:blip r:embed="rId3">
            <a:alphaModFix/>
          </a:blip>
          <a:srcRect/>
          <a:stretch/>
        </p:blipFill>
        <p:spPr>
          <a:xfrm>
            <a:off x="662925" y="1050713"/>
            <a:ext cx="2672475" cy="3083625"/>
          </a:xfrm>
          <a:prstGeom prst="rect">
            <a:avLst/>
          </a:prstGeom>
          <a:noFill/>
          <a:ln>
            <a:noFill/>
          </a:ln>
        </p:spPr>
      </p:pic>
      <p:pic>
        <p:nvPicPr>
          <p:cNvPr id="303" name="Google Shape;303;g2be80b50267_0_48"/>
          <p:cNvPicPr preferRelativeResize="0"/>
          <p:nvPr/>
        </p:nvPicPr>
        <p:blipFill rotWithShape="1">
          <a:blip r:embed="rId4">
            <a:alphaModFix/>
          </a:blip>
          <a:srcRect/>
          <a:stretch/>
        </p:blipFill>
        <p:spPr>
          <a:xfrm>
            <a:off x="4891256" y="587450"/>
            <a:ext cx="3780968" cy="1933450"/>
          </a:xfrm>
          <a:prstGeom prst="rect">
            <a:avLst/>
          </a:prstGeom>
          <a:noFill/>
          <a:ln>
            <a:noFill/>
          </a:ln>
        </p:spPr>
      </p:pic>
      <p:pic>
        <p:nvPicPr>
          <p:cNvPr id="304" name="Google Shape;304;g2be80b50267_0_48"/>
          <p:cNvPicPr preferRelativeResize="0"/>
          <p:nvPr/>
        </p:nvPicPr>
        <p:blipFill rotWithShape="1">
          <a:blip r:embed="rId5">
            <a:alphaModFix/>
          </a:blip>
          <a:srcRect/>
          <a:stretch/>
        </p:blipFill>
        <p:spPr>
          <a:xfrm>
            <a:off x="4184200" y="2824875"/>
            <a:ext cx="3620075" cy="1933450"/>
          </a:xfrm>
          <a:prstGeom prst="rect">
            <a:avLst/>
          </a:prstGeom>
          <a:noFill/>
          <a:ln>
            <a:noFill/>
          </a:ln>
        </p:spPr>
      </p:pic>
      <p:sp>
        <p:nvSpPr>
          <p:cNvPr id="305" name="Google Shape;305;g2be80b50267_0_48"/>
          <p:cNvSpPr txBox="1">
            <a:spLocks noGrp="1"/>
          </p:cNvSpPr>
          <p:nvPr>
            <p:ph type="title"/>
          </p:nvPr>
        </p:nvSpPr>
        <p:spPr>
          <a:xfrm>
            <a:off x="242694" y="4422925"/>
            <a:ext cx="4329300" cy="335400"/>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0"/>
              </a:spcBef>
              <a:spcAft>
                <a:spcPts val="0"/>
              </a:spcAft>
              <a:buSzPts val="2550"/>
              <a:buNone/>
            </a:pPr>
            <a:r>
              <a:rPr lang="en"/>
              <a:t>S</a:t>
            </a:r>
            <a:r>
              <a:rPr lang="en" sz="2050"/>
              <a:t>tudents and Young Professionals</a:t>
            </a:r>
            <a:endParaRPr sz="2050"/>
          </a:p>
        </p:txBody>
      </p:sp>
    </p:spTree>
  </p:cSld>
  <p:clrMapOvr>
    <a:masterClrMapping/>
  </p:clrMapOvr>
</p:sld>
</file>

<file path=ppt/theme/theme1.xml><?xml version="1.0" encoding="utf-8"?>
<a:theme xmlns:a="http://schemas.openxmlformats.org/drawingml/2006/main" name="Theme 1">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304</Words>
  <Application>Microsoft Office PowerPoint</Application>
  <PresentationFormat>On-screen Show (16:9)</PresentationFormat>
  <Paragraphs>46</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Merriweather Sans</vt:lpstr>
      <vt:lpstr>Arial</vt:lpstr>
      <vt:lpstr>Oswald</vt:lpstr>
      <vt:lpstr>Calibri</vt:lpstr>
      <vt:lpstr>Theme 1</vt:lpstr>
      <vt:lpstr>Region 6 Overview </vt:lpstr>
      <vt:lpstr>PowerPoint Presentation</vt:lpstr>
      <vt:lpstr>Meet the R6 Director</vt:lpstr>
      <vt:lpstr>Region Volunteers</vt:lpstr>
      <vt:lpstr>PowerPoint Presentation</vt:lpstr>
      <vt:lpstr>Region 6 Areas</vt:lpstr>
      <vt:lpstr>Region 6 Volunteers</vt:lpstr>
      <vt:lpstr>California - Milestones</vt:lpstr>
      <vt:lpstr>Nevada - Rising Stars Conference</vt:lpstr>
      <vt:lpstr>California - Designing Chips with CHIPS</vt:lpstr>
      <vt:lpstr>Oregon - Sustech Conference</vt:lpstr>
      <vt:lpstr>Hawaii - Sustainability</vt:lpstr>
      <vt:lpstr>Climate Change - Sustainability</vt:lpstr>
      <vt:lpstr>Region 6 2024 OpCom - March 15-17th, Seattle</vt:lpstr>
      <vt:lpstr>PowerPoint Presentation</vt:lpstr>
      <vt:lpstr>PowerPoint Presentation</vt:lpstr>
      <vt:lpstr>Questions?   kathyh@ieee.org  Be awesome!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 6 Overview </dc:title>
  <dc:creator>Pat Donohoe</dc:creator>
  <cp:lastModifiedBy>Donohoe, Pat</cp:lastModifiedBy>
  <cp:revision>1</cp:revision>
  <dcterms:modified xsi:type="dcterms:W3CDTF">2024-03-21T23:00:46Z</dcterms:modified>
</cp:coreProperties>
</file>