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</p:sldMasterIdLst>
  <p:notesMasterIdLst>
    <p:notesMasterId r:id="rId13"/>
  </p:notesMasterIdLst>
  <p:sldIdLst>
    <p:sldId id="256" r:id="rId8"/>
    <p:sldId id="264" r:id="rId9"/>
    <p:sldId id="265" r:id="rId10"/>
    <p:sldId id="266" r:id="rId11"/>
    <p:sldId id="267" r:id="rId12"/>
  </p:sldIdLst>
  <p:sldSz cx="9144000" cy="5145088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anose="020F0502020204030204" pitchFamily="34" charset="0"/>
        <a:ea typeface="+mn-ea"/>
        <a:cs typeface="Noto Sans CJK SC" charset="0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anose="020F0502020204030204" pitchFamily="34" charset="0"/>
        <a:ea typeface="+mn-ea"/>
        <a:cs typeface="Noto Sans CJK SC" charset="0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anose="020F0502020204030204" pitchFamily="34" charset="0"/>
        <a:ea typeface="+mn-ea"/>
        <a:cs typeface="Noto Sans CJK SC" charset="0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anose="020F0502020204030204" pitchFamily="34" charset="0"/>
        <a:ea typeface="+mn-ea"/>
        <a:cs typeface="Noto Sans CJK SC" charset="0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anose="020F0502020204030204" pitchFamily="34" charset="0"/>
        <a:ea typeface="+mn-ea"/>
        <a:cs typeface="Noto Sans CJK SC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Calibri" panose="020F0502020204030204" pitchFamily="34" charset="0"/>
        <a:ea typeface="+mn-ea"/>
        <a:cs typeface="Noto Sans CJK SC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Calibri" panose="020F0502020204030204" pitchFamily="34" charset="0"/>
        <a:ea typeface="+mn-ea"/>
        <a:cs typeface="Noto Sans CJK SC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Calibri" panose="020F0502020204030204" pitchFamily="34" charset="0"/>
        <a:ea typeface="+mn-ea"/>
        <a:cs typeface="Noto Sans CJK SC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Calibri" panose="020F0502020204030204" pitchFamily="34" charset="0"/>
        <a:ea typeface="+mn-ea"/>
        <a:cs typeface="Noto Sans CJK SC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E2E"/>
    <a:srgbClr val="D9DAAA"/>
    <a:srgbClr val="005C44"/>
    <a:srgbClr val="00A4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684" y="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CECF52-04A8-4A92-8638-4CCC9B9E5BB2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</dgm:pt>
    <dgm:pt modelId="{291CAE0C-EFDB-4F84-8675-CD6279947170}">
      <dgm:prSet phldrT="[Text]" custT="1"/>
      <dgm:spPr>
        <a:solidFill>
          <a:srgbClr val="003E2E"/>
        </a:solidFill>
      </dgm:spPr>
      <dgm:t>
        <a:bodyPr/>
        <a:lstStyle/>
        <a:p>
          <a:r>
            <a:rPr lang="en-US" sz="1800" dirty="0"/>
            <a:t>Industry Professionals</a:t>
          </a:r>
        </a:p>
      </dgm:t>
    </dgm:pt>
    <dgm:pt modelId="{341CB7CA-066B-4C90-A5D2-6BA97D8765EA}" type="sibTrans" cxnId="{99608AE3-B1D1-4946-B95B-AFB7D07846B6}">
      <dgm:prSet/>
      <dgm:spPr/>
      <dgm:t>
        <a:bodyPr/>
        <a:lstStyle/>
        <a:p>
          <a:endParaRPr lang="en-US"/>
        </a:p>
      </dgm:t>
    </dgm:pt>
    <dgm:pt modelId="{35F3D4F4-C639-4258-B654-55EE5332F3E1}" type="parTrans" cxnId="{99608AE3-B1D1-4946-B95B-AFB7D07846B6}">
      <dgm:prSet/>
      <dgm:spPr/>
      <dgm:t>
        <a:bodyPr/>
        <a:lstStyle/>
        <a:p>
          <a:endParaRPr lang="en-US"/>
        </a:p>
      </dgm:t>
    </dgm:pt>
    <dgm:pt modelId="{21C08751-3905-47A2-9FD3-9410A9A9CE21}">
      <dgm:prSet phldrT="[Text]" custT="1"/>
      <dgm:spPr/>
      <dgm:t>
        <a:bodyPr/>
        <a:lstStyle/>
        <a:p>
          <a:r>
            <a:rPr lang="en-US" sz="1800" spc="-100" baseline="0" dirty="0"/>
            <a:t>Students</a:t>
          </a:r>
          <a:endParaRPr lang="en-US" sz="1600" spc="-100" baseline="0" dirty="0"/>
        </a:p>
      </dgm:t>
    </dgm:pt>
    <dgm:pt modelId="{A29052B8-0C18-46B2-90DF-17FAA839CDFC}" type="sibTrans" cxnId="{6B56A215-C4D1-4CBC-8E51-8CA80B03654D}">
      <dgm:prSet/>
      <dgm:spPr/>
      <dgm:t>
        <a:bodyPr/>
        <a:lstStyle/>
        <a:p>
          <a:endParaRPr lang="en-US"/>
        </a:p>
      </dgm:t>
    </dgm:pt>
    <dgm:pt modelId="{607E9A06-6334-4C5B-847E-16D7249E812C}" type="parTrans" cxnId="{6B56A215-C4D1-4CBC-8E51-8CA80B03654D}">
      <dgm:prSet/>
      <dgm:spPr/>
      <dgm:t>
        <a:bodyPr/>
        <a:lstStyle/>
        <a:p>
          <a:endParaRPr lang="en-US"/>
        </a:p>
      </dgm:t>
    </dgm:pt>
    <dgm:pt modelId="{FF9AC93B-E799-4A99-94F0-719B1C486B5D}">
      <dgm:prSet phldrT="[Text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sz="1600" dirty="0"/>
            <a:t>Young </a:t>
          </a:r>
          <a:r>
            <a:rPr lang="en-US" sz="1600" spc="-90" baseline="0" dirty="0">
              <a:latin typeface="Arial Narrow" panose="020B0606020202030204" pitchFamily="34" charset="0"/>
            </a:rPr>
            <a:t>Professionals</a:t>
          </a:r>
        </a:p>
      </dgm:t>
    </dgm:pt>
    <dgm:pt modelId="{3003B213-94B3-4C12-846E-CE629CCCCD0C}" type="sibTrans" cxnId="{9C855588-5CDE-47AB-BB6F-F6DD3A7A0987}">
      <dgm:prSet/>
      <dgm:spPr/>
      <dgm:t>
        <a:bodyPr/>
        <a:lstStyle/>
        <a:p>
          <a:endParaRPr lang="en-US"/>
        </a:p>
      </dgm:t>
    </dgm:pt>
    <dgm:pt modelId="{BB1101AE-50C1-4F25-8228-06EDF88EE09E}" type="parTrans" cxnId="{9C855588-5CDE-47AB-BB6F-F6DD3A7A0987}">
      <dgm:prSet/>
      <dgm:spPr/>
      <dgm:t>
        <a:bodyPr/>
        <a:lstStyle/>
        <a:p>
          <a:endParaRPr lang="en-US"/>
        </a:p>
      </dgm:t>
    </dgm:pt>
    <dgm:pt modelId="{719F17EA-FD36-4F80-BC17-853414D059EA}" type="pres">
      <dgm:prSet presAssocID="{00CECF52-04A8-4A92-8638-4CCC9B9E5BB2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B6A066FD-26FD-45A0-938B-2AF38FC6FE84}" type="pres">
      <dgm:prSet presAssocID="{291CAE0C-EFDB-4F84-8675-CD6279947170}" presName="gear1" presStyleLbl="node1" presStyleIdx="0" presStyleCnt="3" custLinFactNeighborX="-67317" custLinFactNeighborY="-4939">
        <dgm:presLayoutVars>
          <dgm:chMax val="1"/>
          <dgm:bulletEnabled val="1"/>
        </dgm:presLayoutVars>
      </dgm:prSet>
      <dgm:spPr/>
    </dgm:pt>
    <dgm:pt modelId="{94957E59-626D-492C-9FDB-7FC38C82367E}" type="pres">
      <dgm:prSet presAssocID="{291CAE0C-EFDB-4F84-8675-CD6279947170}" presName="gear1srcNode" presStyleLbl="node1" presStyleIdx="0" presStyleCnt="3"/>
      <dgm:spPr/>
    </dgm:pt>
    <dgm:pt modelId="{5B3303B6-309D-4B22-ABFE-B0F1D604F206}" type="pres">
      <dgm:prSet presAssocID="{291CAE0C-EFDB-4F84-8675-CD6279947170}" presName="gear1dstNode" presStyleLbl="node1" presStyleIdx="0" presStyleCnt="3"/>
      <dgm:spPr/>
    </dgm:pt>
    <dgm:pt modelId="{6C7432D0-DBDA-4231-B5B1-620E05556024}" type="pres">
      <dgm:prSet presAssocID="{21C08751-3905-47A2-9FD3-9410A9A9CE21}" presName="gear2" presStyleLbl="node1" presStyleIdx="1" presStyleCnt="3" custLinFactX="8203" custLinFactNeighborX="100000" custLinFactNeighborY="-40368">
        <dgm:presLayoutVars>
          <dgm:chMax val="1"/>
          <dgm:bulletEnabled val="1"/>
        </dgm:presLayoutVars>
      </dgm:prSet>
      <dgm:spPr/>
    </dgm:pt>
    <dgm:pt modelId="{BFBA6A63-9630-4F2F-B59C-3876782C09DF}" type="pres">
      <dgm:prSet presAssocID="{21C08751-3905-47A2-9FD3-9410A9A9CE21}" presName="gear2srcNode" presStyleLbl="node1" presStyleIdx="1" presStyleCnt="3"/>
      <dgm:spPr/>
    </dgm:pt>
    <dgm:pt modelId="{67EF6F33-6DD8-4D72-B8ED-AE2B751293AD}" type="pres">
      <dgm:prSet presAssocID="{21C08751-3905-47A2-9FD3-9410A9A9CE21}" presName="gear2dstNode" presStyleLbl="node1" presStyleIdx="1" presStyleCnt="3"/>
      <dgm:spPr/>
    </dgm:pt>
    <dgm:pt modelId="{371D7E2C-61D1-41AE-8D3A-03F2003FF65A}" type="pres">
      <dgm:prSet presAssocID="{FF9AC93B-E799-4A99-94F0-719B1C486B5D}" presName="gear3" presStyleLbl="node1" presStyleIdx="2" presStyleCnt="3" custLinFactNeighborX="-71925" custLinFactNeighborY="11531"/>
      <dgm:spPr/>
    </dgm:pt>
    <dgm:pt modelId="{87D22BDD-8EBA-4E62-B7C0-AA95278AA17B}" type="pres">
      <dgm:prSet presAssocID="{FF9AC93B-E799-4A99-94F0-719B1C486B5D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E99BCB3C-D08D-47D2-9FC2-D5E8A5C822E7}" type="pres">
      <dgm:prSet presAssocID="{FF9AC93B-E799-4A99-94F0-719B1C486B5D}" presName="gear3srcNode" presStyleLbl="node1" presStyleIdx="2" presStyleCnt="3"/>
      <dgm:spPr/>
    </dgm:pt>
    <dgm:pt modelId="{543DB484-6A09-4296-8947-E894E14A5005}" type="pres">
      <dgm:prSet presAssocID="{FF9AC93B-E799-4A99-94F0-719B1C486B5D}" presName="gear3dstNode" presStyleLbl="node1" presStyleIdx="2" presStyleCnt="3"/>
      <dgm:spPr/>
    </dgm:pt>
    <dgm:pt modelId="{8C20976D-ED8A-4093-9AEB-C78AD8B2580E}" type="pres">
      <dgm:prSet presAssocID="{341CB7CA-066B-4C90-A5D2-6BA97D8765EA}" presName="connector1" presStyleLbl="sibTrans2D1" presStyleIdx="0" presStyleCnt="3" custScaleX="83861" custScaleY="62714" custLinFactNeighborX="41471" custLinFactNeighborY="9610"/>
      <dgm:spPr/>
    </dgm:pt>
    <dgm:pt modelId="{4833CE4F-2C11-4FB0-AF97-304E4610D65C}" type="pres">
      <dgm:prSet presAssocID="{A29052B8-0C18-46B2-90DF-17FAA839CDFC}" presName="connector2" presStyleLbl="sibTrans2D1" presStyleIdx="1" presStyleCnt="3" custLinFactNeighborX="-80954" custLinFactNeighborY="-11014"/>
      <dgm:spPr/>
    </dgm:pt>
    <dgm:pt modelId="{38BC601F-78B8-4AD2-BA9E-353842285604}" type="pres">
      <dgm:prSet presAssocID="{3003B213-94B3-4C12-846E-CE629CCCCD0C}" presName="connector3" presStyleLbl="sibTrans2D1" presStyleIdx="2" presStyleCnt="3" custScaleX="68990" custLinFactNeighborX="-20783" custLinFactNeighborY="-25538"/>
      <dgm:spPr/>
    </dgm:pt>
  </dgm:ptLst>
  <dgm:cxnLst>
    <dgm:cxn modelId="{A1DC6813-08CB-4141-8273-649AA8FD8B17}" type="presOf" srcId="{FF9AC93B-E799-4A99-94F0-719B1C486B5D}" destId="{E99BCB3C-D08D-47D2-9FC2-D5E8A5C822E7}" srcOrd="2" destOrd="0" presId="urn:microsoft.com/office/officeart/2005/8/layout/gear1"/>
    <dgm:cxn modelId="{6B56A215-C4D1-4CBC-8E51-8CA80B03654D}" srcId="{00CECF52-04A8-4A92-8638-4CCC9B9E5BB2}" destId="{21C08751-3905-47A2-9FD3-9410A9A9CE21}" srcOrd="1" destOrd="0" parTransId="{607E9A06-6334-4C5B-847E-16D7249E812C}" sibTransId="{A29052B8-0C18-46B2-90DF-17FAA839CDFC}"/>
    <dgm:cxn modelId="{12143135-FA6C-492C-85ED-F56A1E3A9FE1}" type="presOf" srcId="{291CAE0C-EFDB-4F84-8675-CD6279947170}" destId="{5B3303B6-309D-4B22-ABFE-B0F1D604F206}" srcOrd="2" destOrd="0" presId="urn:microsoft.com/office/officeart/2005/8/layout/gear1"/>
    <dgm:cxn modelId="{5B38DC63-8EC3-468C-86B9-6D9ED0C0508E}" type="presOf" srcId="{21C08751-3905-47A2-9FD3-9410A9A9CE21}" destId="{6C7432D0-DBDA-4231-B5B1-620E05556024}" srcOrd="0" destOrd="0" presId="urn:microsoft.com/office/officeart/2005/8/layout/gear1"/>
    <dgm:cxn modelId="{0D3E3573-2E29-47A3-A692-13C80F331A07}" type="presOf" srcId="{291CAE0C-EFDB-4F84-8675-CD6279947170}" destId="{94957E59-626D-492C-9FDB-7FC38C82367E}" srcOrd="1" destOrd="0" presId="urn:microsoft.com/office/officeart/2005/8/layout/gear1"/>
    <dgm:cxn modelId="{4F9DD07D-730E-4C46-AF76-9E6BEDCA1E88}" type="presOf" srcId="{341CB7CA-066B-4C90-A5D2-6BA97D8765EA}" destId="{8C20976D-ED8A-4093-9AEB-C78AD8B2580E}" srcOrd="0" destOrd="0" presId="urn:microsoft.com/office/officeart/2005/8/layout/gear1"/>
    <dgm:cxn modelId="{0D5ED384-8984-45E6-97E0-6AEC72EBBA6B}" type="presOf" srcId="{291CAE0C-EFDB-4F84-8675-CD6279947170}" destId="{B6A066FD-26FD-45A0-938B-2AF38FC6FE84}" srcOrd="0" destOrd="0" presId="urn:microsoft.com/office/officeart/2005/8/layout/gear1"/>
    <dgm:cxn modelId="{9C855588-5CDE-47AB-BB6F-F6DD3A7A0987}" srcId="{00CECF52-04A8-4A92-8638-4CCC9B9E5BB2}" destId="{FF9AC93B-E799-4A99-94F0-719B1C486B5D}" srcOrd="2" destOrd="0" parTransId="{BB1101AE-50C1-4F25-8228-06EDF88EE09E}" sibTransId="{3003B213-94B3-4C12-846E-CE629CCCCD0C}"/>
    <dgm:cxn modelId="{F8207AA8-5DFA-46B8-A3A8-BBA29EAB8053}" type="presOf" srcId="{3003B213-94B3-4C12-846E-CE629CCCCD0C}" destId="{38BC601F-78B8-4AD2-BA9E-353842285604}" srcOrd="0" destOrd="0" presId="urn:microsoft.com/office/officeart/2005/8/layout/gear1"/>
    <dgm:cxn modelId="{731096A9-68B2-45E2-961F-CE7E84AE01A3}" type="presOf" srcId="{FF9AC93B-E799-4A99-94F0-719B1C486B5D}" destId="{371D7E2C-61D1-41AE-8D3A-03F2003FF65A}" srcOrd="0" destOrd="0" presId="urn:microsoft.com/office/officeart/2005/8/layout/gear1"/>
    <dgm:cxn modelId="{A5379BB9-0BE1-4690-9069-6F1628659D26}" type="presOf" srcId="{21C08751-3905-47A2-9FD3-9410A9A9CE21}" destId="{67EF6F33-6DD8-4D72-B8ED-AE2B751293AD}" srcOrd="2" destOrd="0" presId="urn:microsoft.com/office/officeart/2005/8/layout/gear1"/>
    <dgm:cxn modelId="{304F47BE-9F19-48C3-88D5-AD1065F28A82}" type="presOf" srcId="{FF9AC93B-E799-4A99-94F0-719B1C486B5D}" destId="{87D22BDD-8EBA-4E62-B7C0-AA95278AA17B}" srcOrd="1" destOrd="0" presId="urn:microsoft.com/office/officeart/2005/8/layout/gear1"/>
    <dgm:cxn modelId="{6AD3B2CD-5776-4DEA-A123-217EBFAA66A3}" type="presOf" srcId="{FF9AC93B-E799-4A99-94F0-719B1C486B5D}" destId="{543DB484-6A09-4296-8947-E894E14A5005}" srcOrd="3" destOrd="0" presId="urn:microsoft.com/office/officeart/2005/8/layout/gear1"/>
    <dgm:cxn modelId="{F52E88D2-9393-4542-9D99-D7330797AC49}" type="presOf" srcId="{21C08751-3905-47A2-9FD3-9410A9A9CE21}" destId="{BFBA6A63-9630-4F2F-B59C-3876782C09DF}" srcOrd="1" destOrd="0" presId="urn:microsoft.com/office/officeart/2005/8/layout/gear1"/>
    <dgm:cxn modelId="{99608AE3-B1D1-4946-B95B-AFB7D07846B6}" srcId="{00CECF52-04A8-4A92-8638-4CCC9B9E5BB2}" destId="{291CAE0C-EFDB-4F84-8675-CD6279947170}" srcOrd="0" destOrd="0" parTransId="{35F3D4F4-C639-4258-B654-55EE5332F3E1}" sibTransId="{341CB7CA-066B-4C90-A5D2-6BA97D8765EA}"/>
    <dgm:cxn modelId="{5247F5F3-6F25-4983-8EDF-B840D72BBE73}" type="presOf" srcId="{00CECF52-04A8-4A92-8638-4CCC9B9E5BB2}" destId="{719F17EA-FD36-4F80-BC17-853414D059EA}" srcOrd="0" destOrd="0" presId="urn:microsoft.com/office/officeart/2005/8/layout/gear1"/>
    <dgm:cxn modelId="{B27164FE-98FB-495F-980F-952BA863EE85}" type="presOf" srcId="{A29052B8-0C18-46B2-90DF-17FAA839CDFC}" destId="{4833CE4F-2C11-4FB0-AF97-304E4610D65C}" srcOrd="0" destOrd="0" presId="urn:microsoft.com/office/officeart/2005/8/layout/gear1"/>
    <dgm:cxn modelId="{70BD3E29-78C3-40D0-9C41-5DA2EBE0A7EF}" type="presParOf" srcId="{719F17EA-FD36-4F80-BC17-853414D059EA}" destId="{B6A066FD-26FD-45A0-938B-2AF38FC6FE84}" srcOrd="0" destOrd="0" presId="urn:microsoft.com/office/officeart/2005/8/layout/gear1"/>
    <dgm:cxn modelId="{601BB6BD-921B-48CC-A93F-515E2E9B6D86}" type="presParOf" srcId="{719F17EA-FD36-4F80-BC17-853414D059EA}" destId="{94957E59-626D-492C-9FDB-7FC38C82367E}" srcOrd="1" destOrd="0" presId="urn:microsoft.com/office/officeart/2005/8/layout/gear1"/>
    <dgm:cxn modelId="{66A6BE1E-CC5A-4BE6-BEF2-EDAF00DDB09F}" type="presParOf" srcId="{719F17EA-FD36-4F80-BC17-853414D059EA}" destId="{5B3303B6-309D-4B22-ABFE-B0F1D604F206}" srcOrd="2" destOrd="0" presId="urn:microsoft.com/office/officeart/2005/8/layout/gear1"/>
    <dgm:cxn modelId="{7266B889-2D54-4B07-8E35-4DC66B5A295B}" type="presParOf" srcId="{719F17EA-FD36-4F80-BC17-853414D059EA}" destId="{6C7432D0-DBDA-4231-B5B1-620E05556024}" srcOrd="3" destOrd="0" presId="urn:microsoft.com/office/officeart/2005/8/layout/gear1"/>
    <dgm:cxn modelId="{2ECD8550-D253-4A4E-82F7-A0BA2D132191}" type="presParOf" srcId="{719F17EA-FD36-4F80-BC17-853414D059EA}" destId="{BFBA6A63-9630-4F2F-B59C-3876782C09DF}" srcOrd="4" destOrd="0" presId="urn:microsoft.com/office/officeart/2005/8/layout/gear1"/>
    <dgm:cxn modelId="{F390B349-1E1F-412C-82DA-525BB79B0C51}" type="presParOf" srcId="{719F17EA-FD36-4F80-BC17-853414D059EA}" destId="{67EF6F33-6DD8-4D72-B8ED-AE2B751293AD}" srcOrd="5" destOrd="0" presId="urn:microsoft.com/office/officeart/2005/8/layout/gear1"/>
    <dgm:cxn modelId="{A9623742-7BA5-479F-8A81-D9B427630F19}" type="presParOf" srcId="{719F17EA-FD36-4F80-BC17-853414D059EA}" destId="{371D7E2C-61D1-41AE-8D3A-03F2003FF65A}" srcOrd="6" destOrd="0" presId="urn:microsoft.com/office/officeart/2005/8/layout/gear1"/>
    <dgm:cxn modelId="{6BCAEBDF-F8F4-4E4B-9780-883F5FBD0493}" type="presParOf" srcId="{719F17EA-FD36-4F80-BC17-853414D059EA}" destId="{87D22BDD-8EBA-4E62-B7C0-AA95278AA17B}" srcOrd="7" destOrd="0" presId="urn:microsoft.com/office/officeart/2005/8/layout/gear1"/>
    <dgm:cxn modelId="{F45B31B4-E973-47B9-AC68-6E9B3BAAD0EB}" type="presParOf" srcId="{719F17EA-FD36-4F80-BC17-853414D059EA}" destId="{E99BCB3C-D08D-47D2-9FC2-D5E8A5C822E7}" srcOrd="8" destOrd="0" presId="urn:microsoft.com/office/officeart/2005/8/layout/gear1"/>
    <dgm:cxn modelId="{E8D67E99-73C4-4716-8180-DA29F0276A72}" type="presParOf" srcId="{719F17EA-FD36-4F80-BC17-853414D059EA}" destId="{543DB484-6A09-4296-8947-E894E14A5005}" srcOrd="9" destOrd="0" presId="urn:microsoft.com/office/officeart/2005/8/layout/gear1"/>
    <dgm:cxn modelId="{86BFE9E9-3AD6-4866-9069-851BD19304CB}" type="presParOf" srcId="{719F17EA-FD36-4F80-BC17-853414D059EA}" destId="{8C20976D-ED8A-4093-9AEB-C78AD8B2580E}" srcOrd="10" destOrd="0" presId="urn:microsoft.com/office/officeart/2005/8/layout/gear1"/>
    <dgm:cxn modelId="{1D927A07-9F4F-4573-BDAA-DC94FCA386DD}" type="presParOf" srcId="{719F17EA-FD36-4F80-BC17-853414D059EA}" destId="{4833CE4F-2C11-4FB0-AF97-304E4610D65C}" srcOrd="11" destOrd="0" presId="urn:microsoft.com/office/officeart/2005/8/layout/gear1"/>
    <dgm:cxn modelId="{65F7C194-158A-4EAE-9DD8-E6F1BEC53AB4}" type="presParOf" srcId="{719F17EA-FD36-4F80-BC17-853414D059EA}" destId="{38BC601F-78B8-4AD2-BA9E-353842285604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A066FD-26FD-45A0-938B-2AF38FC6FE84}">
      <dsp:nvSpPr>
        <dsp:cNvPr id="0" name=""/>
        <dsp:cNvSpPr/>
      </dsp:nvSpPr>
      <dsp:spPr>
        <a:xfrm>
          <a:off x="1340130" y="1718403"/>
          <a:ext cx="2235200" cy="2235200"/>
        </a:xfrm>
        <a:prstGeom prst="gear9">
          <a:avLst/>
        </a:prstGeom>
        <a:solidFill>
          <a:srgbClr val="003E2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Industry Professionals</a:t>
          </a:r>
        </a:p>
      </dsp:txBody>
      <dsp:txXfrm>
        <a:off x="1789505" y="2241988"/>
        <a:ext cx="1336450" cy="1148939"/>
      </dsp:txXfrm>
    </dsp:sp>
    <dsp:sp modelId="{6C7432D0-DBDA-4231-B5B1-620E05556024}">
      <dsp:nvSpPr>
        <dsp:cNvPr id="0" name=""/>
        <dsp:cNvSpPr/>
      </dsp:nvSpPr>
      <dsp:spPr>
        <a:xfrm>
          <a:off x="3303267" y="644257"/>
          <a:ext cx="1625600" cy="1625600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spc="-100" baseline="0" dirty="0"/>
            <a:t>Students</a:t>
          </a:r>
          <a:endParaRPr lang="en-US" sz="1600" kern="1200" spc="-100" baseline="0" dirty="0"/>
        </a:p>
      </dsp:txBody>
      <dsp:txXfrm>
        <a:off x="3712517" y="1055980"/>
        <a:ext cx="807100" cy="802154"/>
      </dsp:txXfrm>
    </dsp:sp>
    <dsp:sp modelId="{371D7E2C-61D1-41AE-8D3A-03F2003FF65A}">
      <dsp:nvSpPr>
        <dsp:cNvPr id="0" name=""/>
        <dsp:cNvSpPr/>
      </dsp:nvSpPr>
      <dsp:spPr>
        <a:xfrm rot="20700000">
          <a:off x="1051766" y="403919"/>
          <a:ext cx="1592756" cy="1592756"/>
        </a:xfrm>
        <a:prstGeom prst="gear6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Young </a:t>
          </a:r>
          <a:r>
            <a:rPr lang="en-US" sz="1600" kern="1200" spc="-90" baseline="0" dirty="0">
              <a:latin typeface="Arial Narrow" panose="020B0606020202030204" pitchFamily="34" charset="0"/>
            </a:rPr>
            <a:t>Professionals</a:t>
          </a:r>
        </a:p>
      </dsp:txBody>
      <dsp:txXfrm rot="-20700000">
        <a:off x="1401104" y="753257"/>
        <a:ext cx="894080" cy="894080"/>
      </dsp:txXfrm>
    </dsp:sp>
    <dsp:sp modelId="{8C20976D-ED8A-4093-9AEB-C78AD8B2580E}">
      <dsp:nvSpPr>
        <dsp:cNvPr id="0" name=""/>
        <dsp:cNvSpPr/>
      </dsp:nvSpPr>
      <dsp:spPr>
        <a:xfrm>
          <a:off x="4088887" y="2300654"/>
          <a:ext cx="2399310" cy="1794282"/>
        </a:xfrm>
        <a:prstGeom prst="circularArrow">
          <a:avLst>
            <a:gd name="adj1" fmla="val 4687"/>
            <a:gd name="adj2" fmla="val 299029"/>
            <a:gd name="adj3" fmla="val 2513083"/>
            <a:gd name="adj4" fmla="val 15867933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33CE4F-2C11-4FB0-AF97-304E4610D65C}">
      <dsp:nvSpPr>
        <dsp:cNvPr id="0" name=""/>
        <dsp:cNvSpPr/>
      </dsp:nvSpPr>
      <dsp:spPr>
        <a:xfrm>
          <a:off x="-426390" y="712403"/>
          <a:ext cx="2078736" cy="207873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BC601F-78B8-4AD2-BA9E-353842285604}">
      <dsp:nvSpPr>
        <dsp:cNvPr id="0" name=""/>
        <dsp:cNvSpPr/>
      </dsp:nvSpPr>
      <dsp:spPr>
        <a:xfrm>
          <a:off x="1968105" y="-741714"/>
          <a:ext cx="1546270" cy="224129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1">
            <a:extLst>
              <a:ext uri="{FF2B5EF4-FFF2-40B4-BE49-F238E27FC236}">
                <a16:creationId xmlns:a16="http://schemas.microsoft.com/office/drawing/2014/main" id="{C68A29FA-BE15-8C0E-1636-D36B930D81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9219" name="AutoShape 2">
            <a:extLst>
              <a:ext uri="{FF2B5EF4-FFF2-40B4-BE49-F238E27FC236}">
                <a16:creationId xmlns:a16="http://schemas.microsoft.com/office/drawing/2014/main" id="{7AD0489F-B415-A771-9235-89422D3540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9220" name="AutoShape 3">
            <a:extLst>
              <a:ext uri="{FF2B5EF4-FFF2-40B4-BE49-F238E27FC236}">
                <a16:creationId xmlns:a16="http://schemas.microsoft.com/office/drawing/2014/main" id="{A4C3BA21-AF40-C1B0-1A32-998F770617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9221" name="AutoShape 4">
            <a:extLst>
              <a:ext uri="{FF2B5EF4-FFF2-40B4-BE49-F238E27FC236}">
                <a16:creationId xmlns:a16="http://schemas.microsoft.com/office/drawing/2014/main" id="{251D50BD-0DE5-0743-182E-DCD08BEF0F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9222" name="AutoShape 5">
            <a:extLst>
              <a:ext uri="{FF2B5EF4-FFF2-40B4-BE49-F238E27FC236}">
                <a16:creationId xmlns:a16="http://schemas.microsoft.com/office/drawing/2014/main" id="{57173BE0-86CA-20D6-1FBE-034F2B2ED8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9223" name="AutoShape 6">
            <a:extLst>
              <a:ext uri="{FF2B5EF4-FFF2-40B4-BE49-F238E27FC236}">
                <a16:creationId xmlns:a16="http://schemas.microsoft.com/office/drawing/2014/main" id="{4E1B6210-8DC9-3915-1E0D-5C6275B6E9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9224" name="AutoShape 7">
            <a:extLst>
              <a:ext uri="{FF2B5EF4-FFF2-40B4-BE49-F238E27FC236}">
                <a16:creationId xmlns:a16="http://schemas.microsoft.com/office/drawing/2014/main" id="{E31F66C5-EA23-05D9-3831-C472618B66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9225" name="AutoShape 8">
            <a:extLst>
              <a:ext uri="{FF2B5EF4-FFF2-40B4-BE49-F238E27FC236}">
                <a16:creationId xmlns:a16="http://schemas.microsoft.com/office/drawing/2014/main" id="{B97AC2A5-A8E9-2C4C-2C60-A9E27CAF78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9226" name="AutoShape 9">
            <a:extLst>
              <a:ext uri="{FF2B5EF4-FFF2-40B4-BE49-F238E27FC236}">
                <a16:creationId xmlns:a16="http://schemas.microsoft.com/office/drawing/2014/main" id="{3668823A-D8C6-7F4A-E3F5-71BEEC09FB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9227" name="AutoShape 10">
            <a:extLst>
              <a:ext uri="{FF2B5EF4-FFF2-40B4-BE49-F238E27FC236}">
                <a16:creationId xmlns:a16="http://schemas.microsoft.com/office/drawing/2014/main" id="{81608995-2742-6874-F086-06641479FA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9228" name="AutoShape 11">
            <a:extLst>
              <a:ext uri="{FF2B5EF4-FFF2-40B4-BE49-F238E27FC236}">
                <a16:creationId xmlns:a16="http://schemas.microsoft.com/office/drawing/2014/main" id="{57290208-7C8D-E06E-88DE-720F48F0D1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9229" name="AutoShape 12">
            <a:extLst>
              <a:ext uri="{FF2B5EF4-FFF2-40B4-BE49-F238E27FC236}">
                <a16:creationId xmlns:a16="http://schemas.microsoft.com/office/drawing/2014/main" id="{C41571D3-B18C-3C4C-717F-A337795EF1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9230" name="AutoShape 13">
            <a:extLst>
              <a:ext uri="{FF2B5EF4-FFF2-40B4-BE49-F238E27FC236}">
                <a16:creationId xmlns:a16="http://schemas.microsoft.com/office/drawing/2014/main" id="{941F821C-A476-DBD6-DD65-ECCB0FA809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9231" name="AutoShape 14">
            <a:extLst>
              <a:ext uri="{FF2B5EF4-FFF2-40B4-BE49-F238E27FC236}">
                <a16:creationId xmlns:a16="http://schemas.microsoft.com/office/drawing/2014/main" id="{A8D56B3E-2805-E305-A8E1-5E0568E7FF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9232" name="AutoShape 15">
            <a:extLst>
              <a:ext uri="{FF2B5EF4-FFF2-40B4-BE49-F238E27FC236}">
                <a16:creationId xmlns:a16="http://schemas.microsoft.com/office/drawing/2014/main" id="{058D3DE8-020F-4ADB-594F-4744F7FB58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9233" name="AutoShape 16">
            <a:extLst>
              <a:ext uri="{FF2B5EF4-FFF2-40B4-BE49-F238E27FC236}">
                <a16:creationId xmlns:a16="http://schemas.microsoft.com/office/drawing/2014/main" id="{54054C71-06A5-DA0D-59C7-EEBE9523F0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9234" name="AutoShape 17">
            <a:extLst>
              <a:ext uri="{FF2B5EF4-FFF2-40B4-BE49-F238E27FC236}">
                <a16:creationId xmlns:a16="http://schemas.microsoft.com/office/drawing/2014/main" id="{B28342B4-9245-5CF2-87DD-246B1DFA83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9235" name="AutoShape 18">
            <a:extLst>
              <a:ext uri="{FF2B5EF4-FFF2-40B4-BE49-F238E27FC236}">
                <a16:creationId xmlns:a16="http://schemas.microsoft.com/office/drawing/2014/main" id="{F56818E3-2984-4958-DE1E-6BFC416993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9236" name="AutoShape 19">
            <a:extLst>
              <a:ext uri="{FF2B5EF4-FFF2-40B4-BE49-F238E27FC236}">
                <a16:creationId xmlns:a16="http://schemas.microsoft.com/office/drawing/2014/main" id="{F58427DB-3078-3E81-B42A-DD07AC9CF5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9237" name="AutoShape 20">
            <a:extLst>
              <a:ext uri="{FF2B5EF4-FFF2-40B4-BE49-F238E27FC236}">
                <a16:creationId xmlns:a16="http://schemas.microsoft.com/office/drawing/2014/main" id="{BFEAF3CB-A2DE-8D18-56EC-4537C1B91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9238" name="AutoShape 21">
            <a:extLst>
              <a:ext uri="{FF2B5EF4-FFF2-40B4-BE49-F238E27FC236}">
                <a16:creationId xmlns:a16="http://schemas.microsoft.com/office/drawing/2014/main" id="{89163B0D-79A6-4A91-88B5-B3F06436A8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9239" name="AutoShape 22">
            <a:extLst>
              <a:ext uri="{FF2B5EF4-FFF2-40B4-BE49-F238E27FC236}">
                <a16:creationId xmlns:a16="http://schemas.microsoft.com/office/drawing/2014/main" id="{CC818E83-15F1-97D3-9F48-047383AC04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9240" name="AutoShape 23">
            <a:extLst>
              <a:ext uri="{FF2B5EF4-FFF2-40B4-BE49-F238E27FC236}">
                <a16:creationId xmlns:a16="http://schemas.microsoft.com/office/drawing/2014/main" id="{B4427972-59E1-F236-77A8-7765520FC9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9241" name="AutoShape 24">
            <a:extLst>
              <a:ext uri="{FF2B5EF4-FFF2-40B4-BE49-F238E27FC236}">
                <a16:creationId xmlns:a16="http://schemas.microsoft.com/office/drawing/2014/main" id="{3AE5A718-375F-299C-B3E5-F2A1B6E53B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9242" name="AutoShape 25">
            <a:extLst>
              <a:ext uri="{FF2B5EF4-FFF2-40B4-BE49-F238E27FC236}">
                <a16:creationId xmlns:a16="http://schemas.microsoft.com/office/drawing/2014/main" id="{68520602-5353-AB70-4A3B-2DF961D46C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9243" name="AutoShape 26">
            <a:extLst>
              <a:ext uri="{FF2B5EF4-FFF2-40B4-BE49-F238E27FC236}">
                <a16:creationId xmlns:a16="http://schemas.microsoft.com/office/drawing/2014/main" id="{6CB18071-15CE-210F-5865-C595197FE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9244" name="AutoShape 27">
            <a:extLst>
              <a:ext uri="{FF2B5EF4-FFF2-40B4-BE49-F238E27FC236}">
                <a16:creationId xmlns:a16="http://schemas.microsoft.com/office/drawing/2014/main" id="{85A14823-AB82-3713-8BA3-FF53D1E881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9245" name="AutoShape 28">
            <a:extLst>
              <a:ext uri="{FF2B5EF4-FFF2-40B4-BE49-F238E27FC236}">
                <a16:creationId xmlns:a16="http://schemas.microsoft.com/office/drawing/2014/main" id="{145EFFD9-375C-ADEE-F374-14C6F01484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9246" name="AutoShape 29">
            <a:extLst>
              <a:ext uri="{FF2B5EF4-FFF2-40B4-BE49-F238E27FC236}">
                <a16:creationId xmlns:a16="http://schemas.microsoft.com/office/drawing/2014/main" id="{D095CC12-0EBC-2DC4-A304-4D8B819169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9247" name="AutoShape 30">
            <a:extLst>
              <a:ext uri="{FF2B5EF4-FFF2-40B4-BE49-F238E27FC236}">
                <a16:creationId xmlns:a16="http://schemas.microsoft.com/office/drawing/2014/main" id="{7CF9F6F7-810C-B922-FDC9-F560C16B1E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9248" name="AutoShape 31">
            <a:extLst>
              <a:ext uri="{FF2B5EF4-FFF2-40B4-BE49-F238E27FC236}">
                <a16:creationId xmlns:a16="http://schemas.microsoft.com/office/drawing/2014/main" id="{3F88565F-77FB-9F6D-478C-9D5766E75D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9249" name="AutoShape 32">
            <a:extLst>
              <a:ext uri="{FF2B5EF4-FFF2-40B4-BE49-F238E27FC236}">
                <a16:creationId xmlns:a16="http://schemas.microsoft.com/office/drawing/2014/main" id="{A0464640-C818-B614-44F7-BDBAE1BF5C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9250" name="AutoShape 33">
            <a:extLst>
              <a:ext uri="{FF2B5EF4-FFF2-40B4-BE49-F238E27FC236}">
                <a16:creationId xmlns:a16="http://schemas.microsoft.com/office/drawing/2014/main" id="{582349CC-8B96-95EB-A539-D2E055FA29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9251" name="AutoShape 34">
            <a:extLst>
              <a:ext uri="{FF2B5EF4-FFF2-40B4-BE49-F238E27FC236}">
                <a16:creationId xmlns:a16="http://schemas.microsoft.com/office/drawing/2014/main" id="{D8C313C1-9EC6-FC60-2AD6-C0BC386494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9252" name="AutoShape 35">
            <a:extLst>
              <a:ext uri="{FF2B5EF4-FFF2-40B4-BE49-F238E27FC236}">
                <a16:creationId xmlns:a16="http://schemas.microsoft.com/office/drawing/2014/main" id="{9DD64225-27BE-03FA-74C2-1BBC1B6469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9253" name="AutoShape 36">
            <a:extLst>
              <a:ext uri="{FF2B5EF4-FFF2-40B4-BE49-F238E27FC236}">
                <a16:creationId xmlns:a16="http://schemas.microsoft.com/office/drawing/2014/main" id="{89FC83B1-F29E-3ABB-5F29-8AE968B204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9254" name="AutoShape 37">
            <a:extLst>
              <a:ext uri="{FF2B5EF4-FFF2-40B4-BE49-F238E27FC236}">
                <a16:creationId xmlns:a16="http://schemas.microsoft.com/office/drawing/2014/main" id="{9CD3A422-DF98-6669-122B-75C488AB8C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9255" name="AutoShape 38">
            <a:extLst>
              <a:ext uri="{FF2B5EF4-FFF2-40B4-BE49-F238E27FC236}">
                <a16:creationId xmlns:a16="http://schemas.microsoft.com/office/drawing/2014/main" id="{0E1907A1-ABEA-8941-AA9A-BCBA7C27C4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9256" name="Text Box 39">
            <a:extLst>
              <a:ext uri="{FF2B5EF4-FFF2-40B4-BE49-F238E27FC236}">
                <a16:creationId xmlns:a16="http://schemas.microsoft.com/office/drawing/2014/main" id="{8B57E0EE-21DE-5AF6-87F0-65CAC8E31F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9257" name="Text Box 40">
            <a:extLst>
              <a:ext uri="{FF2B5EF4-FFF2-40B4-BE49-F238E27FC236}">
                <a16:creationId xmlns:a16="http://schemas.microsoft.com/office/drawing/2014/main" id="{852D1CB4-C9A2-904B-D067-847CC07C6D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0"/>
            <a:ext cx="2927350" cy="41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9258" name="Rectangle 41">
            <a:extLst>
              <a:ext uri="{FF2B5EF4-FFF2-40B4-BE49-F238E27FC236}">
                <a16:creationId xmlns:a16="http://schemas.microsoft.com/office/drawing/2014/main" id="{70187D6C-0BBF-EA6C-106C-CA55CDFF54B4}"/>
              </a:ext>
            </a:extLst>
          </p:cNvPr>
          <p:cNvSpPr>
            <a:spLocks noGrp="1" noChangeArrowheads="1"/>
          </p:cNvSpPr>
          <p:nvPr>
            <p:ph type="sldImg"/>
          </p:nvPr>
        </p:nvSpPr>
        <p:spPr bwMode="auto">
          <a:xfrm>
            <a:off x="685800" y="1143000"/>
            <a:ext cx="5426075" cy="3025775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12330" name="Rectangle 42">
            <a:extLst>
              <a:ext uri="{FF2B5EF4-FFF2-40B4-BE49-F238E27FC236}">
                <a16:creationId xmlns:a16="http://schemas.microsoft.com/office/drawing/2014/main" id="{0CDCE11F-7569-F188-E3AE-C409F4FE2B1E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400550"/>
            <a:ext cx="5426075" cy="35401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noProof="0"/>
          </a:p>
        </p:txBody>
      </p:sp>
      <p:sp>
        <p:nvSpPr>
          <p:cNvPr id="9260" name="Text Box 43">
            <a:extLst>
              <a:ext uri="{FF2B5EF4-FFF2-40B4-BE49-F238E27FC236}">
                <a16:creationId xmlns:a16="http://schemas.microsoft.com/office/drawing/2014/main" id="{390CD09C-5544-8DC9-E704-A8B56841C2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2332" name="Rectangle 44">
            <a:extLst>
              <a:ext uri="{FF2B5EF4-FFF2-40B4-BE49-F238E27FC236}">
                <a16:creationId xmlns:a16="http://schemas.microsoft.com/office/drawing/2014/main" id="{5F6BE4D5-38D1-24A4-035D-C4CA0D28CCA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11475" cy="39846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marL="215900" indent="-157163" algn="r" eaLnBrk="1">
              <a:buSzPct val="45000"/>
              <a:tabLst>
                <a:tab pos="0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3238FFDE-1D08-4657-A2B3-2FEFC743B3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4">
            <a:extLst>
              <a:ext uri="{FF2B5EF4-FFF2-40B4-BE49-F238E27FC236}">
                <a16:creationId xmlns:a16="http://schemas.microsoft.com/office/drawing/2014/main" id="{D00A3CE5-1DA2-6566-5C7F-85B422EDE70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15716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E7A33952-45BF-4E75-B6E4-EBE5E8EE8EAF}" type="slidenum">
              <a:rPr lang="en-US" altLang="en-US" smtClean="0"/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1</a:t>
            </a:fld>
            <a:endParaRPr lang="en-US" altLang="en-US"/>
          </a:p>
        </p:txBody>
      </p:sp>
      <p:sp>
        <p:nvSpPr>
          <p:cNvPr id="11267" name="Text Box 1">
            <a:extLst>
              <a:ext uri="{FF2B5EF4-FFF2-40B4-BE49-F238E27FC236}">
                <a16:creationId xmlns:a16="http://schemas.microsoft.com/office/drawing/2014/main" id="{C5EF3112-3D7D-BEA0-EB6C-A8C1A7FD9B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27350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5716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03200" algn="l"/>
                <a:tab pos="650875" algn="l"/>
                <a:tab pos="1100138" algn="l"/>
                <a:tab pos="1549400" algn="l"/>
                <a:tab pos="1998663" algn="l"/>
                <a:tab pos="2447925" algn="l"/>
                <a:tab pos="2897188" algn="l"/>
                <a:tab pos="3346450" algn="l"/>
                <a:tab pos="3795713" algn="l"/>
                <a:tab pos="4244975" algn="l"/>
                <a:tab pos="4694238" algn="l"/>
                <a:tab pos="5143500" algn="l"/>
                <a:tab pos="5592763" algn="l"/>
                <a:tab pos="6042025" algn="l"/>
                <a:tab pos="6491288" algn="l"/>
                <a:tab pos="6940550" algn="l"/>
                <a:tab pos="7389813" algn="l"/>
                <a:tab pos="7839075" algn="l"/>
                <a:tab pos="8288338" algn="l"/>
                <a:tab pos="8737600" algn="l"/>
                <a:tab pos="9186863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03200" algn="l"/>
                <a:tab pos="650875" algn="l"/>
                <a:tab pos="1100138" algn="l"/>
                <a:tab pos="1549400" algn="l"/>
                <a:tab pos="1998663" algn="l"/>
                <a:tab pos="2447925" algn="l"/>
                <a:tab pos="2897188" algn="l"/>
                <a:tab pos="3346450" algn="l"/>
                <a:tab pos="3795713" algn="l"/>
                <a:tab pos="4244975" algn="l"/>
                <a:tab pos="4694238" algn="l"/>
                <a:tab pos="5143500" algn="l"/>
                <a:tab pos="5592763" algn="l"/>
                <a:tab pos="6042025" algn="l"/>
                <a:tab pos="6491288" algn="l"/>
                <a:tab pos="6940550" algn="l"/>
                <a:tab pos="7389813" algn="l"/>
                <a:tab pos="7839075" algn="l"/>
                <a:tab pos="8288338" algn="l"/>
                <a:tab pos="8737600" algn="l"/>
                <a:tab pos="9186863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03200" algn="l"/>
                <a:tab pos="650875" algn="l"/>
                <a:tab pos="1100138" algn="l"/>
                <a:tab pos="1549400" algn="l"/>
                <a:tab pos="1998663" algn="l"/>
                <a:tab pos="2447925" algn="l"/>
                <a:tab pos="2897188" algn="l"/>
                <a:tab pos="3346450" algn="l"/>
                <a:tab pos="3795713" algn="l"/>
                <a:tab pos="4244975" algn="l"/>
                <a:tab pos="4694238" algn="l"/>
                <a:tab pos="5143500" algn="l"/>
                <a:tab pos="5592763" algn="l"/>
                <a:tab pos="6042025" algn="l"/>
                <a:tab pos="6491288" algn="l"/>
                <a:tab pos="6940550" algn="l"/>
                <a:tab pos="7389813" algn="l"/>
                <a:tab pos="7839075" algn="l"/>
                <a:tab pos="8288338" algn="l"/>
                <a:tab pos="8737600" algn="l"/>
                <a:tab pos="9186863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03200" algn="l"/>
                <a:tab pos="650875" algn="l"/>
                <a:tab pos="1100138" algn="l"/>
                <a:tab pos="1549400" algn="l"/>
                <a:tab pos="1998663" algn="l"/>
                <a:tab pos="2447925" algn="l"/>
                <a:tab pos="2897188" algn="l"/>
                <a:tab pos="3346450" algn="l"/>
                <a:tab pos="3795713" algn="l"/>
                <a:tab pos="4244975" algn="l"/>
                <a:tab pos="4694238" algn="l"/>
                <a:tab pos="5143500" algn="l"/>
                <a:tab pos="5592763" algn="l"/>
                <a:tab pos="6042025" algn="l"/>
                <a:tab pos="6491288" algn="l"/>
                <a:tab pos="6940550" algn="l"/>
                <a:tab pos="7389813" algn="l"/>
                <a:tab pos="7839075" algn="l"/>
                <a:tab pos="8288338" algn="l"/>
                <a:tab pos="8737600" algn="l"/>
                <a:tab pos="9186863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03200" algn="l"/>
                <a:tab pos="650875" algn="l"/>
                <a:tab pos="1100138" algn="l"/>
                <a:tab pos="1549400" algn="l"/>
                <a:tab pos="1998663" algn="l"/>
                <a:tab pos="2447925" algn="l"/>
                <a:tab pos="2897188" algn="l"/>
                <a:tab pos="3346450" algn="l"/>
                <a:tab pos="3795713" algn="l"/>
                <a:tab pos="4244975" algn="l"/>
                <a:tab pos="4694238" algn="l"/>
                <a:tab pos="5143500" algn="l"/>
                <a:tab pos="5592763" algn="l"/>
                <a:tab pos="6042025" algn="l"/>
                <a:tab pos="6491288" algn="l"/>
                <a:tab pos="6940550" algn="l"/>
                <a:tab pos="7389813" algn="l"/>
                <a:tab pos="7839075" algn="l"/>
                <a:tab pos="8288338" algn="l"/>
                <a:tab pos="8737600" algn="l"/>
                <a:tab pos="9186863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03200" algn="l"/>
                <a:tab pos="650875" algn="l"/>
                <a:tab pos="1100138" algn="l"/>
                <a:tab pos="1549400" algn="l"/>
                <a:tab pos="1998663" algn="l"/>
                <a:tab pos="2447925" algn="l"/>
                <a:tab pos="2897188" algn="l"/>
                <a:tab pos="3346450" algn="l"/>
                <a:tab pos="3795713" algn="l"/>
                <a:tab pos="4244975" algn="l"/>
                <a:tab pos="4694238" algn="l"/>
                <a:tab pos="5143500" algn="l"/>
                <a:tab pos="5592763" algn="l"/>
                <a:tab pos="6042025" algn="l"/>
                <a:tab pos="6491288" algn="l"/>
                <a:tab pos="6940550" algn="l"/>
                <a:tab pos="7389813" algn="l"/>
                <a:tab pos="7839075" algn="l"/>
                <a:tab pos="8288338" algn="l"/>
                <a:tab pos="8737600" algn="l"/>
                <a:tab pos="9186863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03200" algn="l"/>
                <a:tab pos="650875" algn="l"/>
                <a:tab pos="1100138" algn="l"/>
                <a:tab pos="1549400" algn="l"/>
                <a:tab pos="1998663" algn="l"/>
                <a:tab pos="2447925" algn="l"/>
                <a:tab pos="2897188" algn="l"/>
                <a:tab pos="3346450" algn="l"/>
                <a:tab pos="3795713" algn="l"/>
                <a:tab pos="4244975" algn="l"/>
                <a:tab pos="4694238" algn="l"/>
                <a:tab pos="5143500" algn="l"/>
                <a:tab pos="5592763" algn="l"/>
                <a:tab pos="6042025" algn="l"/>
                <a:tab pos="6491288" algn="l"/>
                <a:tab pos="6940550" algn="l"/>
                <a:tab pos="7389813" algn="l"/>
                <a:tab pos="7839075" algn="l"/>
                <a:tab pos="8288338" algn="l"/>
                <a:tab pos="8737600" algn="l"/>
                <a:tab pos="9186863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03200" algn="l"/>
                <a:tab pos="650875" algn="l"/>
                <a:tab pos="1100138" algn="l"/>
                <a:tab pos="1549400" algn="l"/>
                <a:tab pos="1998663" algn="l"/>
                <a:tab pos="2447925" algn="l"/>
                <a:tab pos="2897188" algn="l"/>
                <a:tab pos="3346450" algn="l"/>
                <a:tab pos="3795713" algn="l"/>
                <a:tab pos="4244975" algn="l"/>
                <a:tab pos="4694238" algn="l"/>
                <a:tab pos="5143500" algn="l"/>
                <a:tab pos="5592763" algn="l"/>
                <a:tab pos="6042025" algn="l"/>
                <a:tab pos="6491288" algn="l"/>
                <a:tab pos="6940550" algn="l"/>
                <a:tab pos="7389813" algn="l"/>
                <a:tab pos="7839075" algn="l"/>
                <a:tab pos="8288338" algn="l"/>
                <a:tab pos="8737600" algn="l"/>
                <a:tab pos="9186863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03200" algn="l"/>
                <a:tab pos="650875" algn="l"/>
                <a:tab pos="1100138" algn="l"/>
                <a:tab pos="1549400" algn="l"/>
                <a:tab pos="1998663" algn="l"/>
                <a:tab pos="2447925" algn="l"/>
                <a:tab pos="2897188" algn="l"/>
                <a:tab pos="3346450" algn="l"/>
                <a:tab pos="3795713" algn="l"/>
                <a:tab pos="4244975" algn="l"/>
                <a:tab pos="4694238" algn="l"/>
                <a:tab pos="5143500" algn="l"/>
                <a:tab pos="5592763" algn="l"/>
                <a:tab pos="6042025" algn="l"/>
                <a:tab pos="6491288" algn="l"/>
                <a:tab pos="6940550" algn="l"/>
                <a:tab pos="7389813" algn="l"/>
                <a:tab pos="7839075" algn="l"/>
                <a:tab pos="8288338" algn="l"/>
                <a:tab pos="8737600" algn="l"/>
                <a:tab pos="9186863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spcBef>
                <a:spcPct val="0"/>
              </a:spcBef>
              <a:buClrTx/>
              <a:buSzPct val="45000"/>
              <a:buFontTx/>
              <a:buNone/>
            </a:pPr>
            <a:fld id="{1EC4759D-8A0A-4DB8-8EDE-57D2B3CC43E5}" type="slidenum">
              <a:rPr lang="en-US" altLang="en-US">
                <a:cs typeface="Segoe UI" panose="020B0502040204020203" pitchFamily="34" charset="0"/>
              </a:rPr>
              <a:pPr algn="r" eaLnBrk="1">
                <a:spcBef>
                  <a:spcPct val="0"/>
                </a:spcBef>
                <a:buClrTx/>
                <a:buSzPct val="45000"/>
                <a:buFontTx/>
                <a:buNone/>
              </a:pPr>
              <a:t>1</a:t>
            </a:fld>
            <a:endParaRPr lang="en-US" altLang="en-US">
              <a:cs typeface="Segoe UI" panose="020B0502040204020203" pitchFamily="34" charset="0"/>
            </a:endParaRPr>
          </a:p>
        </p:txBody>
      </p:sp>
      <p:sp>
        <p:nvSpPr>
          <p:cNvPr id="11268" name="Rectangle 2">
            <a:extLst>
              <a:ext uri="{FF2B5EF4-FFF2-40B4-BE49-F238E27FC236}">
                <a16:creationId xmlns:a16="http://schemas.microsoft.com/office/drawing/2014/main" id="{8697218F-C5EE-3B1D-1E11-811A9993184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687388" y="1143000"/>
            <a:ext cx="5483225" cy="30861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9" name="Rectangle 3">
            <a:extLst>
              <a:ext uri="{FF2B5EF4-FFF2-40B4-BE49-F238E27FC236}">
                <a16:creationId xmlns:a16="http://schemas.microsoft.com/office/drawing/2014/main" id="{B9A4EB00-1F4E-406F-9AFA-A736AF45BAC1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400550"/>
            <a:ext cx="5427663" cy="3541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4">
            <a:extLst>
              <a:ext uri="{FF2B5EF4-FFF2-40B4-BE49-F238E27FC236}">
                <a16:creationId xmlns:a16="http://schemas.microsoft.com/office/drawing/2014/main" id="{BB805150-4080-8CF3-34A2-5F095AE6971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15716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0E065EDE-7882-4560-8D4D-01A5C503590A}" type="slidenum">
              <a:rPr lang="en-US" altLang="en-US" smtClean="0"/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2</a:t>
            </a:fld>
            <a:endParaRPr lang="en-US" altLang="en-US"/>
          </a:p>
        </p:txBody>
      </p:sp>
      <p:sp>
        <p:nvSpPr>
          <p:cNvPr id="13315" name="Text Box 1">
            <a:extLst>
              <a:ext uri="{FF2B5EF4-FFF2-40B4-BE49-F238E27FC236}">
                <a16:creationId xmlns:a16="http://schemas.microsoft.com/office/drawing/2014/main" id="{D64D7C42-3D7C-12B0-CEAC-EB725F3C7E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27350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5716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03200" algn="l"/>
                <a:tab pos="650875" algn="l"/>
                <a:tab pos="1100138" algn="l"/>
                <a:tab pos="1549400" algn="l"/>
                <a:tab pos="1998663" algn="l"/>
                <a:tab pos="2447925" algn="l"/>
                <a:tab pos="2897188" algn="l"/>
                <a:tab pos="3346450" algn="l"/>
                <a:tab pos="3795713" algn="l"/>
                <a:tab pos="4244975" algn="l"/>
                <a:tab pos="4694238" algn="l"/>
                <a:tab pos="5143500" algn="l"/>
                <a:tab pos="5592763" algn="l"/>
                <a:tab pos="6042025" algn="l"/>
                <a:tab pos="6491288" algn="l"/>
                <a:tab pos="6940550" algn="l"/>
                <a:tab pos="7389813" algn="l"/>
                <a:tab pos="7839075" algn="l"/>
                <a:tab pos="8288338" algn="l"/>
                <a:tab pos="8737600" algn="l"/>
                <a:tab pos="9186863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03200" algn="l"/>
                <a:tab pos="650875" algn="l"/>
                <a:tab pos="1100138" algn="l"/>
                <a:tab pos="1549400" algn="l"/>
                <a:tab pos="1998663" algn="l"/>
                <a:tab pos="2447925" algn="l"/>
                <a:tab pos="2897188" algn="l"/>
                <a:tab pos="3346450" algn="l"/>
                <a:tab pos="3795713" algn="l"/>
                <a:tab pos="4244975" algn="l"/>
                <a:tab pos="4694238" algn="l"/>
                <a:tab pos="5143500" algn="l"/>
                <a:tab pos="5592763" algn="l"/>
                <a:tab pos="6042025" algn="l"/>
                <a:tab pos="6491288" algn="l"/>
                <a:tab pos="6940550" algn="l"/>
                <a:tab pos="7389813" algn="l"/>
                <a:tab pos="7839075" algn="l"/>
                <a:tab pos="8288338" algn="l"/>
                <a:tab pos="8737600" algn="l"/>
                <a:tab pos="9186863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03200" algn="l"/>
                <a:tab pos="650875" algn="l"/>
                <a:tab pos="1100138" algn="l"/>
                <a:tab pos="1549400" algn="l"/>
                <a:tab pos="1998663" algn="l"/>
                <a:tab pos="2447925" algn="l"/>
                <a:tab pos="2897188" algn="l"/>
                <a:tab pos="3346450" algn="l"/>
                <a:tab pos="3795713" algn="l"/>
                <a:tab pos="4244975" algn="l"/>
                <a:tab pos="4694238" algn="l"/>
                <a:tab pos="5143500" algn="l"/>
                <a:tab pos="5592763" algn="l"/>
                <a:tab pos="6042025" algn="l"/>
                <a:tab pos="6491288" algn="l"/>
                <a:tab pos="6940550" algn="l"/>
                <a:tab pos="7389813" algn="l"/>
                <a:tab pos="7839075" algn="l"/>
                <a:tab pos="8288338" algn="l"/>
                <a:tab pos="8737600" algn="l"/>
                <a:tab pos="9186863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03200" algn="l"/>
                <a:tab pos="650875" algn="l"/>
                <a:tab pos="1100138" algn="l"/>
                <a:tab pos="1549400" algn="l"/>
                <a:tab pos="1998663" algn="l"/>
                <a:tab pos="2447925" algn="l"/>
                <a:tab pos="2897188" algn="l"/>
                <a:tab pos="3346450" algn="l"/>
                <a:tab pos="3795713" algn="l"/>
                <a:tab pos="4244975" algn="l"/>
                <a:tab pos="4694238" algn="l"/>
                <a:tab pos="5143500" algn="l"/>
                <a:tab pos="5592763" algn="l"/>
                <a:tab pos="6042025" algn="l"/>
                <a:tab pos="6491288" algn="l"/>
                <a:tab pos="6940550" algn="l"/>
                <a:tab pos="7389813" algn="l"/>
                <a:tab pos="7839075" algn="l"/>
                <a:tab pos="8288338" algn="l"/>
                <a:tab pos="8737600" algn="l"/>
                <a:tab pos="9186863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03200" algn="l"/>
                <a:tab pos="650875" algn="l"/>
                <a:tab pos="1100138" algn="l"/>
                <a:tab pos="1549400" algn="l"/>
                <a:tab pos="1998663" algn="l"/>
                <a:tab pos="2447925" algn="l"/>
                <a:tab pos="2897188" algn="l"/>
                <a:tab pos="3346450" algn="l"/>
                <a:tab pos="3795713" algn="l"/>
                <a:tab pos="4244975" algn="l"/>
                <a:tab pos="4694238" algn="l"/>
                <a:tab pos="5143500" algn="l"/>
                <a:tab pos="5592763" algn="l"/>
                <a:tab pos="6042025" algn="l"/>
                <a:tab pos="6491288" algn="l"/>
                <a:tab pos="6940550" algn="l"/>
                <a:tab pos="7389813" algn="l"/>
                <a:tab pos="7839075" algn="l"/>
                <a:tab pos="8288338" algn="l"/>
                <a:tab pos="8737600" algn="l"/>
                <a:tab pos="9186863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03200" algn="l"/>
                <a:tab pos="650875" algn="l"/>
                <a:tab pos="1100138" algn="l"/>
                <a:tab pos="1549400" algn="l"/>
                <a:tab pos="1998663" algn="l"/>
                <a:tab pos="2447925" algn="l"/>
                <a:tab pos="2897188" algn="l"/>
                <a:tab pos="3346450" algn="l"/>
                <a:tab pos="3795713" algn="l"/>
                <a:tab pos="4244975" algn="l"/>
                <a:tab pos="4694238" algn="l"/>
                <a:tab pos="5143500" algn="l"/>
                <a:tab pos="5592763" algn="l"/>
                <a:tab pos="6042025" algn="l"/>
                <a:tab pos="6491288" algn="l"/>
                <a:tab pos="6940550" algn="l"/>
                <a:tab pos="7389813" algn="l"/>
                <a:tab pos="7839075" algn="l"/>
                <a:tab pos="8288338" algn="l"/>
                <a:tab pos="8737600" algn="l"/>
                <a:tab pos="9186863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03200" algn="l"/>
                <a:tab pos="650875" algn="l"/>
                <a:tab pos="1100138" algn="l"/>
                <a:tab pos="1549400" algn="l"/>
                <a:tab pos="1998663" algn="l"/>
                <a:tab pos="2447925" algn="l"/>
                <a:tab pos="2897188" algn="l"/>
                <a:tab pos="3346450" algn="l"/>
                <a:tab pos="3795713" algn="l"/>
                <a:tab pos="4244975" algn="l"/>
                <a:tab pos="4694238" algn="l"/>
                <a:tab pos="5143500" algn="l"/>
                <a:tab pos="5592763" algn="l"/>
                <a:tab pos="6042025" algn="l"/>
                <a:tab pos="6491288" algn="l"/>
                <a:tab pos="6940550" algn="l"/>
                <a:tab pos="7389813" algn="l"/>
                <a:tab pos="7839075" algn="l"/>
                <a:tab pos="8288338" algn="l"/>
                <a:tab pos="8737600" algn="l"/>
                <a:tab pos="9186863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03200" algn="l"/>
                <a:tab pos="650875" algn="l"/>
                <a:tab pos="1100138" algn="l"/>
                <a:tab pos="1549400" algn="l"/>
                <a:tab pos="1998663" algn="l"/>
                <a:tab pos="2447925" algn="l"/>
                <a:tab pos="2897188" algn="l"/>
                <a:tab pos="3346450" algn="l"/>
                <a:tab pos="3795713" algn="l"/>
                <a:tab pos="4244975" algn="l"/>
                <a:tab pos="4694238" algn="l"/>
                <a:tab pos="5143500" algn="l"/>
                <a:tab pos="5592763" algn="l"/>
                <a:tab pos="6042025" algn="l"/>
                <a:tab pos="6491288" algn="l"/>
                <a:tab pos="6940550" algn="l"/>
                <a:tab pos="7389813" algn="l"/>
                <a:tab pos="7839075" algn="l"/>
                <a:tab pos="8288338" algn="l"/>
                <a:tab pos="8737600" algn="l"/>
                <a:tab pos="9186863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03200" algn="l"/>
                <a:tab pos="650875" algn="l"/>
                <a:tab pos="1100138" algn="l"/>
                <a:tab pos="1549400" algn="l"/>
                <a:tab pos="1998663" algn="l"/>
                <a:tab pos="2447925" algn="l"/>
                <a:tab pos="2897188" algn="l"/>
                <a:tab pos="3346450" algn="l"/>
                <a:tab pos="3795713" algn="l"/>
                <a:tab pos="4244975" algn="l"/>
                <a:tab pos="4694238" algn="l"/>
                <a:tab pos="5143500" algn="l"/>
                <a:tab pos="5592763" algn="l"/>
                <a:tab pos="6042025" algn="l"/>
                <a:tab pos="6491288" algn="l"/>
                <a:tab pos="6940550" algn="l"/>
                <a:tab pos="7389813" algn="l"/>
                <a:tab pos="7839075" algn="l"/>
                <a:tab pos="8288338" algn="l"/>
                <a:tab pos="8737600" algn="l"/>
                <a:tab pos="9186863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spcBef>
                <a:spcPct val="0"/>
              </a:spcBef>
              <a:buClrTx/>
              <a:buSzPct val="45000"/>
              <a:buFontTx/>
              <a:buNone/>
            </a:pPr>
            <a:fld id="{0985759F-CA95-4307-A05D-32B8DBD855C8}" type="slidenum">
              <a:rPr lang="en-US" altLang="en-US">
                <a:cs typeface="Segoe UI" panose="020B0502040204020203" pitchFamily="34" charset="0"/>
              </a:rPr>
              <a:pPr algn="r" eaLnBrk="1">
                <a:spcBef>
                  <a:spcPct val="0"/>
                </a:spcBef>
                <a:buClrTx/>
                <a:buSzPct val="45000"/>
                <a:buFontTx/>
                <a:buNone/>
              </a:pPr>
              <a:t>2</a:t>
            </a:fld>
            <a:endParaRPr lang="en-US" altLang="en-US">
              <a:cs typeface="Segoe UI" panose="020B0502040204020203" pitchFamily="34" charset="0"/>
            </a:endParaRPr>
          </a:p>
        </p:txBody>
      </p:sp>
      <p:sp>
        <p:nvSpPr>
          <p:cNvPr id="13316" name="Rectangle 2">
            <a:extLst>
              <a:ext uri="{FF2B5EF4-FFF2-40B4-BE49-F238E27FC236}">
                <a16:creationId xmlns:a16="http://schemas.microsoft.com/office/drawing/2014/main" id="{1B9BE848-677E-E209-21E7-ADB33838C47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700088" y="1143000"/>
            <a:ext cx="5424487" cy="305276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7" name="Rectangle 3">
            <a:extLst>
              <a:ext uri="{FF2B5EF4-FFF2-40B4-BE49-F238E27FC236}">
                <a16:creationId xmlns:a16="http://schemas.microsoft.com/office/drawing/2014/main" id="{F24EA992-FA2B-B8C8-E03C-62765314ECEE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400550"/>
            <a:ext cx="5427663" cy="3541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9E13C617-C56F-4DCC-214B-8C42439B8B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09613" y="1143000"/>
            <a:ext cx="5378450" cy="3025775"/>
          </a:xfrm>
          <a:ln/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E0050787-C3F9-CF39-D1B5-4E8E0D7534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BD18C0F8-BBB6-A94A-127F-894D501DFC3E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15716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385A8B20-BB8D-420C-A59E-4BCD92678073}" type="slidenum">
              <a:rPr lang="en-US" altLang="en-US" smtClean="0"/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8D7DDA5C-D5E3-BB4E-1A6E-581CD5044E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09613" y="1143000"/>
            <a:ext cx="5378450" cy="3025775"/>
          </a:xfrm>
          <a:ln/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BD95983D-9252-7773-56D2-4285D4456E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BF60A7AD-26A3-2D4B-82C3-574274D51EC5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15716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2D3D420E-4D4E-4E1F-9356-9FA077785B84}" type="slidenum">
              <a:rPr lang="en-US" altLang="en-US" smtClean="0"/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2288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301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7E792BDC-7547-E8DA-F966-1F40BCBAD06F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EEB2C5-D241-4822-9037-B815006CE4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9484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BC0DD82D-E35D-56D5-2FEE-51206D972F49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257F2B-DA3A-4968-8B1B-FDB191B606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7637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9225" y="417513"/>
            <a:ext cx="1955800" cy="38576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7513"/>
            <a:ext cx="5718175" cy="38576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BA41E99F-B106-7697-314A-71D63C40B465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0523A-BF3A-4B7A-AB61-84FB22DD24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9800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642"/>
            <a:ext cx="3886200" cy="28452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629150" y="1369642"/>
            <a:ext cx="3886200" cy="28452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628650" y="829904"/>
            <a:ext cx="7886700" cy="267715"/>
          </a:xfr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9A1737-A0B1-7F70-D884-E47E46E9E54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79E70EC-7181-431B-AB50-73C63E208C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78465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2288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301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5">
            <a:extLst>
              <a:ext uri="{FF2B5EF4-FFF2-40B4-BE49-F238E27FC236}">
                <a16:creationId xmlns:a16="http://schemas.microsoft.com/office/drawing/2014/main" id="{C5D41617-3EFC-5278-7FC8-A6766C317270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3626A-E57C-49F4-AEAA-84932B84BF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88700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5">
            <a:extLst>
              <a:ext uri="{FF2B5EF4-FFF2-40B4-BE49-F238E27FC236}">
                <a16:creationId xmlns:a16="http://schemas.microsoft.com/office/drawing/2014/main" id="{3043828E-595C-1197-4E13-29987915A4AE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2EB0A9-39AB-48BD-90D9-5AF3EF4DC9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39134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3288"/>
            <a:ext cx="7886700" cy="112553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15">
            <a:extLst>
              <a:ext uri="{FF2B5EF4-FFF2-40B4-BE49-F238E27FC236}">
                <a16:creationId xmlns:a16="http://schemas.microsoft.com/office/drawing/2014/main" id="{9327722C-8B26-6CA2-8AF3-454EF183F08D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955D49-D670-4ED4-A4E5-684A4C4C36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1770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071563"/>
            <a:ext cx="3836988" cy="3203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8038" y="1071563"/>
            <a:ext cx="3836987" cy="3203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39EC478D-EE07-FD88-FD0C-AF07F22CF479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C0BB2A-A1DF-4DF4-B386-94A9C0FD47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34232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38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38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5">
            <a:extLst>
              <a:ext uri="{FF2B5EF4-FFF2-40B4-BE49-F238E27FC236}">
                <a16:creationId xmlns:a16="http://schemas.microsoft.com/office/drawing/2014/main" id="{6052BF8E-012F-5C6C-0361-A407BAF8457B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EB6290-0040-4428-B45E-7D9E478D70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82404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5">
            <a:extLst>
              <a:ext uri="{FF2B5EF4-FFF2-40B4-BE49-F238E27FC236}">
                <a16:creationId xmlns:a16="http://schemas.microsoft.com/office/drawing/2014/main" id="{8C808355-6ABF-28AD-3561-A6E894A66029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DE447-416D-47FE-B38B-0B536965BE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48450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>
            <a:extLst>
              <a:ext uri="{FF2B5EF4-FFF2-40B4-BE49-F238E27FC236}">
                <a16:creationId xmlns:a16="http://schemas.microsoft.com/office/drawing/2014/main" id="{7B3132BF-5F45-0828-1371-5C8BAD7864FE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615692-CFBA-405E-BF30-48055813F0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6891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4F223F90-EE23-286E-9EFD-621CEA51770A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14B18D-542F-4C65-890F-3B195D3A57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82925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60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606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B700D099-AB6C-095A-FB70-BEB6360769C4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711C2E-8BCF-44FC-9D20-85E68A34FE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9453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60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606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C273709A-AB3B-21F6-64EE-96D4B65D68E7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D73EB-BE28-461D-AB73-19051AEBF9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54988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5">
            <a:extLst>
              <a:ext uri="{FF2B5EF4-FFF2-40B4-BE49-F238E27FC236}">
                <a16:creationId xmlns:a16="http://schemas.microsoft.com/office/drawing/2014/main" id="{19A26785-89D5-65C0-22F6-5C9B10618F7F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FE905A-3F7F-4EA8-BCAC-E718740A75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0066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9225" y="417513"/>
            <a:ext cx="1955800" cy="38576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7513"/>
            <a:ext cx="5718175" cy="38576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5">
            <a:extLst>
              <a:ext uri="{FF2B5EF4-FFF2-40B4-BE49-F238E27FC236}">
                <a16:creationId xmlns:a16="http://schemas.microsoft.com/office/drawing/2014/main" id="{D3B9179A-C09C-5D79-51A8-9D3BF07298EC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94C7B0-D9F4-4D7B-8A38-1069BECC4C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47224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2288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301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AC82B679-2585-0AEE-BC03-8DEF822F6ED2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028529-8754-4AB5-87D2-87EF42B9C5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6181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EEFDB1CE-5D8F-0AAB-ED7D-B745021F061A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CF48B-151C-4F93-95A6-3862EB2343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17951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3288"/>
            <a:ext cx="7886700" cy="112553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7813BBF4-3533-8273-DF98-160A086ED259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04153E-4EB8-44D9-A40B-FE75BAA662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04948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071563"/>
            <a:ext cx="3836988" cy="3203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8038" y="1071563"/>
            <a:ext cx="3836987" cy="3203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B9B34F77-A2D1-079B-2A05-F662F02E198E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75B5A3-211B-424F-A147-CAA12CA5E0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77366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38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38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5AE0FD0C-FEF8-77DA-AC97-EE8E3924ADF1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7D6FE0-822F-4E76-92A6-2BB7BFFF2F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85611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D0F2DFAA-0EF1-F7B0-035E-668B461AAFD3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186A91-1DD9-44D6-A93E-760BF92B6F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5225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3288"/>
            <a:ext cx="7886700" cy="112553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007EAD2B-4435-EEC8-4CED-8BB3EC25E1AB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A54413-8524-4CFA-99AB-680FF1FF9A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57415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>
            <a:extLst>
              <a:ext uri="{FF2B5EF4-FFF2-40B4-BE49-F238E27FC236}">
                <a16:creationId xmlns:a16="http://schemas.microsoft.com/office/drawing/2014/main" id="{93952383-9635-E53B-1B11-5D476E335226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2014D-FBD3-4E40-8D6C-BB168480E3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6882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60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606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BB98CC11-5865-432A-8998-211A8E984141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E962E0-427F-4140-835B-00F02EB223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89678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60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606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EBB0BF6E-3365-A7D4-B932-82204F414DA2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226FB-2FC1-4910-9EE2-1C8D8AA993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81524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E47EE558-6FBF-9B79-B569-D2A6A36E3BC4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5A8EF2-50EB-41BE-9500-B54DB9424B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24577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9225" y="417513"/>
            <a:ext cx="1955800" cy="38576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7513"/>
            <a:ext cx="5718175" cy="38576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08FE677B-CDE2-9108-13BF-BD8F3C2596DD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26FD62-8996-4A11-87D7-09D1F80488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65398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2288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301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5">
            <a:extLst>
              <a:ext uri="{FF2B5EF4-FFF2-40B4-BE49-F238E27FC236}">
                <a16:creationId xmlns:a16="http://schemas.microsoft.com/office/drawing/2014/main" id="{245D4A50-5BA0-5598-973B-366577850829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233E1B-1246-4F23-A71D-A05439F58A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33973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5">
            <a:extLst>
              <a:ext uri="{FF2B5EF4-FFF2-40B4-BE49-F238E27FC236}">
                <a16:creationId xmlns:a16="http://schemas.microsoft.com/office/drawing/2014/main" id="{42A56D30-F101-C9AB-9E59-606A9879C9DC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81DB51-A4FB-4FC8-83D8-4FB43A91F4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47727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3288"/>
            <a:ext cx="7886700" cy="112553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15">
            <a:extLst>
              <a:ext uri="{FF2B5EF4-FFF2-40B4-BE49-F238E27FC236}">
                <a16:creationId xmlns:a16="http://schemas.microsoft.com/office/drawing/2014/main" id="{97BCA91B-A020-EE5D-4787-3CF9A7C5213C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DBD7F5-955B-4E6C-BEE0-5FDE3991E7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30478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071563"/>
            <a:ext cx="3836988" cy="3203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8038" y="1071563"/>
            <a:ext cx="3836987" cy="3203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F250082B-F429-BBEA-A556-78E4B7AC2408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095BC-855B-4634-9D19-B6C537DF2A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26567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38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38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5">
            <a:extLst>
              <a:ext uri="{FF2B5EF4-FFF2-40B4-BE49-F238E27FC236}">
                <a16:creationId xmlns:a16="http://schemas.microsoft.com/office/drawing/2014/main" id="{37F3D48C-ACC2-5BAC-BA80-4DA6055B5C66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59E042-6E64-4598-B89A-FC4D7A520F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0499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071563"/>
            <a:ext cx="3836988" cy="3203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8038" y="1071563"/>
            <a:ext cx="3836987" cy="3203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C1ADEFE2-A038-95B0-59FA-9B376E0E565E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496B6B-C8FF-4780-ABDC-93BB0DB49A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89659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5">
            <a:extLst>
              <a:ext uri="{FF2B5EF4-FFF2-40B4-BE49-F238E27FC236}">
                <a16:creationId xmlns:a16="http://schemas.microsoft.com/office/drawing/2014/main" id="{58606324-F60D-65BE-AEAA-53AED38C15FA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150CF8-9C7A-45CB-BCD6-D5023E650E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41306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>
            <a:extLst>
              <a:ext uri="{FF2B5EF4-FFF2-40B4-BE49-F238E27FC236}">
                <a16:creationId xmlns:a16="http://schemas.microsoft.com/office/drawing/2014/main" id="{80189038-1825-A135-779C-7A78696A418B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594ECE-97D2-4EA3-AD4C-A24C6FCFB9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33962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60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606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D8B07ACE-A2E6-7221-B910-9DA941673E3B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EDEF47-8D9F-4F75-A0F0-F34E887A78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56551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60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606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00528CA4-F81E-DCE1-F2C3-1BB216BFA329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2F9AEA-596E-4BCC-9CB3-D0440D4254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28365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5">
            <a:extLst>
              <a:ext uri="{FF2B5EF4-FFF2-40B4-BE49-F238E27FC236}">
                <a16:creationId xmlns:a16="http://schemas.microsoft.com/office/drawing/2014/main" id="{365A1E42-5E0B-0F69-1143-FEB2AA94689B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606300-7C0B-4200-9EE9-D99A62915D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798566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9225" y="417513"/>
            <a:ext cx="1955800" cy="38576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7513"/>
            <a:ext cx="5718175" cy="38576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5">
            <a:extLst>
              <a:ext uri="{FF2B5EF4-FFF2-40B4-BE49-F238E27FC236}">
                <a16:creationId xmlns:a16="http://schemas.microsoft.com/office/drawing/2014/main" id="{1CE92E5C-F50D-F0D2-7E22-A22D2F98AA2C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5F10E8-B773-4734-B71A-994317B1B4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257248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2288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301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A55C0FDE-E3D4-FF6B-DE89-40D9AB0F1EB3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8C1EC2-6020-4F8D-BFC5-331D555D14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339366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9BC147CE-186B-768A-D4B9-6740781BCBD2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C9BFBD-0A5A-4A92-B7DF-1A4B774F4C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380152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3288"/>
            <a:ext cx="7886700" cy="112553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B58078B5-9DC3-889A-1212-AD3D152C9AC2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AA3F9D-FB6F-4E75-B778-64893A5F52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358578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071563"/>
            <a:ext cx="3836988" cy="3203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8038" y="1071563"/>
            <a:ext cx="3836987" cy="3203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3E2F8D02-C150-C234-1ADC-EC2D6C882117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406698-F5A5-494B-8C40-F298AE27FA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6470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38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38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1D7E712E-10B4-BDB4-630E-0C6BC4298155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9A50E7-A1F7-49AC-A000-25B7538F42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952594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38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38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8AB72DEA-A269-E5D1-C337-922A4C801EA4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9CF1C-1E74-4AC6-9706-E803F4CED8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99292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A52CC2F8-6FA5-1013-6A45-40A09E47BF15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5441E6-6E8F-4953-A603-A312B7730F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080451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>
            <a:extLst>
              <a:ext uri="{FF2B5EF4-FFF2-40B4-BE49-F238E27FC236}">
                <a16:creationId xmlns:a16="http://schemas.microsoft.com/office/drawing/2014/main" id="{5D20C631-4FD7-D373-A7DD-8E0CAD405C1C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D57BC5-69DC-4D9C-861F-C8E258EBC7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589366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60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606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71F99D07-61CA-27FB-C079-A7D413B51F28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FFE9BC-A467-4145-8959-94DCCAF50D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264009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60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606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7456FB48-9FF0-CFC0-4C5E-9FEFDEC30861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A7FFAA-8DE8-4BF6-9F73-F5198BBFBC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033829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FAD07643-2AEF-3A0A-9B0E-98567E23E22E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9BA412-2E53-44D3-BC40-E6302F7822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001671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9225" y="417513"/>
            <a:ext cx="1955800" cy="38576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7513"/>
            <a:ext cx="5718175" cy="38576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54AE9741-9EBA-0018-A1B7-BCAFD15E62D2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6245B6-5778-477C-A8C7-2AAC30DB73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018089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2288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301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EA094FC1-BE28-C3D5-2138-89C504B1484B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95A7A0-B3CF-48C5-8EE7-7A10633AC1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11670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60676E73-CC7C-697F-4C88-A19F10553BA8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DE03E0-B971-4DF3-8D2A-290A1DD122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704147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3288"/>
            <a:ext cx="7886700" cy="112553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4547FBC6-CB68-4894-6D63-6236D631E6D8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6F40F8-0674-404A-AED0-0390BE3387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613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9CC59EEC-728E-9D29-03C1-3788148A5765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9A974E-77E4-4C0E-B238-4AF63D0511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201514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071563"/>
            <a:ext cx="3836988" cy="3203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8038" y="1071563"/>
            <a:ext cx="3836987" cy="3203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6AA7752D-9CEA-7491-120D-E5658972DB49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0F4151-5C89-4D47-B0CD-F432BCD364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57139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38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38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D7270CD4-6C27-32FA-D62D-46C6D9169C7B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8FF462-24C2-4DF2-9D3E-B109B3D690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367393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2D8B8406-6A67-2DB5-D9C4-3A9A39A307A2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44CBA3-A519-488C-AD11-F64D0285E7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433491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>
            <a:extLst>
              <a:ext uri="{FF2B5EF4-FFF2-40B4-BE49-F238E27FC236}">
                <a16:creationId xmlns:a16="http://schemas.microsoft.com/office/drawing/2014/main" id="{D032852C-EF96-E07F-EB38-07D067067A7C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B2CAB2-746E-48EA-81F7-6C23A1D51F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171408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60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606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BE98021B-5C79-B7B4-A68E-55963B3390ED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1F7D7A-F203-4945-8AA0-2334C98679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857058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60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606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5ADAC743-0372-80AD-7D24-62DB71ADAD28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B58568-4196-4E46-A77F-071CBCF209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170032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DBAD35BB-5928-664C-9637-93BEACEF4B80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0FC7FD-128F-4DE9-B0D6-A94A20D0DB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159914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9225" y="417513"/>
            <a:ext cx="1955800" cy="38576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7513"/>
            <a:ext cx="5718175" cy="38576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48686488-05E0-4666-DA7E-040AAE17BCEF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C88704-D2EE-439B-9214-A4AA5226AC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274495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2288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301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D5F72733-611B-2DB4-AE5F-C7C05913533A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2315D-6C43-4162-8F33-8DD07937FE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81495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A8CD0C77-4322-9858-994B-8FBBD465C4D1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E10961-63F2-4C12-910F-CA2141300E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9855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816EF061-73F1-604D-4AD8-830764DA5643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29F7F0-CFD7-40AC-B484-C5823FD8F9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92075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3288"/>
            <a:ext cx="7886700" cy="112553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26026666-B622-66B7-C91F-99C3E576B77A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30F333-1D43-40CE-A830-66F2C7A0EA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839755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071563"/>
            <a:ext cx="3836988" cy="3203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8038" y="1071563"/>
            <a:ext cx="3836987" cy="3203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AEEEC1C5-A68B-5390-D834-3177756E0809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DE80E4-F3CB-41A2-BC3F-0C58F1B20C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292664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38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38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6B461F75-6470-0551-7D26-7EFAA6FDBFAA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977DA-8B35-4B57-9F4D-145A14CE76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668551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4">
            <a:extLst>
              <a:ext uri="{FF2B5EF4-FFF2-40B4-BE49-F238E27FC236}">
                <a16:creationId xmlns:a16="http://schemas.microsoft.com/office/drawing/2014/main" id="{2D3EE809-87D1-E61F-97F1-543C0209C21D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65716-D29D-4610-B874-270ACCFB51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620933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>
            <a:extLst>
              <a:ext uri="{FF2B5EF4-FFF2-40B4-BE49-F238E27FC236}">
                <a16:creationId xmlns:a16="http://schemas.microsoft.com/office/drawing/2014/main" id="{F63A0176-60FE-742B-12FE-BD04B7547D24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5EC57B-C473-4BB3-965E-9D80825984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37540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60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606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DB51B897-2188-30E4-2308-54D65F874586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7346A-E1A8-4803-91ED-502FD50759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08170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60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606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69BD95A5-4DDE-FFDF-DFA8-2E0760E0E52A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90F6D0-ADF0-4E10-9E04-0F2F16A845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785924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8A319F29-3FC4-29F9-8BEA-7CFDD8DC4A5A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1BAFA-7E41-49AC-BB4A-1C816BB159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825175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9225" y="417513"/>
            <a:ext cx="1955800" cy="38576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7513"/>
            <a:ext cx="5718175" cy="38576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744BCB8C-8A41-B178-89C3-1504C3BD8BFD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905875-059E-44DE-8419-DD74612CB1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0105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60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606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26CBBA2E-ED8A-BBBD-5883-EBAE7842922A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2F74F-E5F6-4FC1-8D69-99B304769A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2770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60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606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CFD3D8F9-D4A1-2656-E727-DA724D0E1E0F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E7AD58-DE7E-4CF1-884D-9B1417AB1E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231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5.png"/><Relationship Id="rId18" Type="http://schemas.openxmlformats.org/officeDocument/2006/relationships/image" Target="../media/image8.png"/><Relationship Id="rId3" Type="http://schemas.openxmlformats.org/officeDocument/2006/relationships/slideLayout" Target="../slideLayouts/slideLayout15.xml"/><Relationship Id="rId21" Type="http://schemas.openxmlformats.org/officeDocument/2006/relationships/image" Target="../media/image11.png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6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19" Type="http://schemas.openxmlformats.org/officeDocument/2006/relationships/image" Target="../media/image9.png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5.png"/><Relationship Id="rId18" Type="http://schemas.openxmlformats.org/officeDocument/2006/relationships/image" Target="../media/image8.png"/><Relationship Id="rId3" Type="http://schemas.openxmlformats.org/officeDocument/2006/relationships/slideLayout" Target="../slideLayouts/slideLayout37.xml"/><Relationship Id="rId21" Type="http://schemas.openxmlformats.org/officeDocument/2006/relationships/image" Target="../media/image11.png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36.xml"/><Relationship Id="rId16" Type="http://schemas.openxmlformats.org/officeDocument/2006/relationships/image" Target="../media/image6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4.xml"/><Relationship Id="rId19" Type="http://schemas.openxmlformats.org/officeDocument/2006/relationships/image" Target="../media/image9.png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1.png"/><Relationship Id="rId22" Type="http://schemas.openxmlformats.org/officeDocument/2006/relationships/image" Target="../media/image1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17" Type="http://schemas.openxmlformats.org/officeDocument/2006/relationships/image" Target="../media/image12.png"/><Relationship Id="rId2" Type="http://schemas.openxmlformats.org/officeDocument/2006/relationships/slideLayout" Target="../slideLayouts/slideLayout47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image" Target="../media/image1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5.png"/><Relationship Id="rId18" Type="http://schemas.openxmlformats.org/officeDocument/2006/relationships/image" Target="../media/image15.pn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17" Type="http://schemas.openxmlformats.org/officeDocument/2006/relationships/image" Target="../media/image14.png"/><Relationship Id="rId2" Type="http://schemas.openxmlformats.org/officeDocument/2006/relationships/slideLayout" Target="../slideLayouts/slideLayout69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77.xml"/><Relationship Id="rId19" Type="http://schemas.openxmlformats.org/officeDocument/2006/relationships/image" Target="../media/image16.png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>
            <a:extLst>
              <a:ext uri="{FF2B5EF4-FFF2-40B4-BE49-F238E27FC236}">
                <a16:creationId xmlns:a16="http://schemas.microsoft.com/office/drawing/2014/main" id="{0C762F06-CA0F-078C-2607-2EB3FD27A4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5" b="9639"/>
          <a:stretch>
            <a:fillRect/>
          </a:stretch>
        </p:blipFill>
        <p:spPr bwMode="auto">
          <a:xfrm>
            <a:off x="0" y="450215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495" b="963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7" name="Rectangle 2">
            <a:extLst>
              <a:ext uri="{FF2B5EF4-FFF2-40B4-BE49-F238E27FC236}">
                <a16:creationId xmlns:a16="http://schemas.microsoft.com/office/drawing/2014/main" id="{A8895E27-B4ED-D5D0-CAF9-BAD238EF29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417513"/>
            <a:ext cx="7826375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6A21F676-D35D-CC20-E383-1C763E3419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071563"/>
            <a:ext cx="7826375" cy="320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</p:txBody>
      </p:sp>
      <p:pic>
        <p:nvPicPr>
          <p:cNvPr id="1029" name="Picture 4">
            <a:extLst>
              <a:ext uri="{FF2B5EF4-FFF2-40B4-BE49-F238E27FC236}">
                <a16:creationId xmlns:a16="http://schemas.microsoft.com/office/drawing/2014/main" id="{CE698DFC-FC1A-90BD-7E37-ECF7B5DB6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39" r="1495"/>
          <a:stretch>
            <a:fillRect/>
          </a:stretch>
        </p:blipFill>
        <p:spPr bwMode="auto">
          <a:xfrm>
            <a:off x="0" y="-20638"/>
            <a:ext cx="91440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9639" r="149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0" name="Picture 5">
            <a:extLst>
              <a:ext uri="{FF2B5EF4-FFF2-40B4-BE49-F238E27FC236}">
                <a16:creationId xmlns:a16="http://schemas.microsoft.com/office/drawing/2014/main" id="{CDE35489-3B14-E180-7168-F7AF0C3A6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4524375"/>
            <a:ext cx="903288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1" name="Picture 6">
            <a:extLst>
              <a:ext uri="{FF2B5EF4-FFF2-40B4-BE49-F238E27FC236}">
                <a16:creationId xmlns:a16="http://schemas.microsoft.com/office/drawing/2014/main" id="{5852862D-8318-7984-8FBB-D6CC0FBB71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575" y="4392613"/>
            <a:ext cx="120650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32" name="Line 7">
            <a:extLst>
              <a:ext uri="{FF2B5EF4-FFF2-40B4-BE49-F238E27FC236}">
                <a16:creationId xmlns:a16="http://schemas.microsoft.com/office/drawing/2014/main" id="{2E446A6D-14D6-5E82-D753-64796E1443C4}"/>
              </a:ext>
            </a:extLst>
          </p:cNvPr>
          <p:cNvSpPr>
            <a:spLocks noChangeShapeType="1"/>
          </p:cNvSpPr>
          <p:nvPr/>
        </p:nvSpPr>
        <p:spPr bwMode="auto">
          <a:xfrm>
            <a:off x="7596188" y="4537075"/>
            <a:ext cx="1587" cy="2159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3" name="Line 8">
            <a:extLst>
              <a:ext uri="{FF2B5EF4-FFF2-40B4-BE49-F238E27FC236}">
                <a16:creationId xmlns:a16="http://schemas.microsoft.com/office/drawing/2014/main" id="{09A8485C-CC57-4C19-A37B-E6CAF5AF45F7}"/>
              </a:ext>
            </a:extLst>
          </p:cNvPr>
          <p:cNvSpPr>
            <a:spLocks noChangeShapeType="1"/>
          </p:cNvSpPr>
          <p:nvPr/>
        </p:nvSpPr>
        <p:spPr bwMode="auto">
          <a:xfrm>
            <a:off x="7596188" y="4537075"/>
            <a:ext cx="1587" cy="2159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Rectangle 9">
            <a:extLst>
              <a:ext uri="{FF2B5EF4-FFF2-40B4-BE49-F238E27FC236}">
                <a16:creationId xmlns:a16="http://schemas.microsoft.com/office/drawing/2014/main" id="{238EB49A-1371-B2C9-D6C7-22B1B7C318C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385763" y="4438650"/>
            <a:ext cx="1066800" cy="2127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eaLnBrk="1">
              <a:buSzPct val="100000"/>
              <a:tabLst>
                <a:tab pos="0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9421813" algn="l"/>
                <a:tab pos="9871075" algn="l"/>
                <a:tab pos="9872663" algn="l"/>
                <a:tab pos="10321925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900">
                <a:solidFill>
                  <a:srgbClr val="0066A1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FAC283B4-4196-46FB-8DDE-7FD15BD944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4" name="Text Box 10">
            <a:extLst>
              <a:ext uri="{FF2B5EF4-FFF2-40B4-BE49-F238E27FC236}">
                <a16:creationId xmlns:a16="http://schemas.microsoft.com/office/drawing/2014/main" id="{356238AF-E40B-EAF7-66AB-3C1CA3B2C2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2750" y="4716463"/>
            <a:ext cx="3240088" cy="242887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5000" rIns="90000" bIns="45000"/>
          <a:lstStyle>
            <a:lvl1pPr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cs typeface="Noto Sans CJK SC" charset="0"/>
              </a:defRPr>
            </a:lvl1pPr>
            <a:lvl2pPr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cs typeface="Noto Sans CJK SC" charset="0"/>
              </a:defRPr>
            </a:lvl2pPr>
            <a:lvl3pPr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cs typeface="Noto Sans CJK SC" charset="0"/>
              </a:defRPr>
            </a:lvl3pPr>
            <a:lvl4pPr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cs typeface="Noto Sans CJK SC" charset="0"/>
              </a:defRPr>
            </a:lvl4pPr>
            <a:lvl5pPr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cs typeface="Noto Sans CJK S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cs typeface="Noto Sans CJK S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cs typeface="Noto Sans CJK S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cs typeface="Noto Sans CJK S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cs typeface="Noto Sans CJK SC" charset="0"/>
              </a:defRPr>
            </a:lvl9pPr>
          </a:lstStyle>
          <a:p>
            <a:pPr algn="ctr">
              <a:buSzPct val="100000"/>
              <a:defRPr/>
            </a:pPr>
            <a:r>
              <a:rPr lang="es-ES" altLang="en-US" sz="1000">
                <a:solidFill>
                  <a:srgbClr val="3465A4"/>
                </a:solidFill>
              </a:rPr>
              <a:t>IEEE Proprietary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3" r:id="rId1"/>
    <p:sldLayoutId id="2147484134" r:id="rId2"/>
    <p:sldLayoutId id="2147484135" r:id="rId3"/>
    <p:sldLayoutId id="2147484136" r:id="rId4"/>
    <p:sldLayoutId id="2147484137" r:id="rId5"/>
    <p:sldLayoutId id="2147484138" r:id="rId6"/>
    <p:sldLayoutId id="2147484139" r:id="rId7"/>
    <p:sldLayoutId id="2147484140" r:id="rId8"/>
    <p:sldLayoutId id="2147484141" r:id="rId9"/>
    <p:sldLayoutId id="2147484142" r:id="rId10"/>
    <p:sldLayoutId id="2147484143" r:id="rId11"/>
    <p:sldLayoutId id="2147484210" r:id="rId12"/>
  </p:sldLayoutIdLst>
  <p:txStyles>
    <p:titleStyle>
      <a:lvl1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500" b="1" kern="1200">
          <a:solidFill>
            <a:srgbClr val="0066A1"/>
          </a:solidFill>
          <a:latin typeface="+mj-lt"/>
          <a:ea typeface="Calibri" panose="020F0502020204030204" pitchFamily="34" charset="0"/>
          <a:cs typeface="+mj-cs"/>
        </a:defRPr>
      </a:lvl1pPr>
      <a:lvl2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500" b="1">
          <a:solidFill>
            <a:srgbClr val="0066A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500" b="1">
          <a:solidFill>
            <a:srgbClr val="0066A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500" b="1">
          <a:solidFill>
            <a:srgbClr val="0066A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4pPr>
      <a:lvl5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500" b="1">
          <a:solidFill>
            <a:srgbClr val="0066A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5pPr>
      <a:lvl6pPr marL="2514600" indent="-22860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500" b="1">
          <a:solidFill>
            <a:srgbClr val="0066A1"/>
          </a:solidFill>
          <a:latin typeface="Calibri" panose="020F0502020204030204" pitchFamily="34" charset="0"/>
          <a:cs typeface="Calibri" panose="020F0502020204030204" pitchFamily="34" charset="0"/>
        </a:defRPr>
      </a:lvl6pPr>
      <a:lvl7pPr marL="2971800" indent="-22860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500" b="1">
          <a:solidFill>
            <a:srgbClr val="0066A1"/>
          </a:solidFill>
          <a:latin typeface="Calibri" panose="020F0502020204030204" pitchFamily="34" charset="0"/>
          <a:cs typeface="Calibri" panose="020F0502020204030204" pitchFamily="34" charset="0"/>
        </a:defRPr>
      </a:lvl7pPr>
      <a:lvl8pPr marL="3429000" indent="-22860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500" b="1">
          <a:solidFill>
            <a:srgbClr val="0066A1"/>
          </a:solidFill>
          <a:latin typeface="Calibri" panose="020F0502020204030204" pitchFamily="34" charset="0"/>
          <a:cs typeface="Calibri" panose="020F0502020204030204" pitchFamily="34" charset="0"/>
        </a:defRPr>
      </a:lvl8pPr>
      <a:lvl9pPr marL="3886200" indent="-22860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500" b="1">
          <a:solidFill>
            <a:srgbClr val="0066A1"/>
          </a:solidFill>
          <a:latin typeface="Calibri" panose="020F0502020204030204" pitchFamily="34" charset="0"/>
          <a:cs typeface="Calibri" panose="020F0502020204030204" pitchFamily="34" charset="0"/>
        </a:defRPr>
      </a:lvl9pPr>
    </p:titleStyle>
    <p:bodyStyle>
      <a:lvl1pPr marL="342900" indent="-342900" algn="l" defTabSz="449263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6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3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3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3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3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>
            <a:extLst>
              <a:ext uri="{FF2B5EF4-FFF2-40B4-BE49-F238E27FC236}">
                <a16:creationId xmlns:a16="http://schemas.microsoft.com/office/drawing/2014/main" id="{CFCC0C99-321C-FDB3-231A-9769D0ED7D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650" y="4267200"/>
            <a:ext cx="1216025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1" name="Picture 2">
            <a:extLst>
              <a:ext uri="{FF2B5EF4-FFF2-40B4-BE49-F238E27FC236}">
                <a16:creationId xmlns:a16="http://schemas.microsoft.com/office/drawing/2014/main" id="{9F1FD9DE-509A-26D6-474B-A382201815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5" b="9639"/>
          <a:stretch>
            <a:fillRect/>
          </a:stretch>
        </p:blipFill>
        <p:spPr bwMode="auto">
          <a:xfrm>
            <a:off x="0" y="450215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495" b="963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2" name="Picture 3">
            <a:extLst>
              <a:ext uri="{FF2B5EF4-FFF2-40B4-BE49-F238E27FC236}">
                <a16:creationId xmlns:a16="http://schemas.microsoft.com/office/drawing/2014/main" id="{533DF162-B300-214F-32CE-BF792AEDC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39" r="1495"/>
          <a:stretch>
            <a:fillRect/>
          </a:stretch>
        </p:blipFill>
        <p:spPr bwMode="auto">
          <a:xfrm>
            <a:off x="0" y="-20638"/>
            <a:ext cx="91440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9639" r="149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3" name="Picture 4">
            <a:extLst>
              <a:ext uri="{FF2B5EF4-FFF2-40B4-BE49-F238E27FC236}">
                <a16:creationId xmlns:a16="http://schemas.microsoft.com/office/drawing/2014/main" id="{B12EF91B-03B4-3360-8CDF-F322E5C3A7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0"/>
            <a:ext cx="9167813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4" name="Picture 5">
            <a:extLst>
              <a:ext uri="{FF2B5EF4-FFF2-40B4-BE49-F238E27FC236}">
                <a16:creationId xmlns:a16="http://schemas.microsoft.com/office/drawing/2014/main" id="{32C9D2B0-F093-5E71-28E7-9E5F5C3C6F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5" b="9639"/>
          <a:stretch>
            <a:fillRect/>
          </a:stretch>
        </p:blipFill>
        <p:spPr bwMode="auto">
          <a:xfrm>
            <a:off x="0" y="450215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495" b="963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5" name="Picture 6">
            <a:extLst>
              <a:ext uri="{FF2B5EF4-FFF2-40B4-BE49-F238E27FC236}">
                <a16:creationId xmlns:a16="http://schemas.microsoft.com/office/drawing/2014/main" id="{83A12B27-ED38-8B29-0BFC-CEB04080D9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39" r="1495"/>
          <a:stretch>
            <a:fillRect/>
          </a:stretch>
        </p:blipFill>
        <p:spPr bwMode="auto">
          <a:xfrm>
            <a:off x="0" y="-20638"/>
            <a:ext cx="91440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9639" r="149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6" name="Picture 7">
            <a:extLst>
              <a:ext uri="{FF2B5EF4-FFF2-40B4-BE49-F238E27FC236}">
                <a16:creationId xmlns:a16="http://schemas.microsoft.com/office/drawing/2014/main" id="{D34736F7-A38E-638A-B5DD-9042B979BF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650" y="4267200"/>
            <a:ext cx="1216025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7" name="Picture 8">
            <a:extLst>
              <a:ext uri="{FF2B5EF4-FFF2-40B4-BE49-F238E27FC236}">
                <a16:creationId xmlns:a16="http://schemas.microsoft.com/office/drawing/2014/main" id="{A07FDAAA-E19B-FDEE-C0AC-4F8FBEB078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619125"/>
            <a:ext cx="1457325" cy="2414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8" name="Picture 9">
            <a:extLst>
              <a:ext uri="{FF2B5EF4-FFF2-40B4-BE49-F238E27FC236}">
                <a16:creationId xmlns:a16="http://schemas.microsoft.com/office/drawing/2014/main" id="{79DFF5AB-FC8B-9355-CAFA-1DA8BD1DE5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438" y="619125"/>
            <a:ext cx="1944687" cy="2414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9" name="Picture 10">
            <a:extLst>
              <a:ext uri="{FF2B5EF4-FFF2-40B4-BE49-F238E27FC236}">
                <a16:creationId xmlns:a16="http://schemas.microsoft.com/office/drawing/2014/main" id="{6BA1E08C-A545-7611-4252-01BDEA277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538" y="619125"/>
            <a:ext cx="2365375" cy="2414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60" name="Picture 11">
            <a:extLst>
              <a:ext uri="{FF2B5EF4-FFF2-40B4-BE49-F238E27FC236}">
                <a16:creationId xmlns:a16="http://schemas.microsoft.com/office/drawing/2014/main" id="{0998E93A-FD16-D985-24C7-48D8DABC3B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388" y="619125"/>
            <a:ext cx="1955800" cy="2414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61" name="Picture 12">
            <a:extLst>
              <a:ext uri="{FF2B5EF4-FFF2-40B4-BE49-F238E27FC236}">
                <a16:creationId xmlns:a16="http://schemas.microsoft.com/office/drawing/2014/main" id="{E8BE30E4-A69B-46D7-C726-29A0E4EC8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600" y="619125"/>
            <a:ext cx="1500188" cy="2414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62" name="Rectangle 13">
            <a:extLst>
              <a:ext uri="{FF2B5EF4-FFF2-40B4-BE49-F238E27FC236}">
                <a16:creationId xmlns:a16="http://schemas.microsoft.com/office/drawing/2014/main" id="{ED0EA3E3-721D-BBFA-F4A0-9E0FE24421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417513"/>
            <a:ext cx="7826375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2063" name="Rectangle 14">
            <a:extLst>
              <a:ext uri="{FF2B5EF4-FFF2-40B4-BE49-F238E27FC236}">
                <a16:creationId xmlns:a16="http://schemas.microsoft.com/office/drawing/2014/main" id="{5853DE5C-B8A5-952F-0E54-A0DF3E5005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071563"/>
            <a:ext cx="7826375" cy="320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</p:txBody>
      </p:sp>
      <p:sp>
        <p:nvSpPr>
          <p:cNvPr id="2" name="Rectangle 15">
            <a:extLst>
              <a:ext uri="{FF2B5EF4-FFF2-40B4-BE49-F238E27FC236}">
                <a16:creationId xmlns:a16="http://schemas.microsoft.com/office/drawing/2014/main" id="{B44B3C4C-B2E3-080B-9D81-72649B406F7C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385763" y="4654550"/>
            <a:ext cx="425450" cy="2127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eaLnBrk="1">
              <a:buSzPct val="100000"/>
              <a:tabLst>
                <a:tab pos="0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8974138" algn="l"/>
                <a:tab pos="9423400" algn="l"/>
                <a:tab pos="9872663" algn="l"/>
                <a:tab pos="10321925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900">
                <a:solidFill>
                  <a:srgbClr val="0066A1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53A37C76-288A-4E26-84D2-5DEE9D671A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4" r:id="rId1"/>
    <p:sldLayoutId id="2147484145" r:id="rId2"/>
    <p:sldLayoutId id="2147484146" r:id="rId3"/>
    <p:sldLayoutId id="2147484147" r:id="rId4"/>
    <p:sldLayoutId id="2147484148" r:id="rId5"/>
    <p:sldLayoutId id="2147484149" r:id="rId6"/>
    <p:sldLayoutId id="2147484150" r:id="rId7"/>
    <p:sldLayoutId id="2147484151" r:id="rId8"/>
    <p:sldLayoutId id="2147484152" r:id="rId9"/>
    <p:sldLayoutId id="2147484153" r:id="rId10"/>
    <p:sldLayoutId id="2147484154" r:id="rId11"/>
  </p:sldLayoutIdLst>
  <p:txStyles>
    <p:titleStyle>
      <a:lvl1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500" b="1" kern="1200">
          <a:solidFill>
            <a:srgbClr val="0066A1"/>
          </a:solidFill>
          <a:latin typeface="+mj-lt"/>
          <a:ea typeface="Calibri" panose="020F0502020204030204" pitchFamily="34" charset="0"/>
          <a:cs typeface="+mj-cs"/>
        </a:defRPr>
      </a:lvl1pPr>
      <a:lvl2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500" b="1">
          <a:solidFill>
            <a:srgbClr val="0066A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500" b="1">
          <a:solidFill>
            <a:srgbClr val="0066A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500" b="1">
          <a:solidFill>
            <a:srgbClr val="0066A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4pPr>
      <a:lvl5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500" b="1">
          <a:solidFill>
            <a:srgbClr val="0066A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5pPr>
      <a:lvl6pPr marL="2514600" indent="-22860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500" b="1">
          <a:solidFill>
            <a:srgbClr val="0066A1"/>
          </a:solidFill>
          <a:latin typeface="Calibri" panose="020F0502020204030204" pitchFamily="34" charset="0"/>
          <a:cs typeface="Calibri" panose="020F0502020204030204" pitchFamily="34" charset="0"/>
        </a:defRPr>
      </a:lvl6pPr>
      <a:lvl7pPr marL="2971800" indent="-22860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500" b="1">
          <a:solidFill>
            <a:srgbClr val="0066A1"/>
          </a:solidFill>
          <a:latin typeface="Calibri" panose="020F0502020204030204" pitchFamily="34" charset="0"/>
          <a:cs typeface="Calibri" panose="020F0502020204030204" pitchFamily="34" charset="0"/>
        </a:defRPr>
      </a:lvl7pPr>
      <a:lvl8pPr marL="3429000" indent="-22860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500" b="1">
          <a:solidFill>
            <a:srgbClr val="0066A1"/>
          </a:solidFill>
          <a:latin typeface="Calibri" panose="020F0502020204030204" pitchFamily="34" charset="0"/>
          <a:cs typeface="Calibri" panose="020F0502020204030204" pitchFamily="34" charset="0"/>
        </a:defRPr>
      </a:lvl8pPr>
      <a:lvl9pPr marL="3886200" indent="-22860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500" b="1">
          <a:solidFill>
            <a:srgbClr val="0066A1"/>
          </a:solidFill>
          <a:latin typeface="Calibri" panose="020F0502020204030204" pitchFamily="34" charset="0"/>
          <a:cs typeface="Calibri" panose="020F0502020204030204" pitchFamily="34" charset="0"/>
        </a:defRPr>
      </a:lvl9pPr>
    </p:titleStyle>
    <p:bodyStyle>
      <a:lvl1pPr marL="342900" indent="-342900" algn="l" defTabSz="449263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6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3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3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3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3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>
            <a:extLst>
              <a:ext uri="{FF2B5EF4-FFF2-40B4-BE49-F238E27FC236}">
                <a16:creationId xmlns:a16="http://schemas.microsoft.com/office/drawing/2014/main" id="{EB2C568E-41CE-9FB6-24EA-34DD4BC1C5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650" y="4267200"/>
            <a:ext cx="1216025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5" name="Picture 2">
            <a:extLst>
              <a:ext uri="{FF2B5EF4-FFF2-40B4-BE49-F238E27FC236}">
                <a16:creationId xmlns:a16="http://schemas.microsoft.com/office/drawing/2014/main" id="{5D6DAC07-740B-4A0A-0E36-6EAA1064E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5" b="9639"/>
          <a:stretch>
            <a:fillRect/>
          </a:stretch>
        </p:blipFill>
        <p:spPr bwMode="auto">
          <a:xfrm>
            <a:off x="0" y="450215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495" b="963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6" name="Picture 3">
            <a:extLst>
              <a:ext uri="{FF2B5EF4-FFF2-40B4-BE49-F238E27FC236}">
                <a16:creationId xmlns:a16="http://schemas.microsoft.com/office/drawing/2014/main" id="{7BBE4C68-CDA5-8416-DECE-C1FDCD45C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39" r="1495"/>
          <a:stretch>
            <a:fillRect/>
          </a:stretch>
        </p:blipFill>
        <p:spPr bwMode="auto">
          <a:xfrm>
            <a:off x="0" y="-20638"/>
            <a:ext cx="91440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9639" r="149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7" name="Picture 4">
            <a:extLst>
              <a:ext uri="{FF2B5EF4-FFF2-40B4-BE49-F238E27FC236}">
                <a16:creationId xmlns:a16="http://schemas.microsoft.com/office/drawing/2014/main" id="{065A6CE3-72D0-78A5-9789-F1150C399C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0"/>
            <a:ext cx="9167813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8" name="Picture 5">
            <a:extLst>
              <a:ext uri="{FF2B5EF4-FFF2-40B4-BE49-F238E27FC236}">
                <a16:creationId xmlns:a16="http://schemas.microsoft.com/office/drawing/2014/main" id="{EA62C8CD-AC1D-5BFF-B1D8-AF4371481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5" b="9639"/>
          <a:stretch>
            <a:fillRect/>
          </a:stretch>
        </p:blipFill>
        <p:spPr bwMode="auto">
          <a:xfrm>
            <a:off x="0" y="450215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495" b="963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9" name="Picture 6">
            <a:extLst>
              <a:ext uri="{FF2B5EF4-FFF2-40B4-BE49-F238E27FC236}">
                <a16:creationId xmlns:a16="http://schemas.microsoft.com/office/drawing/2014/main" id="{BB330F3A-6963-3DC1-7651-8D107C1490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39" r="1495"/>
          <a:stretch>
            <a:fillRect/>
          </a:stretch>
        </p:blipFill>
        <p:spPr bwMode="auto">
          <a:xfrm>
            <a:off x="0" y="-20638"/>
            <a:ext cx="91440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9639" r="149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80" name="Picture 7">
            <a:extLst>
              <a:ext uri="{FF2B5EF4-FFF2-40B4-BE49-F238E27FC236}">
                <a16:creationId xmlns:a16="http://schemas.microsoft.com/office/drawing/2014/main" id="{FD4381BA-F33F-CD3C-106E-AF8E0F496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650" y="4267200"/>
            <a:ext cx="1216025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81" name="Rectangle 8">
            <a:extLst>
              <a:ext uri="{FF2B5EF4-FFF2-40B4-BE49-F238E27FC236}">
                <a16:creationId xmlns:a16="http://schemas.microsoft.com/office/drawing/2014/main" id="{B35F84F4-9928-D6D4-5242-091B3E085D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417513"/>
            <a:ext cx="7826375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3082" name="Rectangle 9">
            <a:extLst>
              <a:ext uri="{FF2B5EF4-FFF2-40B4-BE49-F238E27FC236}">
                <a16:creationId xmlns:a16="http://schemas.microsoft.com/office/drawing/2014/main" id="{55B10772-E3B6-CF2E-7BF7-F433C11888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071563"/>
            <a:ext cx="7826375" cy="320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</p:txBody>
      </p:sp>
      <p:sp>
        <p:nvSpPr>
          <p:cNvPr id="2" name="Rectangle 10">
            <a:extLst>
              <a:ext uri="{FF2B5EF4-FFF2-40B4-BE49-F238E27FC236}">
                <a16:creationId xmlns:a16="http://schemas.microsoft.com/office/drawing/2014/main" id="{53427A14-42FC-1429-EA52-3BCA72F9AD5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385763" y="4654550"/>
            <a:ext cx="425450" cy="2127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eaLnBrk="1">
              <a:buSzPct val="100000"/>
              <a:tabLst>
                <a:tab pos="0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8974138" algn="l"/>
                <a:tab pos="9423400" algn="l"/>
                <a:tab pos="9872663" algn="l"/>
                <a:tab pos="10321925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900">
                <a:solidFill>
                  <a:srgbClr val="0066A1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9242F2BC-DDF9-42ED-92BE-5DDE633104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5" r:id="rId1"/>
    <p:sldLayoutId id="2147484156" r:id="rId2"/>
    <p:sldLayoutId id="2147484157" r:id="rId3"/>
    <p:sldLayoutId id="2147484158" r:id="rId4"/>
    <p:sldLayoutId id="2147484159" r:id="rId5"/>
    <p:sldLayoutId id="2147484160" r:id="rId6"/>
    <p:sldLayoutId id="2147484161" r:id="rId7"/>
    <p:sldLayoutId id="2147484162" r:id="rId8"/>
    <p:sldLayoutId id="2147484163" r:id="rId9"/>
    <p:sldLayoutId id="2147484164" r:id="rId10"/>
    <p:sldLayoutId id="2147484165" r:id="rId11"/>
  </p:sldLayoutIdLst>
  <p:txStyles>
    <p:titleStyle>
      <a:lvl1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500" b="1" kern="1200">
          <a:solidFill>
            <a:srgbClr val="0066A1"/>
          </a:solidFill>
          <a:latin typeface="+mj-lt"/>
          <a:ea typeface="Calibri" panose="020F0502020204030204" pitchFamily="34" charset="0"/>
          <a:cs typeface="+mj-cs"/>
        </a:defRPr>
      </a:lvl1pPr>
      <a:lvl2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500" b="1">
          <a:solidFill>
            <a:srgbClr val="0066A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500" b="1">
          <a:solidFill>
            <a:srgbClr val="0066A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500" b="1">
          <a:solidFill>
            <a:srgbClr val="0066A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4pPr>
      <a:lvl5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500" b="1">
          <a:solidFill>
            <a:srgbClr val="0066A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5pPr>
      <a:lvl6pPr marL="2514600" indent="-22860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500" b="1">
          <a:solidFill>
            <a:srgbClr val="0066A1"/>
          </a:solidFill>
          <a:latin typeface="Calibri" panose="020F0502020204030204" pitchFamily="34" charset="0"/>
          <a:cs typeface="Calibri" panose="020F0502020204030204" pitchFamily="34" charset="0"/>
        </a:defRPr>
      </a:lvl6pPr>
      <a:lvl7pPr marL="2971800" indent="-22860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500" b="1">
          <a:solidFill>
            <a:srgbClr val="0066A1"/>
          </a:solidFill>
          <a:latin typeface="Calibri" panose="020F0502020204030204" pitchFamily="34" charset="0"/>
          <a:cs typeface="Calibri" panose="020F0502020204030204" pitchFamily="34" charset="0"/>
        </a:defRPr>
      </a:lvl7pPr>
      <a:lvl8pPr marL="3429000" indent="-22860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500" b="1">
          <a:solidFill>
            <a:srgbClr val="0066A1"/>
          </a:solidFill>
          <a:latin typeface="Calibri" panose="020F0502020204030204" pitchFamily="34" charset="0"/>
          <a:cs typeface="Calibri" panose="020F0502020204030204" pitchFamily="34" charset="0"/>
        </a:defRPr>
      </a:lvl8pPr>
      <a:lvl9pPr marL="3886200" indent="-22860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500" b="1">
          <a:solidFill>
            <a:srgbClr val="0066A1"/>
          </a:solidFill>
          <a:latin typeface="Calibri" panose="020F0502020204030204" pitchFamily="34" charset="0"/>
          <a:cs typeface="Calibri" panose="020F0502020204030204" pitchFamily="34" charset="0"/>
        </a:defRPr>
      </a:lvl9pPr>
    </p:titleStyle>
    <p:bodyStyle>
      <a:lvl1pPr marL="342900" indent="-342900" algn="l" defTabSz="449263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6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3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3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3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3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>
            <a:extLst>
              <a:ext uri="{FF2B5EF4-FFF2-40B4-BE49-F238E27FC236}">
                <a16:creationId xmlns:a16="http://schemas.microsoft.com/office/drawing/2014/main" id="{F1F6B291-3862-82A5-1AB7-96BBB57BA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650" y="4267200"/>
            <a:ext cx="1216025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99" name="Picture 2">
            <a:extLst>
              <a:ext uri="{FF2B5EF4-FFF2-40B4-BE49-F238E27FC236}">
                <a16:creationId xmlns:a16="http://schemas.microsoft.com/office/drawing/2014/main" id="{865D1949-2D2A-2C63-4CC4-E096A88EC6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5" b="9639"/>
          <a:stretch>
            <a:fillRect/>
          </a:stretch>
        </p:blipFill>
        <p:spPr bwMode="auto">
          <a:xfrm>
            <a:off x="0" y="450215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495" b="963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0" name="Picture 3">
            <a:extLst>
              <a:ext uri="{FF2B5EF4-FFF2-40B4-BE49-F238E27FC236}">
                <a16:creationId xmlns:a16="http://schemas.microsoft.com/office/drawing/2014/main" id="{F1498D53-5B3C-4A33-71F2-45B9A40931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39" r="1495"/>
          <a:stretch>
            <a:fillRect/>
          </a:stretch>
        </p:blipFill>
        <p:spPr bwMode="auto">
          <a:xfrm>
            <a:off x="0" y="-20638"/>
            <a:ext cx="91440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9639" r="149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1" name="Picture 4">
            <a:extLst>
              <a:ext uri="{FF2B5EF4-FFF2-40B4-BE49-F238E27FC236}">
                <a16:creationId xmlns:a16="http://schemas.microsoft.com/office/drawing/2014/main" id="{F4150C9B-4105-79F8-A73F-95103BB75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0"/>
            <a:ext cx="9167813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2" name="Picture 5">
            <a:extLst>
              <a:ext uri="{FF2B5EF4-FFF2-40B4-BE49-F238E27FC236}">
                <a16:creationId xmlns:a16="http://schemas.microsoft.com/office/drawing/2014/main" id="{1E4C9AA0-C79D-33E8-39BD-D447A1073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5" b="9639"/>
          <a:stretch>
            <a:fillRect/>
          </a:stretch>
        </p:blipFill>
        <p:spPr bwMode="auto">
          <a:xfrm>
            <a:off x="0" y="450215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495" b="963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3" name="Picture 6">
            <a:extLst>
              <a:ext uri="{FF2B5EF4-FFF2-40B4-BE49-F238E27FC236}">
                <a16:creationId xmlns:a16="http://schemas.microsoft.com/office/drawing/2014/main" id="{77E5A314-1BAD-435E-5CC4-6709EE2D4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39" r="1495"/>
          <a:stretch>
            <a:fillRect/>
          </a:stretch>
        </p:blipFill>
        <p:spPr bwMode="auto">
          <a:xfrm>
            <a:off x="0" y="-20638"/>
            <a:ext cx="91440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9639" r="149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4" name="Picture 7">
            <a:extLst>
              <a:ext uri="{FF2B5EF4-FFF2-40B4-BE49-F238E27FC236}">
                <a16:creationId xmlns:a16="http://schemas.microsoft.com/office/drawing/2014/main" id="{781BE83C-12A5-7332-128C-BAECE82D9B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619125"/>
            <a:ext cx="1457325" cy="2414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5" name="Picture 8">
            <a:extLst>
              <a:ext uri="{FF2B5EF4-FFF2-40B4-BE49-F238E27FC236}">
                <a16:creationId xmlns:a16="http://schemas.microsoft.com/office/drawing/2014/main" id="{5A47CF75-06BD-F9EA-37DE-CFCCB2D0F4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438" y="619125"/>
            <a:ext cx="1944687" cy="2414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6" name="Picture 9">
            <a:extLst>
              <a:ext uri="{FF2B5EF4-FFF2-40B4-BE49-F238E27FC236}">
                <a16:creationId xmlns:a16="http://schemas.microsoft.com/office/drawing/2014/main" id="{C1F0F468-2301-0E4F-53F5-CE6215BD8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538" y="619125"/>
            <a:ext cx="2365375" cy="2414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7" name="Picture 10">
            <a:extLst>
              <a:ext uri="{FF2B5EF4-FFF2-40B4-BE49-F238E27FC236}">
                <a16:creationId xmlns:a16="http://schemas.microsoft.com/office/drawing/2014/main" id="{C8441820-4BBC-8511-FE09-80FE23AB0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388" y="619125"/>
            <a:ext cx="1955800" cy="2414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8" name="Picture 11">
            <a:extLst>
              <a:ext uri="{FF2B5EF4-FFF2-40B4-BE49-F238E27FC236}">
                <a16:creationId xmlns:a16="http://schemas.microsoft.com/office/drawing/2014/main" id="{DF55B903-E69C-D457-C58E-9E2FED5D4B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600" y="619125"/>
            <a:ext cx="1500188" cy="2414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9" name="Picture 12">
            <a:extLst>
              <a:ext uri="{FF2B5EF4-FFF2-40B4-BE49-F238E27FC236}">
                <a16:creationId xmlns:a16="http://schemas.microsoft.com/office/drawing/2014/main" id="{67B4AC47-8B9B-C434-FE71-FE05E7F97D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650" y="4130675"/>
            <a:ext cx="1222375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10" name="Rectangle 13">
            <a:extLst>
              <a:ext uri="{FF2B5EF4-FFF2-40B4-BE49-F238E27FC236}">
                <a16:creationId xmlns:a16="http://schemas.microsoft.com/office/drawing/2014/main" id="{1FE761BF-E3B8-232F-7618-7C0F996063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417513"/>
            <a:ext cx="7826375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4111" name="Rectangle 14">
            <a:extLst>
              <a:ext uri="{FF2B5EF4-FFF2-40B4-BE49-F238E27FC236}">
                <a16:creationId xmlns:a16="http://schemas.microsoft.com/office/drawing/2014/main" id="{C6E259C2-3D6A-DD14-D666-633411E449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071563"/>
            <a:ext cx="7826375" cy="320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</p:txBody>
      </p:sp>
      <p:sp>
        <p:nvSpPr>
          <p:cNvPr id="2" name="Rectangle 15">
            <a:extLst>
              <a:ext uri="{FF2B5EF4-FFF2-40B4-BE49-F238E27FC236}">
                <a16:creationId xmlns:a16="http://schemas.microsoft.com/office/drawing/2014/main" id="{670FA2AA-92E6-FB6B-0E2E-1E95C1500BF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385763" y="4654550"/>
            <a:ext cx="425450" cy="2127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eaLnBrk="1">
              <a:buSzPct val="100000"/>
              <a:tabLst>
                <a:tab pos="0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8974138" algn="l"/>
                <a:tab pos="9423400" algn="l"/>
                <a:tab pos="9872663" algn="l"/>
                <a:tab pos="10321925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900">
                <a:solidFill>
                  <a:srgbClr val="0066A1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773E2F77-68A7-434F-845F-63C221F26A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6" r:id="rId1"/>
    <p:sldLayoutId id="2147484167" r:id="rId2"/>
    <p:sldLayoutId id="2147484168" r:id="rId3"/>
    <p:sldLayoutId id="2147484169" r:id="rId4"/>
    <p:sldLayoutId id="2147484170" r:id="rId5"/>
    <p:sldLayoutId id="2147484171" r:id="rId6"/>
    <p:sldLayoutId id="2147484172" r:id="rId7"/>
    <p:sldLayoutId id="2147484173" r:id="rId8"/>
    <p:sldLayoutId id="2147484174" r:id="rId9"/>
    <p:sldLayoutId id="2147484175" r:id="rId10"/>
    <p:sldLayoutId id="2147484176" r:id="rId11"/>
  </p:sldLayoutIdLst>
  <p:txStyles>
    <p:titleStyle>
      <a:lvl1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500" b="1" kern="1200">
          <a:solidFill>
            <a:srgbClr val="0066A1"/>
          </a:solidFill>
          <a:latin typeface="+mj-lt"/>
          <a:ea typeface="Calibri" panose="020F0502020204030204" pitchFamily="34" charset="0"/>
          <a:cs typeface="+mj-cs"/>
        </a:defRPr>
      </a:lvl1pPr>
      <a:lvl2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500" b="1">
          <a:solidFill>
            <a:srgbClr val="0066A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500" b="1">
          <a:solidFill>
            <a:srgbClr val="0066A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500" b="1">
          <a:solidFill>
            <a:srgbClr val="0066A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4pPr>
      <a:lvl5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500" b="1">
          <a:solidFill>
            <a:srgbClr val="0066A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5pPr>
      <a:lvl6pPr marL="2514600" indent="-22860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500" b="1">
          <a:solidFill>
            <a:srgbClr val="0066A1"/>
          </a:solidFill>
          <a:latin typeface="Calibri" panose="020F0502020204030204" pitchFamily="34" charset="0"/>
          <a:cs typeface="Calibri" panose="020F0502020204030204" pitchFamily="34" charset="0"/>
        </a:defRPr>
      </a:lvl6pPr>
      <a:lvl7pPr marL="2971800" indent="-22860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500" b="1">
          <a:solidFill>
            <a:srgbClr val="0066A1"/>
          </a:solidFill>
          <a:latin typeface="Calibri" panose="020F0502020204030204" pitchFamily="34" charset="0"/>
          <a:cs typeface="Calibri" panose="020F0502020204030204" pitchFamily="34" charset="0"/>
        </a:defRPr>
      </a:lvl7pPr>
      <a:lvl8pPr marL="3429000" indent="-22860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500" b="1">
          <a:solidFill>
            <a:srgbClr val="0066A1"/>
          </a:solidFill>
          <a:latin typeface="Calibri" panose="020F0502020204030204" pitchFamily="34" charset="0"/>
          <a:cs typeface="Calibri" panose="020F0502020204030204" pitchFamily="34" charset="0"/>
        </a:defRPr>
      </a:lvl8pPr>
      <a:lvl9pPr marL="3886200" indent="-22860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500" b="1">
          <a:solidFill>
            <a:srgbClr val="0066A1"/>
          </a:solidFill>
          <a:latin typeface="Calibri" panose="020F0502020204030204" pitchFamily="34" charset="0"/>
          <a:cs typeface="Calibri" panose="020F0502020204030204" pitchFamily="34" charset="0"/>
        </a:defRPr>
      </a:lvl9pPr>
    </p:titleStyle>
    <p:bodyStyle>
      <a:lvl1pPr marL="342900" indent="-342900" algn="l" defTabSz="449263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6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3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3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3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3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>
            <a:extLst>
              <a:ext uri="{FF2B5EF4-FFF2-40B4-BE49-F238E27FC236}">
                <a16:creationId xmlns:a16="http://schemas.microsoft.com/office/drawing/2014/main" id="{4E3FCFC2-8B16-56C1-B92E-D36BC5BE65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650" y="4267200"/>
            <a:ext cx="1216025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3" name="Picture 2">
            <a:extLst>
              <a:ext uri="{FF2B5EF4-FFF2-40B4-BE49-F238E27FC236}">
                <a16:creationId xmlns:a16="http://schemas.microsoft.com/office/drawing/2014/main" id="{513608D3-7CCC-7BE7-E895-2BC344850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5" b="9639"/>
          <a:stretch>
            <a:fillRect/>
          </a:stretch>
        </p:blipFill>
        <p:spPr bwMode="auto">
          <a:xfrm>
            <a:off x="0" y="450215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495" b="963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4" name="Picture 3">
            <a:extLst>
              <a:ext uri="{FF2B5EF4-FFF2-40B4-BE49-F238E27FC236}">
                <a16:creationId xmlns:a16="http://schemas.microsoft.com/office/drawing/2014/main" id="{F988118F-776A-36CA-7D9E-62702EFE70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39" r="1495"/>
          <a:stretch>
            <a:fillRect/>
          </a:stretch>
        </p:blipFill>
        <p:spPr bwMode="auto">
          <a:xfrm>
            <a:off x="0" y="-20638"/>
            <a:ext cx="91440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9639" r="149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5" name="Picture 4">
            <a:extLst>
              <a:ext uri="{FF2B5EF4-FFF2-40B4-BE49-F238E27FC236}">
                <a16:creationId xmlns:a16="http://schemas.microsoft.com/office/drawing/2014/main" id="{89425E30-6AAB-1ED5-555E-CFE1EC597C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0"/>
            <a:ext cx="9167813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6" name="Picture 5">
            <a:extLst>
              <a:ext uri="{FF2B5EF4-FFF2-40B4-BE49-F238E27FC236}">
                <a16:creationId xmlns:a16="http://schemas.microsoft.com/office/drawing/2014/main" id="{9AB8595B-D766-8E18-E3A0-E12F42A099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5" b="9639"/>
          <a:stretch>
            <a:fillRect/>
          </a:stretch>
        </p:blipFill>
        <p:spPr bwMode="auto">
          <a:xfrm>
            <a:off x="0" y="450215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495" b="963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7" name="Picture 6">
            <a:extLst>
              <a:ext uri="{FF2B5EF4-FFF2-40B4-BE49-F238E27FC236}">
                <a16:creationId xmlns:a16="http://schemas.microsoft.com/office/drawing/2014/main" id="{F3FDD1E6-7A4E-5807-2B77-03BB110506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39" r="1495"/>
          <a:stretch>
            <a:fillRect/>
          </a:stretch>
        </p:blipFill>
        <p:spPr bwMode="auto">
          <a:xfrm>
            <a:off x="0" y="-20638"/>
            <a:ext cx="91440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9639" r="149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8" name="Picture 7">
            <a:extLst>
              <a:ext uri="{FF2B5EF4-FFF2-40B4-BE49-F238E27FC236}">
                <a16:creationId xmlns:a16="http://schemas.microsoft.com/office/drawing/2014/main" id="{0CF35B76-9ED7-D450-C13B-17B81E70A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650" y="4130675"/>
            <a:ext cx="1222375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9" name="Rectangle 8">
            <a:extLst>
              <a:ext uri="{FF2B5EF4-FFF2-40B4-BE49-F238E27FC236}">
                <a16:creationId xmlns:a16="http://schemas.microsoft.com/office/drawing/2014/main" id="{9B66E93E-3D63-B1B6-77B8-AFA8168DE2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417513"/>
            <a:ext cx="7826375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5130" name="Rectangle 9">
            <a:extLst>
              <a:ext uri="{FF2B5EF4-FFF2-40B4-BE49-F238E27FC236}">
                <a16:creationId xmlns:a16="http://schemas.microsoft.com/office/drawing/2014/main" id="{337E7A0C-151F-7810-5E90-C02F1829E8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071563"/>
            <a:ext cx="7826375" cy="320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</p:txBody>
      </p:sp>
      <p:sp>
        <p:nvSpPr>
          <p:cNvPr id="2" name="Rectangle 10">
            <a:extLst>
              <a:ext uri="{FF2B5EF4-FFF2-40B4-BE49-F238E27FC236}">
                <a16:creationId xmlns:a16="http://schemas.microsoft.com/office/drawing/2014/main" id="{2BD5F86E-2E3F-FCEC-5C3E-1C6519CAA22A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385763" y="4654550"/>
            <a:ext cx="425450" cy="2127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eaLnBrk="1">
              <a:buSzPct val="100000"/>
              <a:tabLst>
                <a:tab pos="0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8974138" algn="l"/>
                <a:tab pos="9423400" algn="l"/>
                <a:tab pos="9872663" algn="l"/>
                <a:tab pos="10321925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900">
                <a:solidFill>
                  <a:srgbClr val="0066A1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F50429E4-22FF-49F1-BB63-39D01205CD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7" r:id="rId1"/>
    <p:sldLayoutId id="2147484178" r:id="rId2"/>
    <p:sldLayoutId id="2147484179" r:id="rId3"/>
    <p:sldLayoutId id="2147484180" r:id="rId4"/>
    <p:sldLayoutId id="2147484181" r:id="rId5"/>
    <p:sldLayoutId id="2147484182" r:id="rId6"/>
    <p:sldLayoutId id="2147484183" r:id="rId7"/>
    <p:sldLayoutId id="2147484184" r:id="rId8"/>
    <p:sldLayoutId id="2147484185" r:id="rId9"/>
    <p:sldLayoutId id="2147484186" r:id="rId10"/>
    <p:sldLayoutId id="2147484187" r:id="rId11"/>
  </p:sldLayoutIdLst>
  <p:txStyles>
    <p:titleStyle>
      <a:lvl1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500" b="1" kern="1200">
          <a:solidFill>
            <a:srgbClr val="0066A1"/>
          </a:solidFill>
          <a:latin typeface="+mj-lt"/>
          <a:ea typeface="Calibri" panose="020F0502020204030204" pitchFamily="34" charset="0"/>
          <a:cs typeface="+mj-cs"/>
        </a:defRPr>
      </a:lvl1pPr>
      <a:lvl2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500" b="1">
          <a:solidFill>
            <a:srgbClr val="0066A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500" b="1">
          <a:solidFill>
            <a:srgbClr val="0066A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500" b="1">
          <a:solidFill>
            <a:srgbClr val="0066A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4pPr>
      <a:lvl5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500" b="1">
          <a:solidFill>
            <a:srgbClr val="0066A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5pPr>
      <a:lvl6pPr marL="2514600" indent="-22860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500" b="1">
          <a:solidFill>
            <a:srgbClr val="0066A1"/>
          </a:solidFill>
          <a:latin typeface="Calibri" panose="020F0502020204030204" pitchFamily="34" charset="0"/>
          <a:cs typeface="Calibri" panose="020F0502020204030204" pitchFamily="34" charset="0"/>
        </a:defRPr>
      </a:lvl6pPr>
      <a:lvl7pPr marL="2971800" indent="-22860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500" b="1">
          <a:solidFill>
            <a:srgbClr val="0066A1"/>
          </a:solidFill>
          <a:latin typeface="Calibri" panose="020F0502020204030204" pitchFamily="34" charset="0"/>
          <a:cs typeface="Calibri" panose="020F0502020204030204" pitchFamily="34" charset="0"/>
        </a:defRPr>
      </a:lvl7pPr>
      <a:lvl8pPr marL="3429000" indent="-22860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500" b="1">
          <a:solidFill>
            <a:srgbClr val="0066A1"/>
          </a:solidFill>
          <a:latin typeface="Calibri" panose="020F0502020204030204" pitchFamily="34" charset="0"/>
          <a:cs typeface="Calibri" panose="020F0502020204030204" pitchFamily="34" charset="0"/>
        </a:defRPr>
      </a:lvl8pPr>
      <a:lvl9pPr marL="3886200" indent="-22860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500" b="1">
          <a:solidFill>
            <a:srgbClr val="0066A1"/>
          </a:solidFill>
          <a:latin typeface="Calibri" panose="020F0502020204030204" pitchFamily="34" charset="0"/>
          <a:cs typeface="Calibri" panose="020F0502020204030204" pitchFamily="34" charset="0"/>
        </a:defRPr>
      </a:lvl9pPr>
    </p:titleStyle>
    <p:bodyStyle>
      <a:lvl1pPr marL="342900" indent="-342900" algn="l" defTabSz="449263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6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3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3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3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3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>
            <a:extLst>
              <a:ext uri="{FF2B5EF4-FFF2-40B4-BE49-F238E27FC236}">
                <a16:creationId xmlns:a16="http://schemas.microsoft.com/office/drawing/2014/main" id="{7A9C917A-E38C-2DC8-DF2E-3C3D32AA13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650" y="4267200"/>
            <a:ext cx="1216025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7" name="Picture 2">
            <a:extLst>
              <a:ext uri="{FF2B5EF4-FFF2-40B4-BE49-F238E27FC236}">
                <a16:creationId xmlns:a16="http://schemas.microsoft.com/office/drawing/2014/main" id="{32E78644-B4C0-801C-BE60-74B3211F9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5" b="9639"/>
          <a:stretch>
            <a:fillRect/>
          </a:stretch>
        </p:blipFill>
        <p:spPr bwMode="auto">
          <a:xfrm>
            <a:off x="0" y="450215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495" b="963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8" name="Picture 3">
            <a:extLst>
              <a:ext uri="{FF2B5EF4-FFF2-40B4-BE49-F238E27FC236}">
                <a16:creationId xmlns:a16="http://schemas.microsoft.com/office/drawing/2014/main" id="{CE2D8D83-CBE1-39CF-BF3A-89E7FC09D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39" r="1495"/>
          <a:stretch>
            <a:fillRect/>
          </a:stretch>
        </p:blipFill>
        <p:spPr bwMode="auto">
          <a:xfrm>
            <a:off x="0" y="-20638"/>
            <a:ext cx="91440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9639" r="149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9" name="Picture 4">
            <a:extLst>
              <a:ext uri="{FF2B5EF4-FFF2-40B4-BE49-F238E27FC236}">
                <a16:creationId xmlns:a16="http://schemas.microsoft.com/office/drawing/2014/main" id="{5CFBEE39-C9BC-559C-181D-FB4E8F89EA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0"/>
            <a:ext cx="9167813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50" name="Picture 5">
            <a:extLst>
              <a:ext uri="{FF2B5EF4-FFF2-40B4-BE49-F238E27FC236}">
                <a16:creationId xmlns:a16="http://schemas.microsoft.com/office/drawing/2014/main" id="{913761BA-06A3-930C-CC46-E40ED8C827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5" b="9639"/>
          <a:stretch>
            <a:fillRect/>
          </a:stretch>
        </p:blipFill>
        <p:spPr bwMode="auto">
          <a:xfrm>
            <a:off x="0" y="450215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495" b="963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51" name="Picture 6">
            <a:extLst>
              <a:ext uri="{FF2B5EF4-FFF2-40B4-BE49-F238E27FC236}">
                <a16:creationId xmlns:a16="http://schemas.microsoft.com/office/drawing/2014/main" id="{76824FBD-F159-231D-470D-ACB41182DF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39" r="1495"/>
          <a:stretch>
            <a:fillRect/>
          </a:stretch>
        </p:blipFill>
        <p:spPr bwMode="auto">
          <a:xfrm>
            <a:off x="0" y="-20638"/>
            <a:ext cx="91440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9639" r="149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52" name="Picture 7">
            <a:extLst>
              <a:ext uri="{FF2B5EF4-FFF2-40B4-BE49-F238E27FC236}">
                <a16:creationId xmlns:a16="http://schemas.microsoft.com/office/drawing/2014/main" id="{BD2004A1-5717-9428-4D10-47EB18A79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650" y="4267200"/>
            <a:ext cx="1216025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53" name="Rectangle 8">
            <a:extLst>
              <a:ext uri="{FF2B5EF4-FFF2-40B4-BE49-F238E27FC236}">
                <a16:creationId xmlns:a16="http://schemas.microsoft.com/office/drawing/2014/main" id="{23EA93A8-114B-5DF4-AD62-F057A0FF97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417513"/>
            <a:ext cx="7826375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6154" name="Rectangle 9">
            <a:extLst>
              <a:ext uri="{FF2B5EF4-FFF2-40B4-BE49-F238E27FC236}">
                <a16:creationId xmlns:a16="http://schemas.microsoft.com/office/drawing/2014/main" id="{29B8944E-5E16-0A48-B03A-23C35C8CBE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071563"/>
            <a:ext cx="7826375" cy="320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</p:txBody>
      </p:sp>
      <p:sp>
        <p:nvSpPr>
          <p:cNvPr id="2" name="Rectangle 10">
            <a:extLst>
              <a:ext uri="{FF2B5EF4-FFF2-40B4-BE49-F238E27FC236}">
                <a16:creationId xmlns:a16="http://schemas.microsoft.com/office/drawing/2014/main" id="{619A9110-77F3-E50D-FC55-A75E8CB922B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385763" y="4654550"/>
            <a:ext cx="425450" cy="2127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eaLnBrk="1">
              <a:buSzPct val="100000"/>
              <a:tabLst>
                <a:tab pos="0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8974138" algn="l"/>
                <a:tab pos="9423400" algn="l"/>
                <a:tab pos="9872663" algn="l"/>
                <a:tab pos="10321925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900">
                <a:solidFill>
                  <a:srgbClr val="0066A1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4EC40D44-944E-4676-AF36-3CAB5CC621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8" r:id="rId1"/>
    <p:sldLayoutId id="2147484189" r:id="rId2"/>
    <p:sldLayoutId id="2147484190" r:id="rId3"/>
    <p:sldLayoutId id="2147484191" r:id="rId4"/>
    <p:sldLayoutId id="2147484192" r:id="rId5"/>
    <p:sldLayoutId id="2147484193" r:id="rId6"/>
    <p:sldLayoutId id="2147484194" r:id="rId7"/>
    <p:sldLayoutId id="2147484195" r:id="rId8"/>
    <p:sldLayoutId id="2147484196" r:id="rId9"/>
    <p:sldLayoutId id="2147484197" r:id="rId10"/>
    <p:sldLayoutId id="2147484198" r:id="rId11"/>
  </p:sldLayoutIdLst>
  <p:txStyles>
    <p:titleStyle>
      <a:lvl1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500" b="1" kern="1200">
          <a:solidFill>
            <a:srgbClr val="0066A1"/>
          </a:solidFill>
          <a:latin typeface="+mj-lt"/>
          <a:ea typeface="Calibri" panose="020F0502020204030204" pitchFamily="34" charset="0"/>
          <a:cs typeface="+mj-cs"/>
        </a:defRPr>
      </a:lvl1pPr>
      <a:lvl2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500" b="1">
          <a:solidFill>
            <a:srgbClr val="0066A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500" b="1">
          <a:solidFill>
            <a:srgbClr val="0066A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500" b="1">
          <a:solidFill>
            <a:srgbClr val="0066A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4pPr>
      <a:lvl5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500" b="1">
          <a:solidFill>
            <a:srgbClr val="0066A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5pPr>
      <a:lvl6pPr marL="2514600" indent="-22860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500" b="1">
          <a:solidFill>
            <a:srgbClr val="0066A1"/>
          </a:solidFill>
          <a:latin typeface="Calibri" panose="020F0502020204030204" pitchFamily="34" charset="0"/>
          <a:cs typeface="Calibri" panose="020F0502020204030204" pitchFamily="34" charset="0"/>
        </a:defRPr>
      </a:lvl6pPr>
      <a:lvl7pPr marL="2971800" indent="-22860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500" b="1">
          <a:solidFill>
            <a:srgbClr val="0066A1"/>
          </a:solidFill>
          <a:latin typeface="Calibri" panose="020F0502020204030204" pitchFamily="34" charset="0"/>
          <a:cs typeface="Calibri" panose="020F0502020204030204" pitchFamily="34" charset="0"/>
        </a:defRPr>
      </a:lvl7pPr>
      <a:lvl8pPr marL="3429000" indent="-22860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500" b="1">
          <a:solidFill>
            <a:srgbClr val="0066A1"/>
          </a:solidFill>
          <a:latin typeface="Calibri" panose="020F0502020204030204" pitchFamily="34" charset="0"/>
          <a:cs typeface="Calibri" panose="020F0502020204030204" pitchFamily="34" charset="0"/>
        </a:defRPr>
      </a:lvl8pPr>
      <a:lvl9pPr marL="3886200" indent="-22860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500" b="1">
          <a:solidFill>
            <a:srgbClr val="0066A1"/>
          </a:solidFill>
          <a:latin typeface="Calibri" panose="020F0502020204030204" pitchFamily="34" charset="0"/>
          <a:cs typeface="Calibri" panose="020F0502020204030204" pitchFamily="34" charset="0"/>
        </a:defRPr>
      </a:lvl9pPr>
    </p:titleStyle>
    <p:bodyStyle>
      <a:lvl1pPr marL="342900" indent="-342900" algn="l" defTabSz="449263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6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3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3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3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3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>
            <a:extLst>
              <a:ext uri="{FF2B5EF4-FFF2-40B4-BE49-F238E27FC236}">
                <a16:creationId xmlns:a16="http://schemas.microsoft.com/office/drawing/2014/main" id="{CCAC75E3-1523-99E3-92EE-FAAA529CC5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650" y="4267200"/>
            <a:ext cx="1216025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1" name="Picture 2">
            <a:extLst>
              <a:ext uri="{FF2B5EF4-FFF2-40B4-BE49-F238E27FC236}">
                <a16:creationId xmlns:a16="http://schemas.microsoft.com/office/drawing/2014/main" id="{A455BACA-B36F-E9D6-CFA0-2FDEB38052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5" b="9639"/>
          <a:stretch>
            <a:fillRect/>
          </a:stretch>
        </p:blipFill>
        <p:spPr bwMode="auto">
          <a:xfrm>
            <a:off x="0" y="450215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495" b="963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2" name="Picture 3">
            <a:extLst>
              <a:ext uri="{FF2B5EF4-FFF2-40B4-BE49-F238E27FC236}">
                <a16:creationId xmlns:a16="http://schemas.microsoft.com/office/drawing/2014/main" id="{C1F9CE00-5E70-2BE5-AFFE-0F221CD09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39" r="1495"/>
          <a:stretch>
            <a:fillRect/>
          </a:stretch>
        </p:blipFill>
        <p:spPr bwMode="auto">
          <a:xfrm>
            <a:off x="0" y="-20638"/>
            <a:ext cx="91440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9639" r="149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3" name="Picture 4">
            <a:extLst>
              <a:ext uri="{FF2B5EF4-FFF2-40B4-BE49-F238E27FC236}">
                <a16:creationId xmlns:a16="http://schemas.microsoft.com/office/drawing/2014/main" id="{09A722FB-736D-8FEE-D696-54522D5E2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2" b="25000"/>
          <a:stretch>
            <a:fillRect/>
          </a:stretch>
        </p:blipFill>
        <p:spPr bwMode="auto">
          <a:xfrm>
            <a:off x="-23813" y="0"/>
            <a:ext cx="9167813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0602" b="25000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4" name="Picture 5">
            <a:extLst>
              <a:ext uri="{FF2B5EF4-FFF2-40B4-BE49-F238E27FC236}">
                <a16:creationId xmlns:a16="http://schemas.microsoft.com/office/drawing/2014/main" id="{E637210E-9ADB-8394-431A-B653B50DE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5" b="9639"/>
          <a:stretch>
            <a:fillRect/>
          </a:stretch>
        </p:blipFill>
        <p:spPr bwMode="auto">
          <a:xfrm>
            <a:off x="0" y="450215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495" b="963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5" name="Picture 6">
            <a:extLst>
              <a:ext uri="{FF2B5EF4-FFF2-40B4-BE49-F238E27FC236}">
                <a16:creationId xmlns:a16="http://schemas.microsoft.com/office/drawing/2014/main" id="{189BBD74-A042-D3E5-08D7-4F37C3C09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650" y="4267200"/>
            <a:ext cx="1216025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6" name="Picture 7">
            <a:extLst>
              <a:ext uri="{FF2B5EF4-FFF2-40B4-BE49-F238E27FC236}">
                <a16:creationId xmlns:a16="http://schemas.microsoft.com/office/drawing/2014/main" id="{FE04A758-6F6A-9D36-00C6-8BEC241D0E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575" y="352425"/>
            <a:ext cx="908050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7" name="Picture 8">
            <a:extLst>
              <a:ext uri="{FF2B5EF4-FFF2-40B4-BE49-F238E27FC236}">
                <a16:creationId xmlns:a16="http://schemas.microsoft.com/office/drawing/2014/main" id="{E27207D7-4184-0703-8DD9-9E3EDCCDD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988" y="820738"/>
            <a:ext cx="1343025" cy="135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8" name="Picture 9">
            <a:extLst>
              <a:ext uri="{FF2B5EF4-FFF2-40B4-BE49-F238E27FC236}">
                <a16:creationId xmlns:a16="http://schemas.microsoft.com/office/drawing/2014/main" id="{D67FA733-1131-024F-DF49-66F2AEC8B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7" t="7773"/>
          <a:stretch>
            <a:fillRect/>
          </a:stretch>
        </p:blipFill>
        <p:spPr bwMode="auto">
          <a:xfrm>
            <a:off x="-3175" y="-3175"/>
            <a:ext cx="2335213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7767" t="777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9" name="Picture 10">
            <a:extLst>
              <a:ext uri="{FF2B5EF4-FFF2-40B4-BE49-F238E27FC236}">
                <a16:creationId xmlns:a16="http://schemas.microsoft.com/office/drawing/2014/main" id="{EEAD387B-906B-9186-22B2-40B4DD66CF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350" y="2089150"/>
            <a:ext cx="1644650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80" name="Picture 11">
            <a:extLst>
              <a:ext uri="{FF2B5EF4-FFF2-40B4-BE49-F238E27FC236}">
                <a16:creationId xmlns:a16="http://schemas.microsoft.com/office/drawing/2014/main" id="{59D3ACBA-ACE1-3E65-59DF-D6E5131F2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39" r="1495"/>
          <a:stretch>
            <a:fillRect/>
          </a:stretch>
        </p:blipFill>
        <p:spPr bwMode="auto">
          <a:xfrm>
            <a:off x="0" y="-20638"/>
            <a:ext cx="91440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9639" r="149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81" name="Rectangle 12">
            <a:extLst>
              <a:ext uri="{FF2B5EF4-FFF2-40B4-BE49-F238E27FC236}">
                <a16:creationId xmlns:a16="http://schemas.microsoft.com/office/drawing/2014/main" id="{B98100D0-7334-D254-70CE-D1057EFD5F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417513"/>
            <a:ext cx="7826375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7182" name="Rectangle 13">
            <a:extLst>
              <a:ext uri="{FF2B5EF4-FFF2-40B4-BE49-F238E27FC236}">
                <a16:creationId xmlns:a16="http://schemas.microsoft.com/office/drawing/2014/main" id="{13BDF016-9E64-6D4F-6F64-0EE685C520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071563"/>
            <a:ext cx="7826375" cy="320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</p:txBody>
      </p:sp>
      <p:sp>
        <p:nvSpPr>
          <p:cNvPr id="2" name="Rectangle 14">
            <a:extLst>
              <a:ext uri="{FF2B5EF4-FFF2-40B4-BE49-F238E27FC236}">
                <a16:creationId xmlns:a16="http://schemas.microsoft.com/office/drawing/2014/main" id="{36D880C7-C176-44E8-6C24-10F8BE486EC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385763" y="4654550"/>
            <a:ext cx="425450" cy="2127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eaLnBrk="1">
              <a:buSzPct val="100000"/>
              <a:tabLst>
                <a:tab pos="0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8974138" algn="l"/>
                <a:tab pos="9423400" algn="l"/>
                <a:tab pos="9872663" algn="l"/>
                <a:tab pos="10321925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900">
                <a:solidFill>
                  <a:srgbClr val="0066A1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E842FF0E-6ACA-4474-86C7-01544FD0BD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9" r:id="rId1"/>
    <p:sldLayoutId id="2147484200" r:id="rId2"/>
    <p:sldLayoutId id="2147484201" r:id="rId3"/>
    <p:sldLayoutId id="2147484202" r:id="rId4"/>
    <p:sldLayoutId id="2147484203" r:id="rId5"/>
    <p:sldLayoutId id="2147484204" r:id="rId6"/>
    <p:sldLayoutId id="2147484205" r:id="rId7"/>
    <p:sldLayoutId id="2147484206" r:id="rId8"/>
    <p:sldLayoutId id="2147484207" r:id="rId9"/>
    <p:sldLayoutId id="2147484208" r:id="rId10"/>
    <p:sldLayoutId id="2147484209" r:id="rId11"/>
  </p:sldLayoutIdLst>
  <p:txStyles>
    <p:titleStyle>
      <a:lvl1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500" b="1" kern="1200">
          <a:solidFill>
            <a:srgbClr val="0066A1"/>
          </a:solidFill>
          <a:latin typeface="+mj-lt"/>
          <a:ea typeface="Calibri" panose="020F0502020204030204" pitchFamily="34" charset="0"/>
          <a:cs typeface="+mj-cs"/>
        </a:defRPr>
      </a:lvl1pPr>
      <a:lvl2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500" b="1">
          <a:solidFill>
            <a:srgbClr val="0066A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500" b="1">
          <a:solidFill>
            <a:srgbClr val="0066A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500" b="1">
          <a:solidFill>
            <a:srgbClr val="0066A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4pPr>
      <a:lvl5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500" b="1">
          <a:solidFill>
            <a:srgbClr val="0066A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5pPr>
      <a:lvl6pPr marL="2514600" indent="-22860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500" b="1">
          <a:solidFill>
            <a:srgbClr val="0066A1"/>
          </a:solidFill>
          <a:latin typeface="Calibri" panose="020F0502020204030204" pitchFamily="34" charset="0"/>
          <a:cs typeface="Calibri" panose="020F0502020204030204" pitchFamily="34" charset="0"/>
        </a:defRPr>
      </a:lvl6pPr>
      <a:lvl7pPr marL="2971800" indent="-22860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500" b="1">
          <a:solidFill>
            <a:srgbClr val="0066A1"/>
          </a:solidFill>
          <a:latin typeface="Calibri" panose="020F0502020204030204" pitchFamily="34" charset="0"/>
          <a:cs typeface="Calibri" panose="020F0502020204030204" pitchFamily="34" charset="0"/>
        </a:defRPr>
      </a:lvl7pPr>
      <a:lvl8pPr marL="3429000" indent="-22860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500" b="1">
          <a:solidFill>
            <a:srgbClr val="0066A1"/>
          </a:solidFill>
          <a:latin typeface="Calibri" panose="020F0502020204030204" pitchFamily="34" charset="0"/>
          <a:cs typeface="Calibri" panose="020F0502020204030204" pitchFamily="34" charset="0"/>
        </a:defRPr>
      </a:lvl8pPr>
      <a:lvl9pPr marL="3886200" indent="-22860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500" b="1">
          <a:solidFill>
            <a:srgbClr val="0066A1"/>
          </a:solidFill>
          <a:latin typeface="Calibri" panose="020F0502020204030204" pitchFamily="34" charset="0"/>
          <a:cs typeface="Calibri" panose="020F0502020204030204" pitchFamily="34" charset="0"/>
        </a:defRPr>
      </a:lvl9pPr>
    </p:titleStyle>
    <p:bodyStyle>
      <a:lvl1pPr marL="342900" indent="-342900" algn="l" defTabSz="449263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6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3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3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3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3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>
            <a:extLst>
              <a:ext uri="{FF2B5EF4-FFF2-40B4-BE49-F238E27FC236}">
                <a16:creationId xmlns:a16="http://schemas.microsoft.com/office/drawing/2014/main" id="{D7BF34CF-9ACE-903B-43CB-42BB051CB5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850" y="3317875"/>
            <a:ext cx="7772400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lnSpc>
                <a:spcPct val="90000"/>
              </a:lnSpc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600">
                <a:solidFill>
                  <a:srgbClr val="000000"/>
                </a:solidFill>
                <a:latin typeface="Calibri" panose="020F0502020204030204" pitchFamily="34" charset="0"/>
                <a:cs typeface="Noto Sans CJK SC" charset="0"/>
              </a:defRPr>
            </a:lvl1pPr>
            <a:lvl2pPr>
              <a:lnSpc>
                <a:spcPct val="90000"/>
              </a:lnSpc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300">
                <a:solidFill>
                  <a:srgbClr val="000000"/>
                </a:solidFill>
                <a:latin typeface="Calibri" panose="020F0502020204030204" pitchFamily="34" charset="0"/>
                <a:cs typeface="Noto Sans CJK SC" charset="0"/>
              </a:defRPr>
            </a:lvl2pPr>
            <a:lvl3pPr>
              <a:lnSpc>
                <a:spcPct val="90000"/>
              </a:lnSpc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300">
                <a:solidFill>
                  <a:srgbClr val="000000"/>
                </a:solidFill>
                <a:latin typeface="Calibri" panose="020F0502020204030204" pitchFamily="34" charset="0"/>
                <a:cs typeface="Noto Sans CJK SC" charset="0"/>
              </a:defRPr>
            </a:lvl3pPr>
            <a:lvl4pPr>
              <a:lnSpc>
                <a:spcPct val="90000"/>
              </a:lnSpc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300">
                <a:solidFill>
                  <a:srgbClr val="000000"/>
                </a:solidFill>
                <a:latin typeface="Calibri" panose="020F0502020204030204" pitchFamily="34" charset="0"/>
                <a:cs typeface="Noto Sans CJK SC" charset="0"/>
              </a:defRPr>
            </a:lvl4pPr>
            <a:lvl5pPr>
              <a:lnSpc>
                <a:spcPct val="90000"/>
              </a:lnSpc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300">
                <a:solidFill>
                  <a:srgbClr val="000000"/>
                </a:solidFill>
                <a:latin typeface="Calibri" panose="020F0502020204030204" pitchFamily="34" charset="0"/>
                <a:cs typeface="Noto Sans CJK SC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300">
                <a:solidFill>
                  <a:srgbClr val="000000"/>
                </a:solidFill>
                <a:latin typeface="Calibri" panose="020F0502020204030204" pitchFamily="34" charset="0"/>
                <a:cs typeface="Noto Sans CJK SC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300">
                <a:solidFill>
                  <a:srgbClr val="000000"/>
                </a:solidFill>
                <a:latin typeface="Calibri" panose="020F0502020204030204" pitchFamily="34" charset="0"/>
                <a:cs typeface="Noto Sans CJK SC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300">
                <a:solidFill>
                  <a:srgbClr val="000000"/>
                </a:solidFill>
                <a:latin typeface="Calibri" panose="020F0502020204030204" pitchFamily="34" charset="0"/>
                <a:cs typeface="Noto Sans CJK SC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300">
                <a:solidFill>
                  <a:srgbClr val="000000"/>
                </a:solidFill>
                <a:latin typeface="Calibri" panose="020F0502020204030204" pitchFamily="34" charset="0"/>
                <a:cs typeface="Noto Sans CJK SC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000" b="1">
                <a:solidFill>
                  <a:srgbClr val="0066A1"/>
                </a:solidFill>
              </a:rPr>
              <a:t>IEEE Region 8 and opportunities to collaborate</a:t>
            </a:r>
          </a:p>
        </p:txBody>
      </p:sp>
      <p:sp>
        <p:nvSpPr>
          <p:cNvPr id="10243" name="Text Box 2">
            <a:extLst>
              <a:ext uri="{FF2B5EF4-FFF2-40B4-BE49-F238E27FC236}">
                <a16:creationId xmlns:a16="http://schemas.microsoft.com/office/drawing/2014/main" id="{26AD7CBD-A5DE-591E-2F74-C5F8771398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875088"/>
            <a:ext cx="7772400" cy="143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600">
                <a:solidFill>
                  <a:srgbClr val="000000"/>
                </a:solidFill>
                <a:latin typeface="Calibri" panose="020F0502020204030204" pitchFamily="34" charset="0"/>
                <a:cs typeface="Noto Sans CJK SC" charset="0"/>
              </a:defRPr>
            </a:lvl1pPr>
            <a:lvl2pPr>
              <a:lnSpc>
                <a:spcPct val="90000"/>
              </a:lnSpc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300">
                <a:solidFill>
                  <a:srgbClr val="000000"/>
                </a:solidFill>
                <a:latin typeface="Calibri" panose="020F0502020204030204" pitchFamily="34" charset="0"/>
                <a:cs typeface="Noto Sans CJK SC" charset="0"/>
              </a:defRPr>
            </a:lvl2pPr>
            <a:lvl3pPr>
              <a:lnSpc>
                <a:spcPct val="90000"/>
              </a:lnSpc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300">
                <a:solidFill>
                  <a:srgbClr val="000000"/>
                </a:solidFill>
                <a:latin typeface="Calibri" panose="020F0502020204030204" pitchFamily="34" charset="0"/>
                <a:cs typeface="Noto Sans CJK SC" charset="0"/>
              </a:defRPr>
            </a:lvl3pPr>
            <a:lvl4pPr>
              <a:lnSpc>
                <a:spcPct val="90000"/>
              </a:lnSpc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300">
                <a:solidFill>
                  <a:srgbClr val="000000"/>
                </a:solidFill>
                <a:latin typeface="Calibri" panose="020F0502020204030204" pitchFamily="34" charset="0"/>
                <a:cs typeface="Noto Sans CJK SC" charset="0"/>
              </a:defRPr>
            </a:lvl4pPr>
            <a:lvl5pPr>
              <a:lnSpc>
                <a:spcPct val="90000"/>
              </a:lnSpc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300">
                <a:solidFill>
                  <a:srgbClr val="000000"/>
                </a:solidFill>
                <a:latin typeface="Calibri" panose="020F0502020204030204" pitchFamily="34" charset="0"/>
                <a:cs typeface="Noto Sans CJK SC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300">
                <a:solidFill>
                  <a:srgbClr val="000000"/>
                </a:solidFill>
                <a:latin typeface="Calibri" panose="020F0502020204030204" pitchFamily="34" charset="0"/>
                <a:cs typeface="Noto Sans CJK SC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300">
                <a:solidFill>
                  <a:srgbClr val="000000"/>
                </a:solidFill>
                <a:latin typeface="Calibri" panose="020F0502020204030204" pitchFamily="34" charset="0"/>
                <a:cs typeface="Noto Sans CJK SC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300">
                <a:solidFill>
                  <a:srgbClr val="000000"/>
                </a:solidFill>
                <a:latin typeface="Calibri" panose="020F0502020204030204" pitchFamily="34" charset="0"/>
                <a:cs typeface="Noto Sans CJK SC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300">
                <a:solidFill>
                  <a:srgbClr val="000000"/>
                </a:solidFill>
                <a:latin typeface="Calibri" panose="020F0502020204030204" pitchFamily="34" charset="0"/>
                <a:cs typeface="Noto Sans CJK SC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2100" b="1" i="1">
                <a:solidFill>
                  <a:srgbClr val="7F7F7F"/>
                </a:solidFill>
              </a:rPr>
              <a:t>Vincenzo Piuri, IEEE Region 8 Director </a:t>
            </a:r>
          </a:p>
          <a:p>
            <a:pPr algn="ctr" eaLnBrk="1" hangingPunct="1">
              <a:buClrTx/>
              <a:buFontTx/>
              <a:buNone/>
            </a:pPr>
            <a:endParaRPr lang="en-US" altLang="en-US" sz="2100" b="1" i="1">
              <a:solidFill>
                <a:srgbClr val="7F7F7F"/>
              </a:solidFill>
            </a:endParaRPr>
          </a:p>
          <a:p>
            <a:pPr algn="ctr" eaLnBrk="1" hangingPunct="1">
              <a:buClrTx/>
              <a:buFontTx/>
              <a:buNone/>
            </a:pPr>
            <a:endParaRPr lang="en-US" altLang="en-US" sz="2100" b="1" i="1">
              <a:solidFill>
                <a:srgbClr val="7F7F7F"/>
              </a:solidFill>
            </a:endParaRPr>
          </a:p>
        </p:txBody>
      </p:sp>
      <p:sp>
        <p:nvSpPr>
          <p:cNvPr id="10244" name="Text Box 3">
            <a:extLst>
              <a:ext uri="{FF2B5EF4-FFF2-40B4-BE49-F238E27FC236}">
                <a16:creationId xmlns:a16="http://schemas.microsoft.com/office/drawing/2014/main" id="{689A764F-5354-7D93-CFD9-EA965C3BCE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763" y="4654550"/>
            <a:ext cx="485775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lnSpc>
                <a:spcPct val="90000"/>
              </a:lnSpc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600">
                <a:solidFill>
                  <a:srgbClr val="000000"/>
                </a:solidFill>
                <a:latin typeface="Calibri" panose="020F0502020204030204" pitchFamily="34" charset="0"/>
                <a:cs typeface="Noto Sans CJK SC" charset="0"/>
              </a:defRPr>
            </a:lvl1pPr>
            <a:lvl2pPr>
              <a:lnSpc>
                <a:spcPct val="90000"/>
              </a:lnSpc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300">
                <a:solidFill>
                  <a:srgbClr val="000000"/>
                </a:solidFill>
                <a:latin typeface="Calibri" panose="020F0502020204030204" pitchFamily="34" charset="0"/>
                <a:cs typeface="Noto Sans CJK SC" charset="0"/>
              </a:defRPr>
            </a:lvl2pPr>
            <a:lvl3pPr>
              <a:lnSpc>
                <a:spcPct val="90000"/>
              </a:lnSpc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300">
                <a:solidFill>
                  <a:srgbClr val="000000"/>
                </a:solidFill>
                <a:latin typeface="Calibri" panose="020F0502020204030204" pitchFamily="34" charset="0"/>
                <a:cs typeface="Noto Sans CJK SC" charset="0"/>
              </a:defRPr>
            </a:lvl3pPr>
            <a:lvl4pPr>
              <a:lnSpc>
                <a:spcPct val="90000"/>
              </a:lnSpc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300">
                <a:solidFill>
                  <a:srgbClr val="000000"/>
                </a:solidFill>
                <a:latin typeface="Calibri" panose="020F0502020204030204" pitchFamily="34" charset="0"/>
                <a:cs typeface="Noto Sans CJK SC" charset="0"/>
              </a:defRPr>
            </a:lvl4pPr>
            <a:lvl5pPr>
              <a:lnSpc>
                <a:spcPct val="90000"/>
              </a:lnSpc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300">
                <a:solidFill>
                  <a:srgbClr val="000000"/>
                </a:solidFill>
                <a:latin typeface="Calibri" panose="020F0502020204030204" pitchFamily="34" charset="0"/>
                <a:cs typeface="Noto Sans CJK SC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300">
                <a:solidFill>
                  <a:srgbClr val="000000"/>
                </a:solidFill>
                <a:latin typeface="Calibri" panose="020F0502020204030204" pitchFamily="34" charset="0"/>
                <a:cs typeface="Noto Sans CJK SC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300">
                <a:solidFill>
                  <a:srgbClr val="000000"/>
                </a:solidFill>
                <a:latin typeface="Calibri" panose="020F0502020204030204" pitchFamily="34" charset="0"/>
                <a:cs typeface="Noto Sans CJK SC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300">
                <a:solidFill>
                  <a:srgbClr val="000000"/>
                </a:solidFill>
                <a:latin typeface="Calibri" panose="020F0502020204030204" pitchFamily="34" charset="0"/>
                <a:cs typeface="Noto Sans CJK SC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300">
                <a:solidFill>
                  <a:srgbClr val="000000"/>
                </a:solidFill>
                <a:latin typeface="Calibri" panose="020F0502020204030204" pitchFamily="34" charset="0"/>
                <a:cs typeface="Noto Sans CJK SC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077D2798-3D01-472D-9A4B-BDBE973DC6C5}" type="slidenum">
              <a:rPr lang="en-US" altLang="en-US" sz="900">
                <a:solidFill>
                  <a:srgbClr val="0066A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en-US" altLang="en-US" sz="900">
              <a:solidFill>
                <a:srgbClr val="0066A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>
            <a:extLst>
              <a:ext uri="{FF2B5EF4-FFF2-40B4-BE49-F238E27FC236}">
                <a16:creationId xmlns:a16="http://schemas.microsoft.com/office/drawing/2014/main" id="{75F5611E-1B6D-EE7F-8630-3E5F2E7B04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361950"/>
            <a:ext cx="7853363" cy="43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lnSpc>
                <a:spcPct val="90000"/>
              </a:lnSpc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600">
                <a:solidFill>
                  <a:srgbClr val="000000"/>
                </a:solidFill>
                <a:latin typeface="Calibri" panose="020F0502020204030204" pitchFamily="34" charset="0"/>
                <a:cs typeface="Noto Sans CJK SC" charset="0"/>
              </a:defRPr>
            </a:lvl1pPr>
            <a:lvl2pPr>
              <a:lnSpc>
                <a:spcPct val="90000"/>
              </a:lnSpc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300">
                <a:solidFill>
                  <a:srgbClr val="000000"/>
                </a:solidFill>
                <a:latin typeface="Calibri" panose="020F0502020204030204" pitchFamily="34" charset="0"/>
                <a:cs typeface="Noto Sans CJK SC" charset="0"/>
              </a:defRPr>
            </a:lvl2pPr>
            <a:lvl3pPr>
              <a:lnSpc>
                <a:spcPct val="90000"/>
              </a:lnSpc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300">
                <a:solidFill>
                  <a:srgbClr val="000000"/>
                </a:solidFill>
                <a:latin typeface="Calibri" panose="020F0502020204030204" pitchFamily="34" charset="0"/>
                <a:cs typeface="Noto Sans CJK SC" charset="0"/>
              </a:defRPr>
            </a:lvl3pPr>
            <a:lvl4pPr>
              <a:lnSpc>
                <a:spcPct val="90000"/>
              </a:lnSpc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300">
                <a:solidFill>
                  <a:srgbClr val="000000"/>
                </a:solidFill>
                <a:latin typeface="Calibri" panose="020F0502020204030204" pitchFamily="34" charset="0"/>
                <a:cs typeface="Noto Sans CJK SC" charset="0"/>
              </a:defRPr>
            </a:lvl4pPr>
            <a:lvl5pPr>
              <a:lnSpc>
                <a:spcPct val="90000"/>
              </a:lnSpc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300">
                <a:solidFill>
                  <a:srgbClr val="000000"/>
                </a:solidFill>
                <a:latin typeface="Calibri" panose="020F0502020204030204" pitchFamily="34" charset="0"/>
                <a:cs typeface="Noto Sans CJK SC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300">
                <a:solidFill>
                  <a:srgbClr val="000000"/>
                </a:solidFill>
                <a:latin typeface="Calibri" panose="020F0502020204030204" pitchFamily="34" charset="0"/>
                <a:cs typeface="Noto Sans CJK SC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300">
                <a:solidFill>
                  <a:srgbClr val="000000"/>
                </a:solidFill>
                <a:latin typeface="Calibri" panose="020F0502020204030204" pitchFamily="34" charset="0"/>
                <a:cs typeface="Noto Sans CJK SC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300">
                <a:solidFill>
                  <a:srgbClr val="000000"/>
                </a:solidFill>
                <a:latin typeface="Calibri" panose="020F0502020204030204" pitchFamily="34" charset="0"/>
                <a:cs typeface="Noto Sans CJK SC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300">
                <a:solidFill>
                  <a:srgbClr val="000000"/>
                </a:solidFill>
                <a:latin typeface="Calibri" panose="020F0502020204030204" pitchFamily="34" charset="0"/>
                <a:cs typeface="Noto Sans CJK SC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s-ES" altLang="en-US" sz="2500" b="1">
                <a:solidFill>
                  <a:srgbClr val="0066A1"/>
                </a:solidFill>
              </a:rPr>
              <a:t>IEEE Region 8 at a glance</a:t>
            </a:r>
          </a:p>
        </p:txBody>
      </p:sp>
      <p:sp>
        <p:nvSpPr>
          <p:cNvPr id="12291" name="Text Box 2">
            <a:extLst>
              <a:ext uri="{FF2B5EF4-FFF2-40B4-BE49-F238E27FC236}">
                <a16:creationId xmlns:a16="http://schemas.microsoft.com/office/drawing/2014/main" id="{D8DE4FBC-2E8F-E23A-663B-D882A71C9E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213" y="4659313"/>
            <a:ext cx="792162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lnSpc>
                <a:spcPct val="90000"/>
              </a:lnSpc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600">
                <a:solidFill>
                  <a:srgbClr val="000000"/>
                </a:solidFill>
                <a:latin typeface="Calibri" panose="020F0502020204030204" pitchFamily="34" charset="0"/>
                <a:cs typeface="Noto Sans CJK SC" charset="0"/>
              </a:defRPr>
            </a:lvl1pPr>
            <a:lvl2pPr>
              <a:lnSpc>
                <a:spcPct val="90000"/>
              </a:lnSpc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300">
                <a:solidFill>
                  <a:srgbClr val="000000"/>
                </a:solidFill>
                <a:latin typeface="Calibri" panose="020F0502020204030204" pitchFamily="34" charset="0"/>
                <a:cs typeface="Noto Sans CJK SC" charset="0"/>
              </a:defRPr>
            </a:lvl2pPr>
            <a:lvl3pPr>
              <a:lnSpc>
                <a:spcPct val="90000"/>
              </a:lnSpc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300">
                <a:solidFill>
                  <a:srgbClr val="000000"/>
                </a:solidFill>
                <a:latin typeface="Calibri" panose="020F0502020204030204" pitchFamily="34" charset="0"/>
                <a:cs typeface="Noto Sans CJK SC" charset="0"/>
              </a:defRPr>
            </a:lvl3pPr>
            <a:lvl4pPr>
              <a:lnSpc>
                <a:spcPct val="90000"/>
              </a:lnSpc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300">
                <a:solidFill>
                  <a:srgbClr val="000000"/>
                </a:solidFill>
                <a:latin typeface="Calibri" panose="020F0502020204030204" pitchFamily="34" charset="0"/>
                <a:cs typeface="Noto Sans CJK SC" charset="0"/>
              </a:defRPr>
            </a:lvl4pPr>
            <a:lvl5pPr>
              <a:lnSpc>
                <a:spcPct val="90000"/>
              </a:lnSpc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300">
                <a:solidFill>
                  <a:srgbClr val="000000"/>
                </a:solidFill>
                <a:latin typeface="Calibri" panose="020F0502020204030204" pitchFamily="34" charset="0"/>
                <a:cs typeface="Noto Sans CJK SC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300">
                <a:solidFill>
                  <a:srgbClr val="000000"/>
                </a:solidFill>
                <a:latin typeface="Calibri" panose="020F0502020204030204" pitchFamily="34" charset="0"/>
                <a:cs typeface="Noto Sans CJK SC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300">
                <a:solidFill>
                  <a:srgbClr val="000000"/>
                </a:solidFill>
                <a:latin typeface="Calibri" panose="020F0502020204030204" pitchFamily="34" charset="0"/>
                <a:cs typeface="Noto Sans CJK SC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300">
                <a:solidFill>
                  <a:srgbClr val="000000"/>
                </a:solidFill>
                <a:latin typeface="Calibri" panose="020F0502020204030204" pitchFamily="34" charset="0"/>
                <a:cs typeface="Noto Sans CJK SC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300">
                <a:solidFill>
                  <a:srgbClr val="000000"/>
                </a:solidFill>
                <a:latin typeface="Calibri" panose="020F0502020204030204" pitchFamily="34" charset="0"/>
                <a:cs typeface="Noto Sans CJK SC" charset="0"/>
              </a:defRPr>
            </a:lvl9pPr>
          </a:lstStyle>
          <a:p>
            <a:pPr eaLnBrk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B6536601-A646-49E1-983A-72F6965BC5E7}" type="slidenum">
              <a:rPr lang="es-ES" altLang="en-US" sz="1200">
                <a:solidFill>
                  <a:srgbClr val="3465A4"/>
                </a:solidFill>
                <a:cs typeface="Segoe UI" panose="020B0502040204020203" pitchFamily="34" charset="0"/>
              </a:rPr>
              <a:pPr eaLnBrk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s-ES" altLang="en-US" sz="1200">
              <a:solidFill>
                <a:srgbClr val="3465A4"/>
              </a:solidFill>
              <a:cs typeface="Segoe UI" panose="020B0502040204020203" pitchFamily="34" charset="0"/>
            </a:endParaRPr>
          </a:p>
        </p:txBody>
      </p:sp>
      <p:sp>
        <p:nvSpPr>
          <p:cNvPr id="12292" name="Text Box 3">
            <a:extLst>
              <a:ext uri="{FF2B5EF4-FFF2-40B4-BE49-F238E27FC236}">
                <a16:creationId xmlns:a16="http://schemas.microsoft.com/office/drawing/2014/main" id="{81EAC9B6-E629-A0F9-DBDA-8E7C9732A0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1089025"/>
            <a:ext cx="2520950" cy="216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12738">
              <a:lnSpc>
                <a:spcPct val="90000"/>
              </a:lnSpc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33020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72200" algn="l"/>
                <a:tab pos="6629400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600">
                <a:solidFill>
                  <a:srgbClr val="000000"/>
                </a:solidFill>
                <a:latin typeface="Calibri" panose="020F0502020204030204" pitchFamily="34" charset="0"/>
                <a:cs typeface="Noto Sans CJK SC" charset="0"/>
              </a:defRPr>
            </a:lvl1pPr>
            <a:lvl2pPr>
              <a:lnSpc>
                <a:spcPct val="90000"/>
              </a:lnSpc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33020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72200" algn="l"/>
                <a:tab pos="6629400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300">
                <a:solidFill>
                  <a:srgbClr val="000000"/>
                </a:solidFill>
                <a:latin typeface="Calibri" panose="020F0502020204030204" pitchFamily="34" charset="0"/>
                <a:cs typeface="Noto Sans CJK SC" charset="0"/>
              </a:defRPr>
            </a:lvl2pPr>
            <a:lvl3pPr>
              <a:lnSpc>
                <a:spcPct val="90000"/>
              </a:lnSpc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33020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72200" algn="l"/>
                <a:tab pos="6629400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300">
                <a:solidFill>
                  <a:srgbClr val="000000"/>
                </a:solidFill>
                <a:latin typeface="Calibri" panose="020F0502020204030204" pitchFamily="34" charset="0"/>
                <a:cs typeface="Noto Sans CJK SC" charset="0"/>
              </a:defRPr>
            </a:lvl3pPr>
            <a:lvl4pPr>
              <a:lnSpc>
                <a:spcPct val="90000"/>
              </a:lnSpc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33020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72200" algn="l"/>
                <a:tab pos="6629400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300">
                <a:solidFill>
                  <a:srgbClr val="000000"/>
                </a:solidFill>
                <a:latin typeface="Calibri" panose="020F0502020204030204" pitchFamily="34" charset="0"/>
                <a:cs typeface="Noto Sans CJK SC" charset="0"/>
              </a:defRPr>
            </a:lvl4pPr>
            <a:lvl5pPr>
              <a:lnSpc>
                <a:spcPct val="90000"/>
              </a:lnSpc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33020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72200" algn="l"/>
                <a:tab pos="6629400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300">
                <a:solidFill>
                  <a:srgbClr val="000000"/>
                </a:solidFill>
                <a:latin typeface="Calibri" panose="020F0502020204030204" pitchFamily="34" charset="0"/>
                <a:cs typeface="Noto Sans CJK SC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33020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72200" algn="l"/>
                <a:tab pos="6629400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300">
                <a:solidFill>
                  <a:srgbClr val="000000"/>
                </a:solidFill>
                <a:latin typeface="Calibri" panose="020F0502020204030204" pitchFamily="34" charset="0"/>
                <a:cs typeface="Noto Sans CJK SC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33020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72200" algn="l"/>
                <a:tab pos="6629400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300">
                <a:solidFill>
                  <a:srgbClr val="000000"/>
                </a:solidFill>
                <a:latin typeface="Calibri" panose="020F0502020204030204" pitchFamily="34" charset="0"/>
                <a:cs typeface="Noto Sans CJK SC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33020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72200" algn="l"/>
                <a:tab pos="6629400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300">
                <a:solidFill>
                  <a:srgbClr val="000000"/>
                </a:solidFill>
                <a:latin typeface="Calibri" panose="020F0502020204030204" pitchFamily="34" charset="0"/>
                <a:cs typeface="Noto Sans CJK SC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33020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72200" algn="l"/>
                <a:tab pos="6629400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300">
                <a:solidFill>
                  <a:srgbClr val="000000"/>
                </a:solidFill>
                <a:latin typeface="Calibri" panose="020F0502020204030204" pitchFamily="34" charset="0"/>
                <a:cs typeface="Noto Sans CJK SC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s-ES" altLang="en-US" sz="2000" b="1" i="1">
                <a:solidFill>
                  <a:srgbClr val="00B5E2"/>
                </a:solidFill>
              </a:rPr>
              <a:t>Who is Region 8?</a:t>
            </a:r>
          </a:p>
          <a:p>
            <a:pPr eaLnBrk="1" hangingPunct="1">
              <a:buClrTx/>
              <a:buFontTx/>
              <a:buNone/>
            </a:pPr>
            <a:r>
              <a:rPr lang="es-ES" altLang="en-US" b="1">
                <a:solidFill>
                  <a:srgbClr val="00629B"/>
                </a:solidFill>
              </a:rPr>
              <a:t>87,000</a:t>
            </a:r>
            <a:r>
              <a:rPr lang="es-ES" altLang="en-US"/>
              <a:t> members in over </a:t>
            </a:r>
            <a:r>
              <a:rPr lang="es-ES" altLang="en-US" b="1">
                <a:solidFill>
                  <a:srgbClr val="00629B"/>
                </a:solidFill>
              </a:rPr>
              <a:t>100</a:t>
            </a:r>
            <a:r>
              <a:rPr lang="es-ES" altLang="en-US"/>
              <a:t> countries</a:t>
            </a:r>
          </a:p>
          <a:p>
            <a:pPr eaLnBrk="1" hangingPunct="1">
              <a:buClrTx/>
              <a:buFontTx/>
              <a:buNone/>
            </a:pPr>
            <a:r>
              <a:rPr lang="es-ES" altLang="en-US" b="1">
                <a:solidFill>
                  <a:srgbClr val="00629B"/>
                </a:solidFill>
              </a:rPr>
              <a:t>59</a:t>
            </a:r>
            <a:r>
              <a:rPr lang="es-ES" altLang="en-US"/>
              <a:t> Sections, </a:t>
            </a:r>
            <a:r>
              <a:rPr lang="es-ES" altLang="en-US" b="1">
                <a:solidFill>
                  <a:srgbClr val="00629B"/>
                </a:solidFill>
              </a:rPr>
              <a:t>13</a:t>
            </a:r>
            <a:r>
              <a:rPr lang="es-ES" altLang="en-US"/>
              <a:t> Subsections and </a:t>
            </a:r>
            <a:r>
              <a:rPr lang="es-ES" altLang="en-US" b="1">
                <a:solidFill>
                  <a:srgbClr val="00629B"/>
                </a:solidFill>
              </a:rPr>
              <a:t>1</a:t>
            </a:r>
            <a:r>
              <a:rPr lang="es-ES" altLang="en-US"/>
              <a:t> Council</a:t>
            </a:r>
          </a:p>
          <a:p>
            <a:pPr eaLnBrk="1" hangingPunct="1">
              <a:buClrTx/>
              <a:buFontTx/>
              <a:buNone/>
            </a:pPr>
            <a:r>
              <a:rPr lang="es-ES" altLang="en-US"/>
              <a:t>More than </a:t>
            </a:r>
            <a:r>
              <a:rPr lang="es-ES" altLang="en-US" b="1">
                <a:solidFill>
                  <a:srgbClr val="00629B"/>
                </a:solidFill>
              </a:rPr>
              <a:t>43,000</a:t>
            </a:r>
            <a:r>
              <a:rPr lang="es-ES" altLang="en-US"/>
              <a:t> Student members and GSM</a:t>
            </a:r>
          </a:p>
          <a:p>
            <a:pPr eaLnBrk="1" hangingPunct="1">
              <a:buClrTx/>
              <a:buFontTx/>
              <a:buNone/>
            </a:pPr>
            <a:endParaRPr lang="es-ES" altLang="en-US"/>
          </a:p>
        </p:txBody>
      </p:sp>
      <p:sp>
        <p:nvSpPr>
          <p:cNvPr id="12293" name="Text Box 4">
            <a:extLst>
              <a:ext uri="{FF2B5EF4-FFF2-40B4-BE49-F238E27FC236}">
                <a16:creationId xmlns:a16="http://schemas.microsoft.com/office/drawing/2014/main" id="{9A69809E-7B95-3E7B-0943-72A4FAF8E4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3355975"/>
            <a:ext cx="6643688" cy="157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12738">
              <a:lnSpc>
                <a:spcPct val="90000"/>
              </a:lnSpc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33020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72200" algn="l"/>
                <a:tab pos="6629400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600">
                <a:solidFill>
                  <a:srgbClr val="000000"/>
                </a:solidFill>
                <a:latin typeface="Calibri" panose="020F0502020204030204" pitchFamily="34" charset="0"/>
                <a:cs typeface="Noto Sans CJK SC" charset="0"/>
              </a:defRPr>
            </a:lvl1pPr>
            <a:lvl2pPr>
              <a:lnSpc>
                <a:spcPct val="90000"/>
              </a:lnSpc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33020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72200" algn="l"/>
                <a:tab pos="6629400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300">
                <a:solidFill>
                  <a:srgbClr val="000000"/>
                </a:solidFill>
                <a:latin typeface="Calibri" panose="020F0502020204030204" pitchFamily="34" charset="0"/>
                <a:cs typeface="Noto Sans CJK SC" charset="0"/>
              </a:defRPr>
            </a:lvl2pPr>
            <a:lvl3pPr>
              <a:lnSpc>
                <a:spcPct val="90000"/>
              </a:lnSpc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33020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72200" algn="l"/>
                <a:tab pos="6629400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300">
                <a:solidFill>
                  <a:srgbClr val="000000"/>
                </a:solidFill>
                <a:latin typeface="Calibri" panose="020F0502020204030204" pitchFamily="34" charset="0"/>
                <a:cs typeface="Noto Sans CJK SC" charset="0"/>
              </a:defRPr>
            </a:lvl3pPr>
            <a:lvl4pPr>
              <a:lnSpc>
                <a:spcPct val="90000"/>
              </a:lnSpc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33020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72200" algn="l"/>
                <a:tab pos="6629400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300">
                <a:solidFill>
                  <a:srgbClr val="000000"/>
                </a:solidFill>
                <a:latin typeface="Calibri" panose="020F0502020204030204" pitchFamily="34" charset="0"/>
                <a:cs typeface="Noto Sans CJK SC" charset="0"/>
              </a:defRPr>
            </a:lvl4pPr>
            <a:lvl5pPr>
              <a:lnSpc>
                <a:spcPct val="90000"/>
              </a:lnSpc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33020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72200" algn="l"/>
                <a:tab pos="6629400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300">
                <a:solidFill>
                  <a:srgbClr val="000000"/>
                </a:solidFill>
                <a:latin typeface="Calibri" panose="020F0502020204030204" pitchFamily="34" charset="0"/>
                <a:cs typeface="Noto Sans CJK SC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33020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72200" algn="l"/>
                <a:tab pos="6629400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300">
                <a:solidFill>
                  <a:srgbClr val="000000"/>
                </a:solidFill>
                <a:latin typeface="Calibri" panose="020F0502020204030204" pitchFamily="34" charset="0"/>
                <a:cs typeface="Noto Sans CJK SC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33020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72200" algn="l"/>
                <a:tab pos="6629400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300">
                <a:solidFill>
                  <a:srgbClr val="000000"/>
                </a:solidFill>
                <a:latin typeface="Calibri" panose="020F0502020204030204" pitchFamily="34" charset="0"/>
                <a:cs typeface="Noto Sans CJK SC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33020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72200" algn="l"/>
                <a:tab pos="6629400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300">
                <a:solidFill>
                  <a:srgbClr val="000000"/>
                </a:solidFill>
                <a:latin typeface="Calibri" panose="020F0502020204030204" pitchFamily="34" charset="0"/>
                <a:cs typeface="Noto Sans CJK SC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33020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72200" algn="l"/>
                <a:tab pos="6629400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300">
                <a:solidFill>
                  <a:srgbClr val="000000"/>
                </a:solidFill>
                <a:latin typeface="Calibri" panose="020F0502020204030204" pitchFamily="34" charset="0"/>
                <a:cs typeface="Noto Sans CJK SC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s-ES" altLang="en-US" b="1">
                <a:solidFill>
                  <a:srgbClr val="00629B"/>
                </a:solidFill>
              </a:rPr>
              <a:t>645</a:t>
            </a:r>
            <a:r>
              <a:rPr lang="es-ES" altLang="en-US"/>
              <a:t> Chapters that unite local members with similar technical interests.</a:t>
            </a:r>
          </a:p>
          <a:p>
            <a:pPr eaLnBrk="1" hangingPunct="1">
              <a:buClrTx/>
              <a:buFontTx/>
              <a:buNone/>
            </a:pPr>
            <a:r>
              <a:rPr lang="es-ES" altLang="en-US" b="1">
                <a:solidFill>
                  <a:srgbClr val="00629B"/>
                </a:solidFill>
              </a:rPr>
              <a:t>762</a:t>
            </a:r>
            <a:r>
              <a:rPr lang="es-ES" altLang="en-US"/>
              <a:t> Student Branches at colleges and Universities in </a:t>
            </a:r>
            <a:r>
              <a:rPr lang="es-ES" altLang="en-US" b="1">
                <a:solidFill>
                  <a:srgbClr val="00629B"/>
                </a:solidFill>
              </a:rPr>
              <a:t>60</a:t>
            </a:r>
            <a:r>
              <a:rPr lang="es-ES" altLang="en-US"/>
              <a:t> countries</a:t>
            </a:r>
          </a:p>
          <a:p>
            <a:pPr eaLnBrk="1" hangingPunct="1">
              <a:buClrTx/>
              <a:buFontTx/>
              <a:buNone/>
            </a:pPr>
            <a:r>
              <a:rPr lang="es-ES" altLang="en-US" b="1">
                <a:solidFill>
                  <a:srgbClr val="00629B"/>
                </a:solidFill>
              </a:rPr>
              <a:t>640</a:t>
            </a:r>
            <a:r>
              <a:rPr lang="es-ES" altLang="en-US"/>
              <a:t> Student Branch Chapters of IEEE Technical Societies</a:t>
            </a:r>
          </a:p>
          <a:p>
            <a:pPr eaLnBrk="1" hangingPunct="1">
              <a:buClrTx/>
              <a:buFontTx/>
              <a:buNone/>
            </a:pPr>
            <a:r>
              <a:rPr lang="es-ES" altLang="en-US" b="1">
                <a:solidFill>
                  <a:srgbClr val="00629B"/>
                </a:solidFill>
              </a:rPr>
              <a:t>129</a:t>
            </a:r>
            <a:r>
              <a:rPr lang="es-ES" altLang="en-US"/>
              <a:t> Affinity Groups and growing</a:t>
            </a:r>
          </a:p>
          <a:p>
            <a:pPr eaLnBrk="1" hangingPunct="1">
              <a:buClrTx/>
              <a:buFontTx/>
              <a:buNone/>
            </a:pPr>
            <a:r>
              <a:rPr lang="es-ES" altLang="en-US" b="1">
                <a:solidFill>
                  <a:srgbClr val="00629B"/>
                </a:solidFill>
              </a:rPr>
              <a:t>169</a:t>
            </a:r>
            <a:r>
              <a:rPr lang="es-ES" altLang="en-US"/>
              <a:t> Student Affinity Groups</a:t>
            </a:r>
          </a:p>
          <a:p>
            <a:pPr eaLnBrk="1" hangingPunct="1">
              <a:buClrTx/>
              <a:buFontTx/>
              <a:buNone/>
            </a:pPr>
            <a:endParaRPr lang="es-ES" altLang="en-US"/>
          </a:p>
        </p:txBody>
      </p:sp>
      <p:pic>
        <p:nvPicPr>
          <p:cNvPr id="12294" name="Picture 5">
            <a:extLst>
              <a:ext uri="{FF2B5EF4-FFF2-40B4-BE49-F238E27FC236}">
                <a16:creationId xmlns:a16="http://schemas.microsoft.com/office/drawing/2014/main" id="{85C9CCBB-1FF8-DD0F-8E12-964603735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088" y="773113"/>
            <a:ext cx="5708650" cy="259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7">
            <a:extLst>
              <a:ext uri="{FF2B5EF4-FFF2-40B4-BE49-F238E27FC236}">
                <a16:creationId xmlns:a16="http://schemas.microsoft.com/office/drawing/2014/main" id="{F035FBBA-5E7B-E93C-C2F5-3281A1B99C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Goals</a:t>
            </a:r>
          </a:p>
        </p:txBody>
      </p:sp>
      <p:sp>
        <p:nvSpPr>
          <p:cNvPr id="14339" name="Text Placeholder 3">
            <a:extLst>
              <a:ext uri="{FF2B5EF4-FFF2-40B4-BE49-F238E27FC236}">
                <a16:creationId xmlns:a16="http://schemas.microsoft.com/office/drawing/2014/main" id="{5FAED6BC-A233-4EE2-1987-DED74D2C3ECF}"/>
              </a:ext>
            </a:extLst>
          </p:cNvPr>
          <p:cNvSpPr>
            <a:spLocks noGrp="1" noChangeArrowheads="1"/>
          </p:cNvSpPr>
          <p:nvPr>
            <p:ph type="body" sz="quarter" idx="14"/>
          </p:nvPr>
        </p:nvSpPr>
        <p:spPr>
          <a:xfrm>
            <a:off x="628650" y="1201738"/>
            <a:ext cx="7886700" cy="3733800"/>
          </a:xfrm>
        </p:spPr>
        <p:txBody>
          <a:bodyPr/>
          <a:lstStyle/>
          <a:p>
            <a:pPr marL="0" indent="0"/>
            <a:r>
              <a:rPr lang="en-US" altLang="en-US" sz="2400"/>
              <a:t>Home for everybody: inclusion and all diversities are a value</a:t>
            </a:r>
          </a:p>
          <a:p>
            <a:pPr marL="0" indent="0"/>
            <a:endParaRPr lang="en-US" altLang="en-US" sz="2400"/>
          </a:p>
          <a:p>
            <a:pPr marL="0" indent="0"/>
            <a:r>
              <a:rPr lang="en-US" altLang="en-US" sz="2400"/>
              <a:t>Address the evolving needs of all segments </a:t>
            </a:r>
            <a:br>
              <a:rPr lang="en-US" altLang="en-US" sz="2400"/>
            </a:br>
            <a:r>
              <a:rPr lang="en-US" altLang="en-US" sz="2400"/>
              <a:t>	of our scientific and professional community</a:t>
            </a:r>
          </a:p>
          <a:p>
            <a:pPr marL="0" indent="0"/>
            <a:endParaRPr lang="en-US" altLang="en-US" sz="2400"/>
          </a:p>
          <a:p>
            <a:pPr marL="0" indent="0"/>
            <a:r>
              <a:rPr lang="en-US" altLang="en-US" sz="2400"/>
              <a:t>Expand cooperation for better serving our community</a:t>
            </a:r>
          </a:p>
          <a:p>
            <a:pPr marL="0" indent="0"/>
            <a:endParaRPr lang="en-US" altLang="en-US" sz="2400"/>
          </a:p>
          <a:p>
            <a:pPr marL="0" indent="0"/>
            <a:endParaRPr lang="en-US" altLang="en-US" sz="2400"/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7">
            <a:extLst>
              <a:ext uri="{FF2B5EF4-FFF2-40B4-BE49-F238E27FC236}">
                <a16:creationId xmlns:a16="http://schemas.microsoft.com/office/drawing/2014/main" id="{BC5AFBF6-3C6C-98E1-AC9D-9606497F39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Areas of Actions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3D13C25F-AD42-362B-898A-AA40D61BFF88}"/>
              </a:ext>
            </a:extLst>
          </p:cNvPr>
          <p:cNvGraphicFramePr/>
          <p:nvPr/>
        </p:nvGraphicFramePr>
        <p:xfrm>
          <a:off x="1550224" y="79454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5364" name="Group 8">
            <a:extLst>
              <a:ext uri="{FF2B5EF4-FFF2-40B4-BE49-F238E27FC236}">
                <a16:creationId xmlns:a16="http://schemas.microsoft.com/office/drawing/2014/main" id="{17AE2E46-28E3-B436-FAC7-FC4D2D2DA7E5}"/>
              </a:ext>
            </a:extLst>
          </p:cNvPr>
          <p:cNvGrpSpPr>
            <a:grpSpLocks/>
          </p:cNvGrpSpPr>
          <p:nvPr/>
        </p:nvGrpSpPr>
        <p:grpSpPr bwMode="auto">
          <a:xfrm>
            <a:off x="5008563" y="2765425"/>
            <a:ext cx="2235200" cy="2235200"/>
            <a:chOff x="2844800" y="1828800"/>
            <a:chExt cx="2235200" cy="2235200"/>
          </a:xfrm>
        </p:grpSpPr>
        <p:sp>
          <p:nvSpPr>
            <p:cNvPr id="10" name="Shape 9">
              <a:extLst>
                <a:ext uri="{FF2B5EF4-FFF2-40B4-BE49-F238E27FC236}">
                  <a16:creationId xmlns:a16="http://schemas.microsoft.com/office/drawing/2014/main" id="{58E2AF12-88AA-1E86-FD8B-091F8680AE2A}"/>
                </a:ext>
              </a:extLst>
            </p:cNvPr>
            <p:cNvSpPr/>
            <p:nvPr/>
          </p:nvSpPr>
          <p:spPr>
            <a:xfrm>
              <a:off x="2844800" y="1828800"/>
              <a:ext cx="2235200" cy="2235200"/>
            </a:xfrm>
            <a:prstGeom prst="gear9">
              <a:avLst/>
            </a:prstGeom>
            <a:solidFill>
              <a:srgbClr val="00A47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Shape 4">
              <a:extLst>
                <a:ext uri="{FF2B5EF4-FFF2-40B4-BE49-F238E27FC236}">
                  <a16:creationId xmlns:a16="http://schemas.microsoft.com/office/drawing/2014/main" id="{0EF2A1F0-E8D2-D086-597E-1F35BC5C3826}"/>
                </a:ext>
              </a:extLst>
            </p:cNvPr>
            <p:cNvSpPr txBox="1"/>
            <p:nvPr/>
          </p:nvSpPr>
          <p:spPr>
            <a:xfrm>
              <a:off x="3294062" y="2352675"/>
              <a:ext cx="1336675" cy="11493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5240" tIns="15240" rIns="15240" bIns="15240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r>
                <a:rPr lang="en-US" dirty="0"/>
                <a:t>Academics</a:t>
              </a:r>
              <a:endParaRPr lang="en-US" sz="1200" dirty="0"/>
            </a:p>
          </p:txBody>
        </p:sp>
      </p:grpSp>
      <p:grpSp>
        <p:nvGrpSpPr>
          <p:cNvPr id="15365" name="Group 11">
            <a:extLst>
              <a:ext uri="{FF2B5EF4-FFF2-40B4-BE49-F238E27FC236}">
                <a16:creationId xmlns:a16="http://schemas.microsoft.com/office/drawing/2014/main" id="{6AD36E20-5EF6-E96D-BB09-75379E41D469}"/>
              </a:ext>
            </a:extLst>
          </p:cNvPr>
          <p:cNvGrpSpPr>
            <a:grpSpLocks/>
          </p:cNvGrpSpPr>
          <p:nvPr/>
        </p:nvGrpSpPr>
        <p:grpSpPr bwMode="auto">
          <a:xfrm>
            <a:off x="1404938" y="1912938"/>
            <a:ext cx="1592262" cy="1592262"/>
            <a:chOff x="864790" y="178981"/>
            <a:chExt cx="1592756" cy="1592756"/>
          </a:xfrm>
        </p:grpSpPr>
        <p:sp>
          <p:nvSpPr>
            <p:cNvPr id="13" name="Shape 12">
              <a:extLst>
                <a:ext uri="{FF2B5EF4-FFF2-40B4-BE49-F238E27FC236}">
                  <a16:creationId xmlns:a16="http://schemas.microsoft.com/office/drawing/2014/main" id="{E1830F3F-DC5B-E7A4-2C16-C96AE59E78DD}"/>
                </a:ext>
              </a:extLst>
            </p:cNvPr>
            <p:cNvSpPr/>
            <p:nvPr/>
          </p:nvSpPr>
          <p:spPr>
            <a:xfrm rot="20700000">
              <a:off x="864790" y="178981"/>
              <a:ext cx="1592756" cy="1592756"/>
            </a:xfrm>
            <a:prstGeom prst="gear6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Shape 4">
              <a:extLst>
                <a:ext uri="{FF2B5EF4-FFF2-40B4-BE49-F238E27FC236}">
                  <a16:creationId xmlns:a16="http://schemas.microsoft.com/office/drawing/2014/main" id="{D177D25F-2B3A-42C8-8B84-E0FDCD406920}"/>
                </a:ext>
              </a:extLst>
            </p:cNvPr>
            <p:cNvSpPr txBox="1"/>
            <p:nvPr/>
          </p:nvSpPr>
          <p:spPr>
            <a:xfrm>
              <a:off x="1079168" y="528339"/>
              <a:ext cx="1171938" cy="8940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5240" tIns="15240" rIns="15240" bIns="15240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r>
                <a:rPr lang="en-US" dirty="0"/>
                <a:t>Senior Members</a:t>
              </a:r>
            </a:p>
          </p:txBody>
        </p:sp>
      </p:grpSp>
      <p:grpSp>
        <p:nvGrpSpPr>
          <p:cNvPr id="15366" name="Group 14">
            <a:extLst>
              <a:ext uri="{FF2B5EF4-FFF2-40B4-BE49-F238E27FC236}">
                <a16:creationId xmlns:a16="http://schemas.microsoft.com/office/drawing/2014/main" id="{C15AE71F-C4F7-0B05-C507-316C4C48F95E}"/>
              </a:ext>
            </a:extLst>
          </p:cNvPr>
          <p:cNvGrpSpPr>
            <a:grpSpLocks/>
          </p:cNvGrpSpPr>
          <p:nvPr/>
        </p:nvGrpSpPr>
        <p:grpSpPr bwMode="auto">
          <a:xfrm>
            <a:off x="1450975" y="3335338"/>
            <a:ext cx="1592263" cy="1592262"/>
            <a:chOff x="864790" y="178981"/>
            <a:chExt cx="1592756" cy="1592756"/>
          </a:xfrm>
        </p:grpSpPr>
        <p:sp>
          <p:nvSpPr>
            <p:cNvPr id="16" name="Shape 15">
              <a:extLst>
                <a:ext uri="{FF2B5EF4-FFF2-40B4-BE49-F238E27FC236}">
                  <a16:creationId xmlns:a16="http://schemas.microsoft.com/office/drawing/2014/main" id="{8918BBC8-D839-E0E0-F45F-BDDE29CF32A3}"/>
                </a:ext>
              </a:extLst>
            </p:cNvPr>
            <p:cNvSpPr/>
            <p:nvPr/>
          </p:nvSpPr>
          <p:spPr>
            <a:xfrm rot="20700000">
              <a:off x="864790" y="178981"/>
              <a:ext cx="1592756" cy="1592756"/>
            </a:xfrm>
            <a:prstGeom prst="gear6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Shape 4">
              <a:extLst>
                <a:ext uri="{FF2B5EF4-FFF2-40B4-BE49-F238E27FC236}">
                  <a16:creationId xmlns:a16="http://schemas.microsoft.com/office/drawing/2014/main" id="{18F21942-8BB1-EA7D-6D1F-B8321BE852EE}"/>
                </a:ext>
              </a:extLst>
            </p:cNvPr>
            <p:cNvSpPr txBox="1"/>
            <p:nvPr/>
          </p:nvSpPr>
          <p:spPr>
            <a:xfrm>
              <a:off x="1129985" y="528339"/>
              <a:ext cx="1054426" cy="8940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5240" tIns="15240" rIns="15240" bIns="15240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r>
                <a:rPr lang="en-US" dirty="0"/>
                <a:t>Fellow Members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A674011-C63B-5E07-4191-290D0C9E86AD}"/>
              </a:ext>
            </a:extLst>
          </p:cNvPr>
          <p:cNvGrpSpPr/>
          <p:nvPr/>
        </p:nvGrpSpPr>
        <p:grpSpPr>
          <a:xfrm>
            <a:off x="3838423" y="417930"/>
            <a:ext cx="1592756" cy="1592756"/>
            <a:chOff x="864790" y="178981"/>
            <a:chExt cx="1592756" cy="1592756"/>
          </a:xfrm>
          <a:solidFill>
            <a:schemeClr val="accent1">
              <a:lumMod val="75000"/>
            </a:schemeClr>
          </a:solidFill>
        </p:grpSpPr>
        <p:sp>
          <p:nvSpPr>
            <p:cNvPr id="19" name="Shape 18">
              <a:extLst>
                <a:ext uri="{FF2B5EF4-FFF2-40B4-BE49-F238E27FC236}">
                  <a16:creationId xmlns:a16="http://schemas.microsoft.com/office/drawing/2014/main" id="{FB46B04B-66FA-276B-8BDF-9DD8315ED97A}"/>
                </a:ext>
              </a:extLst>
            </p:cNvPr>
            <p:cNvSpPr/>
            <p:nvPr/>
          </p:nvSpPr>
          <p:spPr>
            <a:xfrm rot="20700000">
              <a:off x="864790" y="178981"/>
              <a:ext cx="1592756" cy="1592756"/>
            </a:xfrm>
            <a:prstGeom prst="gear6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Shape 4">
              <a:extLst>
                <a:ext uri="{FF2B5EF4-FFF2-40B4-BE49-F238E27FC236}">
                  <a16:creationId xmlns:a16="http://schemas.microsoft.com/office/drawing/2014/main" id="{1DD1DA2F-A41E-048C-B649-D2A5AADC0C40}"/>
                </a:ext>
              </a:extLst>
            </p:cNvPr>
            <p:cNvSpPr txBox="1"/>
            <p:nvPr/>
          </p:nvSpPr>
          <p:spPr>
            <a:xfrm>
              <a:off x="1214128" y="528320"/>
              <a:ext cx="894080" cy="89408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5240" tIns="15240" rIns="15240" bIns="15240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r>
                <a:rPr lang="en-US" dirty="0"/>
                <a:t>WIE</a:t>
              </a:r>
              <a:endParaRPr lang="en-US" sz="1200" dirty="0"/>
            </a:p>
          </p:txBody>
        </p:sp>
      </p:grpSp>
      <p:grpSp>
        <p:nvGrpSpPr>
          <p:cNvPr id="15368" name="Group 20">
            <a:extLst>
              <a:ext uri="{FF2B5EF4-FFF2-40B4-BE49-F238E27FC236}">
                <a16:creationId xmlns:a16="http://schemas.microsoft.com/office/drawing/2014/main" id="{B3A7387F-8C05-46D2-6F37-849F9FE21A75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2659063"/>
            <a:ext cx="1592263" cy="1592262"/>
            <a:chOff x="864790" y="178981"/>
            <a:chExt cx="1592756" cy="1592756"/>
          </a:xfrm>
        </p:grpSpPr>
        <p:sp>
          <p:nvSpPr>
            <p:cNvPr id="22" name="Shape 21">
              <a:extLst>
                <a:ext uri="{FF2B5EF4-FFF2-40B4-BE49-F238E27FC236}">
                  <a16:creationId xmlns:a16="http://schemas.microsoft.com/office/drawing/2014/main" id="{1CA25FA1-0442-0B6D-F569-723B2B2809B4}"/>
                </a:ext>
              </a:extLst>
            </p:cNvPr>
            <p:cNvSpPr/>
            <p:nvPr/>
          </p:nvSpPr>
          <p:spPr>
            <a:xfrm rot="20700000">
              <a:off x="864790" y="178981"/>
              <a:ext cx="1592756" cy="1592756"/>
            </a:xfrm>
            <a:prstGeom prst="gear6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Shape 4">
              <a:extLst>
                <a:ext uri="{FF2B5EF4-FFF2-40B4-BE49-F238E27FC236}">
                  <a16:creationId xmlns:a16="http://schemas.microsoft.com/office/drawing/2014/main" id="{680FE794-4C3B-4DF0-E917-BB4724FF0B8A}"/>
                </a:ext>
              </a:extLst>
            </p:cNvPr>
            <p:cNvSpPr txBox="1"/>
            <p:nvPr/>
          </p:nvSpPr>
          <p:spPr>
            <a:xfrm>
              <a:off x="1091873" y="528339"/>
              <a:ext cx="1159234" cy="8940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5240" tIns="15240" rIns="15240" bIns="15240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r>
                <a:rPr lang="en-US" dirty="0"/>
                <a:t>Life </a:t>
              </a:r>
              <a:br>
                <a:rPr lang="en-US" dirty="0"/>
              </a:br>
              <a:r>
                <a:rPr lang="en-US" dirty="0"/>
                <a:t>Members</a:t>
              </a:r>
            </a:p>
          </p:txBody>
        </p:sp>
      </p:grpSp>
      <p:grpSp>
        <p:nvGrpSpPr>
          <p:cNvPr id="15369" name="Group 26">
            <a:extLst>
              <a:ext uri="{FF2B5EF4-FFF2-40B4-BE49-F238E27FC236}">
                <a16:creationId xmlns:a16="http://schemas.microsoft.com/office/drawing/2014/main" id="{26DE94D9-D554-773A-2F48-82DD5623EA04}"/>
              </a:ext>
            </a:extLst>
          </p:cNvPr>
          <p:cNvGrpSpPr>
            <a:grpSpLocks/>
          </p:cNvGrpSpPr>
          <p:nvPr/>
        </p:nvGrpSpPr>
        <p:grpSpPr bwMode="auto">
          <a:xfrm>
            <a:off x="6267450" y="1616075"/>
            <a:ext cx="1592263" cy="1592263"/>
            <a:chOff x="864790" y="178981"/>
            <a:chExt cx="1592756" cy="1592756"/>
          </a:xfrm>
        </p:grpSpPr>
        <p:sp>
          <p:nvSpPr>
            <p:cNvPr id="28" name="Shape 27">
              <a:extLst>
                <a:ext uri="{FF2B5EF4-FFF2-40B4-BE49-F238E27FC236}">
                  <a16:creationId xmlns:a16="http://schemas.microsoft.com/office/drawing/2014/main" id="{1549A512-D3BA-6F75-66E5-E057B7670532}"/>
                </a:ext>
              </a:extLst>
            </p:cNvPr>
            <p:cNvSpPr/>
            <p:nvPr/>
          </p:nvSpPr>
          <p:spPr>
            <a:xfrm rot="20700000">
              <a:off x="864790" y="178981"/>
              <a:ext cx="1592756" cy="1592756"/>
            </a:xfrm>
            <a:prstGeom prst="gear6">
              <a:avLst/>
            </a:prstGeom>
            <a:solidFill>
              <a:srgbClr val="005C4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" name="Shape 4">
              <a:extLst>
                <a:ext uri="{FF2B5EF4-FFF2-40B4-BE49-F238E27FC236}">
                  <a16:creationId xmlns:a16="http://schemas.microsoft.com/office/drawing/2014/main" id="{51074398-058B-DAB6-CF7A-7B836E707391}"/>
                </a:ext>
              </a:extLst>
            </p:cNvPr>
            <p:cNvSpPr txBox="1"/>
            <p:nvPr/>
          </p:nvSpPr>
          <p:spPr>
            <a:xfrm>
              <a:off x="1214148" y="528339"/>
              <a:ext cx="894040" cy="8940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5240" tIns="15240" rIns="15240" bIns="15240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r>
                <a:rPr lang="en-US" sz="1200" dirty="0"/>
                <a:t>Underserved Geographical Areas</a:t>
              </a:r>
            </a:p>
          </p:txBody>
        </p:sp>
      </p:grpSp>
      <p:sp>
        <p:nvSpPr>
          <p:cNvPr id="30" name="Oval 29">
            <a:extLst>
              <a:ext uri="{FF2B5EF4-FFF2-40B4-BE49-F238E27FC236}">
                <a16:creationId xmlns:a16="http://schemas.microsoft.com/office/drawing/2014/main" id="{369D6CD6-A132-0C52-3AB9-F1A8A106EDBB}"/>
              </a:ext>
            </a:extLst>
          </p:cNvPr>
          <p:cNvSpPr/>
          <p:nvPr/>
        </p:nvSpPr>
        <p:spPr>
          <a:xfrm rot="1013877">
            <a:off x="5151438" y="-746125"/>
            <a:ext cx="5638800" cy="260667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/>
          </a:p>
        </p:txBody>
      </p:sp>
      <p:sp>
        <p:nvSpPr>
          <p:cNvPr id="15371" name="TextBox 30">
            <a:extLst>
              <a:ext uri="{FF2B5EF4-FFF2-40B4-BE49-F238E27FC236}">
                <a16:creationId xmlns:a16="http://schemas.microsoft.com/office/drawing/2014/main" id="{03F583E1-68AB-2CEA-3A14-CEF2E364F3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8738" y="92075"/>
            <a:ext cx="3767137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400" b="1">
                <a:solidFill>
                  <a:srgbClr val="003E2E"/>
                </a:solidFill>
              </a:rPr>
              <a:t>FOCUS ON THE ENTIRE SCIENTIFIC AND PROFESSIONAL COMMUNITY</a:t>
            </a:r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7">
            <a:extLst>
              <a:ext uri="{FF2B5EF4-FFF2-40B4-BE49-F238E27FC236}">
                <a16:creationId xmlns:a16="http://schemas.microsoft.com/office/drawing/2014/main" id="{40E5599C-DC73-E914-7BEE-97862727A7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Areas of Actions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6389D30-49C4-E25A-8F2F-208A21232BFE}"/>
              </a:ext>
            </a:extLst>
          </p:cNvPr>
          <p:cNvGrpSpPr>
            <a:grpSpLocks/>
          </p:cNvGrpSpPr>
          <p:nvPr/>
        </p:nvGrpSpPr>
        <p:grpSpPr bwMode="auto">
          <a:xfrm>
            <a:off x="4475163" y="493713"/>
            <a:ext cx="4114800" cy="1370012"/>
            <a:chOff x="4475163" y="493713"/>
            <a:chExt cx="4114800" cy="1370012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6C31562-C9D3-E2BE-FDC0-C4DF77EE2356}"/>
                </a:ext>
              </a:extLst>
            </p:cNvPr>
            <p:cNvSpPr/>
            <p:nvPr/>
          </p:nvSpPr>
          <p:spPr>
            <a:xfrm>
              <a:off x="4764088" y="493713"/>
              <a:ext cx="3632200" cy="1370012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 dirty="0"/>
            </a:p>
          </p:txBody>
        </p:sp>
        <p:sp>
          <p:nvSpPr>
            <p:cNvPr id="17425" name="TextBox 8">
              <a:extLst>
                <a:ext uri="{FF2B5EF4-FFF2-40B4-BE49-F238E27FC236}">
                  <a16:creationId xmlns:a16="http://schemas.microsoft.com/office/drawing/2014/main" id="{3278E4CE-53F6-C394-BB2A-08E8817058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75163" y="828675"/>
              <a:ext cx="4114800" cy="954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en-US" sz="2800" b="1">
                  <a:solidFill>
                    <a:srgbClr val="003E2E"/>
                  </a:solidFill>
                </a:rPr>
                <a:t>Life-long Educational Activities</a:t>
              </a:r>
              <a:endParaRPr lang="en-US" altLang="en-US">
                <a:solidFill>
                  <a:srgbClr val="003E2E"/>
                </a:solidFill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C48619B1-A9A7-6370-E7D0-93BC83F196F8}"/>
              </a:ext>
            </a:extLst>
          </p:cNvPr>
          <p:cNvGrpSpPr>
            <a:grpSpLocks/>
          </p:cNvGrpSpPr>
          <p:nvPr/>
        </p:nvGrpSpPr>
        <p:grpSpPr bwMode="auto">
          <a:xfrm>
            <a:off x="904875" y="938213"/>
            <a:ext cx="4552950" cy="1370012"/>
            <a:chOff x="904875" y="938213"/>
            <a:chExt cx="4552950" cy="1370012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4553C853-350D-D81E-425B-CCF4EDEB2209}"/>
                </a:ext>
              </a:extLst>
            </p:cNvPr>
            <p:cNvSpPr/>
            <p:nvPr/>
          </p:nvSpPr>
          <p:spPr>
            <a:xfrm>
              <a:off x="904875" y="938213"/>
              <a:ext cx="3632200" cy="1370012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 dirty="0"/>
            </a:p>
          </p:txBody>
        </p:sp>
        <p:sp>
          <p:nvSpPr>
            <p:cNvPr id="17423" name="TextBox 12">
              <a:extLst>
                <a:ext uri="{FF2B5EF4-FFF2-40B4-BE49-F238E27FC236}">
                  <a16:creationId xmlns:a16="http://schemas.microsoft.com/office/drawing/2014/main" id="{5CB112CB-D156-A038-3377-B55CF6B1CD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6800" y="1355725"/>
              <a:ext cx="4391025" cy="800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en-US" sz="2800" b="1">
                  <a:solidFill>
                    <a:srgbClr val="003E2E"/>
                  </a:solidFill>
                </a:rPr>
                <a:t>Industry Engagement</a:t>
              </a:r>
            </a:p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altLang="en-US">
                <a:solidFill>
                  <a:srgbClr val="003E2E"/>
                </a:solidFill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F991A665-0A42-D09B-FD8F-A26CD215617D}"/>
              </a:ext>
            </a:extLst>
          </p:cNvPr>
          <p:cNvGrpSpPr>
            <a:grpSpLocks/>
          </p:cNvGrpSpPr>
          <p:nvPr/>
        </p:nvGrpSpPr>
        <p:grpSpPr bwMode="auto">
          <a:xfrm>
            <a:off x="-107950" y="2628900"/>
            <a:ext cx="4645025" cy="1370013"/>
            <a:chOff x="-107950" y="2628900"/>
            <a:chExt cx="4645025" cy="1370013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18329E5-7CA4-0A34-5985-B8F7EBDCD509}"/>
                </a:ext>
              </a:extLst>
            </p:cNvPr>
            <p:cNvSpPr/>
            <p:nvPr/>
          </p:nvSpPr>
          <p:spPr>
            <a:xfrm>
              <a:off x="381000" y="2628900"/>
              <a:ext cx="3632200" cy="1370013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 dirty="0"/>
            </a:p>
          </p:txBody>
        </p:sp>
        <p:sp>
          <p:nvSpPr>
            <p:cNvPr id="17421" name="TextBox 16">
              <a:extLst>
                <a:ext uri="{FF2B5EF4-FFF2-40B4-BE49-F238E27FC236}">
                  <a16:creationId xmlns:a16="http://schemas.microsoft.com/office/drawing/2014/main" id="{F7523D31-9E8E-3D5C-B457-4FFB844E05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07950" y="2836863"/>
              <a:ext cx="4645025" cy="954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en-US" sz="2800" b="1">
                  <a:solidFill>
                    <a:srgbClr val="003E2E"/>
                  </a:solidFill>
                </a:rPr>
                <a:t>Volunteering </a:t>
              </a:r>
              <a:br>
                <a:rPr lang="en-US" altLang="en-US" sz="2800" b="1">
                  <a:solidFill>
                    <a:srgbClr val="003E2E"/>
                  </a:solidFill>
                </a:rPr>
              </a:br>
              <a:r>
                <a:rPr lang="en-US" altLang="en-US" sz="2800" b="1">
                  <a:solidFill>
                    <a:srgbClr val="003E2E"/>
                  </a:solidFill>
                </a:rPr>
                <a:t>and Recognition</a:t>
              </a:r>
              <a:endParaRPr lang="en-US" altLang="en-US" b="1">
                <a:solidFill>
                  <a:srgbClr val="003E2E"/>
                </a:solidFill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724CBA9A-6638-C55A-B073-774457E1AA8D}"/>
              </a:ext>
            </a:extLst>
          </p:cNvPr>
          <p:cNvGrpSpPr>
            <a:grpSpLocks/>
          </p:cNvGrpSpPr>
          <p:nvPr/>
        </p:nvGrpSpPr>
        <p:grpSpPr bwMode="auto">
          <a:xfrm>
            <a:off x="4314825" y="2103438"/>
            <a:ext cx="4391025" cy="1384300"/>
            <a:chOff x="4314825" y="2103438"/>
            <a:chExt cx="4391025" cy="138430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B3E0E4A-1385-706B-2777-95C60BBB3470}"/>
                </a:ext>
              </a:extLst>
            </p:cNvPr>
            <p:cNvSpPr/>
            <p:nvPr/>
          </p:nvSpPr>
          <p:spPr>
            <a:xfrm>
              <a:off x="4648200" y="2103438"/>
              <a:ext cx="3632200" cy="136842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 dirty="0"/>
            </a:p>
          </p:txBody>
        </p:sp>
        <p:sp>
          <p:nvSpPr>
            <p:cNvPr id="17419" name="TextBox 10">
              <a:extLst>
                <a:ext uri="{FF2B5EF4-FFF2-40B4-BE49-F238E27FC236}">
                  <a16:creationId xmlns:a16="http://schemas.microsoft.com/office/drawing/2014/main" id="{E5F719A4-20F1-DFBF-869D-71B1164C17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14825" y="2255838"/>
              <a:ext cx="4391025" cy="1231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en-US" sz="2800" b="1">
                  <a:solidFill>
                    <a:srgbClr val="003E2E"/>
                  </a:solidFill>
                </a:rPr>
                <a:t>Retention </a:t>
              </a:r>
              <a:br>
                <a:rPr lang="en-US" altLang="en-US" sz="2800" b="1">
                  <a:solidFill>
                    <a:srgbClr val="003E2E"/>
                  </a:solidFill>
                </a:rPr>
              </a:br>
              <a:r>
                <a:rPr lang="en-US" altLang="en-US" sz="2800" b="1">
                  <a:solidFill>
                    <a:srgbClr val="003E2E"/>
                  </a:solidFill>
                </a:rPr>
                <a:t>and Recruitment</a:t>
              </a:r>
            </a:p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altLang="en-US">
                <a:solidFill>
                  <a:srgbClr val="003E2E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0657188-850D-839A-5405-D77E9888FE4F}"/>
              </a:ext>
            </a:extLst>
          </p:cNvPr>
          <p:cNvGrpSpPr>
            <a:grpSpLocks/>
          </p:cNvGrpSpPr>
          <p:nvPr/>
        </p:nvGrpSpPr>
        <p:grpSpPr bwMode="auto">
          <a:xfrm>
            <a:off x="4191000" y="3546475"/>
            <a:ext cx="5153025" cy="1370013"/>
            <a:chOff x="4191000" y="3546475"/>
            <a:chExt cx="5153025" cy="1370013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E6B7022F-8029-031B-9318-49A365109BA4}"/>
                </a:ext>
              </a:extLst>
            </p:cNvPr>
            <p:cNvSpPr/>
            <p:nvPr/>
          </p:nvSpPr>
          <p:spPr>
            <a:xfrm>
              <a:off x="4191000" y="3546475"/>
              <a:ext cx="3632200" cy="1370013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 dirty="0"/>
            </a:p>
          </p:txBody>
        </p:sp>
        <p:sp>
          <p:nvSpPr>
            <p:cNvPr id="17417" name="TextBox 20">
              <a:extLst>
                <a:ext uri="{FF2B5EF4-FFF2-40B4-BE49-F238E27FC236}">
                  <a16:creationId xmlns:a16="http://schemas.microsoft.com/office/drawing/2014/main" id="{4FEB3137-DEC7-82FF-43E9-B4026B518B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53000" y="3970338"/>
              <a:ext cx="4391025" cy="800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en-US" sz="2800" b="1">
                  <a:solidFill>
                    <a:srgbClr val="003E2E"/>
                  </a:solidFill>
                </a:rPr>
                <a:t>Cooperation</a:t>
              </a:r>
            </a:p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altLang="en-US">
                <a:solidFill>
                  <a:srgbClr val="003E2E"/>
                </a:solidFill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"/>
        <a:cs typeface="Calibri"/>
      </a:majorFont>
      <a:minorFont>
        <a:latin typeface="Calibri"/>
        <a:ea typeface=""/>
        <a:cs typeface="Noto Sans CJK S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cs typeface="Noto Sans CJK S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cs typeface="Noto Sans CJK S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"/>
        <a:cs typeface="Calibri"/>
      </a:majorFont>
      <a:minorFont>
        <a:latin typeface="Calibri"/>
        <a:ea typeface=""/>
        <a:cs typeface="Noto Sans CJK S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cs typeface="Noto Sans CJK S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cs typeface="Noto Sans CJK S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"/>
        <a:cs typeface="Calibri"/>
      </a:majorFont>
      <a:minorFont>
        <a:latin typeface="Calibri"/>
        <a:ea typeface=""/>
        <a:cs typeface="Noto Sans CJK S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cs typeface="Noto Sans CJK S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cs typeface="Noto Sans CJK S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"/>
        <a:cs typeface="Calibri"/>
      </a:majorFont>
      <a:minorFont>
        <a:latin typeface="Calibri"/>
        <a:ea typeface=""/>
        <a:cs typeface="Noto Sans CJK S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cs typeface="Noto Sans CJK S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cs typeface="Noto Sans CJK S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"/>
        <a:cs typeface="Calibri"/>
      </a:majorFont>
      <a:minorFont>
        <a:latin typeface="Calibri"/>
        <a:ea typeface=""/>
        <a:cs typeface="Noto Sans CJK S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cs typeface="Noto Sans CJK S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cs typeface="Noto Sans CJK S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"/>
        <a:cs typeface="Calibri"/>
      </a:majorFont>
      <a:minorFont>
        <a:latin typeface="Calibri"/>
        <a:ea typeface=""/>
        <a:cs typeface="Noto Sans CJK S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cs typeface="Noto Sans CJK S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cs typeface="Noto Sans CJK S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"/>
        <a:cs typeface="Calibri"/>
      </a:majorFont>
      <a:minorFont>
        <a:latin typeface="Calibri"/>
        <a:ea typeface=""/>
        <a:cs typeface="Noto Sans CJK S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cs typeface="Noto Sans CJK S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cs typeface="Noto Sans CJK S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171</Words>
  <Application>Microsoft Office PowerPoint</Application>
  <PresentationFormat>Custom</PresentationFormat>
  <Paragraphs>43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5</vt:i4>
      </vt:variant>
    </vt:vector>
  </HeadingPairs>
  <TitlesOfParts>
    <vt:vector size="17" baseType="lpstr">
      <vt:lpstr>Calibri</vt:lpstr>
      <vt:lpstr>Noto Sans CJK SC</vt:lpstr>
      <vt:lpstr>Arial</vt:lpstr>
      <vt:lpstr>Times New Roman</vt:lpstr>
      <vt:lpstr>Segoe UI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PowerPoint Presentation</vt:lpstr>
      <vt:lpstr>PowerPoint Presentation</vt:lpstr>
      <vt:lpstr>Goals</vt:lpstr>
      <vt:lpstr>Areas of Actions</vt:lpstr>
      <vt:lpstr>Areas of Actions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Donohoe, Pat</cp:lastModifiedBy>
  <cp:revision>217</cp:revision>
  <cp:lastPrinted>1601-01-01T00:00:00Z</cp:lastPrinted>
  <dcterms:created xsi:type="dcterms:W3CDTF">2016-10-24T19:40:55Z</dcterms:created>
  <dcterms:modified xsi:type="dcterms:W3CDTF">2024-03-21T00:05:10Z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/>
  </property>
  <property fmtid="{D5CDD505-2E9C-101B-9397-08002B2CF9AE}" pid="3" name="ContentTypeId">
    <vt:lpwstr>0x0101002D41EBEDA6AC5840903B6A09001ACC3E</vt:lpwstr>
  </property>
  <property fmtid="{D5CDD505-2E9C-101B-9397-08002B2CF9AE}" pid="4" name="CultureName">
    <vt:lpwstr/>
  </property>
  <property fmtid="{D5CDD505-2E9C-101B-9397-08002B2CF9AE}" pid="5" name="DefaultSectionNames">
    <vt:lpwstr/>
  </property>
  <property fmtid="{D5CDD505-2E9C-101B-9397-08002B2CF9AE}" pid="6" name="Distribution_Groups">
    <vt:lpwstr/>
  </property>
  <property fmtid="{D5CDD505-2E9C-101B-9397-08002B2CF9AE}" pid="7" name="FolderType">
    <vt:lpwstr/>
  </property>
  <property fmtid="{D5CDD505-2E9C-101B-9397-08002B2CF9AE}" pid="8" name="Has_Teacher_Only_SectionGroup">
    <vt:lpwstr/>
  </property>
  <property fmtid="{D5CDD505-2E9C-101B-9397-08002B2CF9AE}" pid="9" name="Invited_Students">
    <vt:lpwstr/>
  </property>
  <property fmtid="{D5CDD505-2E9C-101B-9397-08002B2CF9AE}" pid="10" name="Invited_Teachers">
    <vt:lpwstr/>
  </property>
  <property fmtid="{D5CDD505-2E9C-101B-9397-08002B2CF9AE}" pid="11" name="IsNotebookLocked">
    <vt:lpwstr/>
  </property>
  <property fmtid="{D5CDD505-2E9C-101B-9397-08002B2CF9AE}" pid="12" name="Is_Collaboration_Space_Locked">
    <vt:lpwstr/>
  </property>
  <property fmtid="{D5CDD505-2E9C-101B-9397-08002B2CF9AE}" pid="13" name="LMS_Mappings">
    <vt:lpwstr/>
  </property>
  <property fmtid="{D5CDD505-2E9C-101B-9397-08002B2CF9AE}" pid="14" name="Math_Settings">
    <vt:lpwstr/>
  </property>
  <property fmtid="{D5CDD505-2E9C-101B-9397-08002B2CF9AE}" pid="15" name="NotebookType">
    <vt:lpwstr/>
  </property>
  <property fmtid="{D5CDD505-2E9C-101B-9397-08002B2CF9AE}" pid="16" name="Owner">
    <vt:lpwstr/>
  </property>
  <property fmtid="{D5CDD505-2E9C-101B-9397-08002B2CF9AE}" pid="17" name="Self_Registration_Enabled">
    <vt:lpwstr/>
  </property>
  <property fmtid="{D5CDD505-2E9C-101B-9397-08002B2CF9AE}" pid="18" name="Student_Groups">
    <vt:lpwstr/>
  </property>
  <property fmtid="{D5CDD505-2E9C-101B-9397-08002B2CF9AE}" pid="19" name="Students">
    <vt:lpwstr/>
  </property>
  <property fmtid="{D5CDD505-2E9C-101B-9397-08002B2CF9AE}" pid="20" name="Teachers">
    <vt:lpwstr/>
  </property>
  <property fmtid="{D5CDD505-2E9C-101B-9397-08002B2CF9AE}" pid="21" name="TeamsChannelId">
    <vt:lpwstr/>
  </property>
  <property fmtid="{D5CDD505-2E9C-101B-9397-08002B2CF9AE}" pid="22" name="Templates">
    <vt:lpwstr/>
  </property>
</Properties>
</file>