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1" r:id="rId3"/>
    <p:sldId id="272" r:id="rId4"/>
    <p:sldId id="277" r:id="rId5"/>
    <p:sldId id="273" r:id="rId6"/>
    <p:sldId id="276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3/21/2024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3/21/2024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Hopkins@ieee.org" TargetMode="External"/><Relationship Id="rId2" Type="http://schemas.openxmlformats.org/officeDocument/2006/relationships/hyperlink" Target="mailto:Joe.Juisai@iee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835" y="1158757"/>
            <a:ext cx="1007204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 3 Conference Committee 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23,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Encourage Region 3 organizational units to develop conferences to meet the specialized interests of their members.</a:t>
            </a:r>
          </a:p>
          <a:p>
            <a:r>
              <a:rPr lang="en-US" dirty="0"/>
              <a:t>Solicit invitations from Sections in Region 3 to host </a:t>
            </a:r>
            <a:r>
              <a:rPr lang="en-US" dirty="0" err="1"/>
              <a:t>SoutheastCon</a:t>
            </a:r>
            <a:r>
              <a:rPr lang="en-US" dirty="0"/>
              <a:t> in accordance with the Region 3 </a:t>
            </a:r>
            <a:r>
              <a:rPr lang="en-US" dirty="0" err="1"/>
              <a:t>SoutheastCon</a:t>
            </a:r>
            <a:r>
              <a:rPr lang="en-US" dirty="0"/>
              <a:t> Operations Manual.</a:t>
            </a:r>
          </a:p>
          <a:p>
            <a:r>
              <a:rPr lang="en-US" dirty="0"/>
              <a:t>Maintain a library of accumulated experience of the Region related to conferences to help ensure the success of future conferences.</a:t>
            </a:r>
          </a:p>
          <a:p>
            <a:r>
              <a:rPr lang="en-US" dirty="0"/>
              <a:t>Periodically review the effectiveness of the conferences sponsored by Region 3 organizational units and make recommendations for improvements.</a:t>
            </a:r>
          </a:p>
          <a:p>
            <a:r>
              <a:rPr lang="en-US" dirty="0"/>
              <a:t>Give assistance in the negotiation of contracts for service. Review, and approve all such contracts where Region 3 might have financial liability over $5000.00.</a:t>
            </a:r>
          </a:p>
          <a:p>
            <a:r>
              <a:rPr lang="en-US" dirty="0"/>
              <a:t>Provide support for Region 3 conferences including sub-OUs with a focus on </a:t>
            </a:r>
            <a:r>
              <a:rPr lang="en-US" dirty="0" err="1"/>
              <a:t>SoutheastCon</a:t>
            </a:r>
            <a:r>
              <a:rPr lang="en-US" dirty="0"/>
              <a:t>.</a:t>
            </a:r>
          </a:p>
          <a:p>
            <a:r>
              <a:rPr lang="en-US" dirty="0"/>
              <a:t>Maintain the IEEE Region 3 </a:t>
            </a:r>
            <a:r>
              <a:rPr lang="en-US" dirty="0" err="1"/>
              <a:t>SoutheastCon</a:t>
            </a:r>
            <a:r>
              <a:rPr lang="en-US" dirty="0"/>
              <a:t> Operations Manual.</a:t>
            </a:r>
          </a:p>
        </p:txBody>
      </p:sp>
    </p:spTree>
    <p:extLst>
      <p:ext uri="{BB962C8B-B14F-4D97-AF65-F5344CB8AC3E}">
        <p14:creationId xmlns:p14="http://schemas.microsoft.com/office/powerpoint/2010/main" val="359663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D7E4C269-C779-6319-E2FB-69921A16EE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28181"/>
              </p:ext>
            </p:extLst>
          </p:nvPr>
        </p:nvGraphicFramePr>
        <p:xfrm>
          <a:off x="2060446" y="1420813"/>
          <a:ext cx="6828795" cy="487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265">
                  <a:extLst>
                    <a:ext uri="{9D8B030D-6E8A-4147-A177-3AD203B41FA5}">
                      <a16:colId xmlns:a16="http://schemas.microsoft.com/office/drawing/2014/main" val="1785393683"/>
                    </a:ext>
                  </a:extLst>
                </a:gridCol>
                <a:gridCol w="2276265">
                  <a:extLst>
                    <a:ext uri="{9D8B030D-6E8A-4147-A177-3AD203B41FA5}">
                      <a16:colId xmlns:a16="http://schemas.microsoft.com/office/drawing/2014/main" val="4039929261"/>
                    </a:ext>
                  </a:extLst>
                </a:gridCol>
                <a:gridCol w="2276265">
                  <a:extLst>
                    <a:ext uri="{9D8B030D-6E8A-4147-A177-3AD203B41FA5}">
                      <a16:colId xmlns:a16="http://schemas.microsoft.com/office/drawing/2014/main" val="1617158127"/>
                    </a:ext>
                  </a:extLst>
                </a:gridCol>
              </a:tblGrid>
              <a:tr h="3834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065388"/>
                  </a:ext>
                </a:extLst>
              </a:tr>
              <a:tr h="32022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 Juisai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Committee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joe.juisai@ieee.org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08718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Stephen Hopkins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stephen.hopkins@ieee.org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854510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Sonya Dillard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Director-Elect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sonya.dillard@ieee.org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85659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Eric Ackerman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e.ackerman@ieee.org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678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Bailey Heyman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Student Activities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bailey.u.heyman@gmail.com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29426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Tamseel Syed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Conference Operations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syed.tamseel@ieee.org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96704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Wyman Williams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Conference Operations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wyman.williams.us@ieee.org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00950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Chan Wong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Industry Engagement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chanwong@ieee.org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53026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John McDonald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Industry Engagement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johndougmcd@gmail.com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1346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 Pennisi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Region 3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joe.pennisi@ieee.org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88611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Jim Conrad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Former Region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j.conrad@ieee.org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35034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 Juisai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2023 - Orlando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joe.juisai@ieee.org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065392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Alessio Medda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2024 - Atlanta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alessiomedda@ieee.org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302085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Charles Lord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2025 - Charlotte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c.j.lord@ieee.org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46987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Will Goins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SoutheastCon 2026 - Huntsville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goins@ieee.org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0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2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SoutheastCon</a:t>
            </a:r>
            <a:r>
              <a:rPr lang="en-US" dirty="0"/>
              <a:t> Atlanta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week is a culmination of over 3 years of work</a:t>
            </a:r>
          </a:p>
          <a:p>
            <a:pPr lvl="1"/>
            <a:r>
              <a:rPr lang="en-US" dirty="0"/>
              <a:t>Technical Papers</a:t>
            </a:r>
          </a:p>
          <a:p>
            <a:pPr lvl="1"/>
            <a:r>
              <a:rPr lang="en-US" dirty="0"/>
              <a:t>Student Competitions</a:t>
            </a:r>
          </a:p>
          <a:p>
            <a:pPr lvl="1"/>
            <a:r>
              <a:rPr lang="en-US" dirty="0"/>
              <a:t>Region Meetings</a:t>
            </a:r>
          </a:p>
          <a:p>
            <a:pPr lvl="1"/>
            <a:r>
              <a:rPr lang="en-US" dirty="0"/>
              <a:t>Training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6600" dirty="0"/>
              <a:t>Thank you, Atlanta!</a:t>
            </a:r>
          </a:p>
        </p:txBody>
      </p:sp>
    </p:spTree>
    <p:extLst>
      <p:ext uri="{BB962C8B-B14F-4D97-AF65-F5344CB8AC3E}">
        <p14:creationId xmlns:p14="http://schemas.microsoft.com/office/powerpoint/2010/main" val="155888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SoutheastCon</a:t>
            </a:r>
            <a:r>
              <a:rPr lang="en-US" dirty="0"/>
              <a:t> 2025 Charlotte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review and approval in process</a:t>
            </a:r>
          </a:p>
          <a:p>
            <a:r>
              <a:rPr lang="en-US" dirty="0"/>
              <a:t>Hardware Rules Release (Sunday)</a:t>
            </a:r>
          </a:p>
        </p:txBody>
      </p:sp>
    </p:spTree>
    <p:extLst>
      <p:ext uri="{BB962C8B-B14F-4D97-AF65-F5344CB8AC3E}">
        <p14:creationId xmlns:p14="http://schemas.microsoft.com/office/powerpoint/2010/main" val="339881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SoutheastCon</a:t>
            </a:r>
            <a:r>
              <a:rPr lang="en-US" dirty="0"/>
              <a:t> 2026 Huntsville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MOU and IEEE MCE engagement in process</a:t>
            </a:r>
          </a:p>
          <a:p>
            <a:r>
              <a:rPr lang="en-US" dirty="0"/>
              <a:t>Budget development in process</a:t>
            </a:r>
          </a:p>
        </p:txBody>
      </p:sp>
    </p:spTree>
    <p:extLst>
      <p:ext uri="{BB962C8B-B14F-4D97-AF65-F5344CB8AC3E}">
        <p14:creationId xmlns:p14="http://schemas.microsoft.com/office/powerpoint/2010/main" val="388453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F4F2-9D58-2CB0-CA76-7E6CD9A9A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Chair - Joe Juisai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Joe.Juisai@ieee.org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Vice-Chair - Stephen Hopkins, CISSP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Stephen.Hopkins@ieee.org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21</TotalTime>
  <Words>400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Region 3 Conference Committee  </vt:lpstr>
      <vt:lpstr>Responsibilities</vt:lpstr>
      <vt:lpstr>Committee Members</vt:lpstr>
      <vt:lpstr>SoutheastCon Atlanta 2024</vt:lpstr>
      <vt:lpstr>SoutheastCon 2025 Charlotte </vt:lpstr>
      <vt:lpstr>SoutheastCon 2026 Huntsville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3</cp:revision>
  <dcterms:created xsi:type="dcterms:W3CDTF">2024-01-28T22:59:39Z</dcterms:created>
  <dcterms:modified xsi:type="dcterms:W3CDTF">2024-03-22T03:04:43Z</dcterms:modified>
</cp:coreProperties>
</file>