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286</TotalTime>
  <Words>809</Words>
  <Application>Microsoft Office PowerPoint</Application>
  <PresentationFormat>Widescreen</PresentationFormat>
  <Paragraphs>75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Region 3 Nominations &amp; Appointments Committee</vt:lpstr>
      <vt:lpstr>Region 3 Nominations and Appointments (N&amp;A) Committee</vt:lpstr>
      <vt:lpstr>Region 3 N&amp;A in Bylaws</vt:lpstr>
      <vt:lpstr>Region 3 N&amp;A in Operations Manual</vt:lpstr>
      <vt:lpstr>Region 3 N&amp;A in Operations Manual  (Continued)</vt:lpstr>
      <vt:lpstr>R3 N&amp;A Confidentiality</vt:lpstr>
      <vt:lpstr>Region 3 N&amp;A Position Recommendations</vt:lpstr>
      <vt:lpstr>Region 3 N&amp;A Timeline 2024</vt:lpstr>
      <vt:lpstr>Region 3 N&amp;A Timeline 2025</vt:lpstr>
      <vt:lpstr>Region 3 Structure</vt:lpstr>
      <vt:lpstr>Thank you for all you do for IEEE!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32</cp:revision>
  <dcterms:created xsi:type="dcterms:W3CDTF">2024-01-28T22:59:39Z</dcterms:created>
  <dcterms:modified xsi:type="dcterms:W3CDTF">2024-03-21T00:01:58Z</dcterms:modified>
</cp:coreProperties>
</file>