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1" r:id="rId2"/>
    <p:sldId id="275" r:id="rId3"/>
    <p:sldId id="276" r:id="rId4"/>
    <p:sldId id="277" r:id="rId5"/>
    <p:sldId id="274" r:id="rId6"/>
    <p:sldId id="278" r:id="rId7"/>
    <p:sldId id="269" r:id="rId8"/>
    <p:sldId id="272" r:id="rId9"/>
    <p:sldId id="273" r:id="rId10"/>
    <p:sldId id="279" r:id="rId11"/>
    <p:sldId id="283" r:id="rId12"/>
    <p:sldId id="280" r:id="rId13"/>
    <p:sldId id="281" r:id="rId14"/>
    <p:sldId id="28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D"/>
    <a:srgbClr val="E3E8EB"/>
    <a:srgbClr val="DFE3E7"/>
    <a:srgbClr val="E4E9ED"/>
    <a:srgbClr val="002A4E"/>
    <a:srgbClr val="F6BE07"/>
    <a:srgbClr val="0062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4" autoAdjust="0"/>
    <p:restoredTop sz="94660"/>
  </p:normalViewPr>
  <p:slideViewPr>
    <p:cSldViewPr snapToGrid="0">
      <p:cViewPr varScale="1">
        <p:scale>
          <a:sx n="89" d="100"/>
          <a:sy n="89" d="100"/>
        </p:scale>
        <p:origin x="642" y="7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A75556-C536-4B27-B812-A02EA16935C3}" type="datetimeFigureOut">
              <a:rPr lang="en-US" smtClean="0"/>
              <a:t>3/20/2024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711C49-634C-40A4-B611-39B3208BDC72}" type="slidenum">
              <a:rPr lang="en-US" smtClean="0"/>
              <a:t>‹#›</a:t>
            </a:fld>
            <a:endParaRPr lang="en-US"/>
          </a:p>
        </p:txBody>
      </p:sp>
    </p:spTree>
    <p:extLst>
      <p:ext uri="{BB962C8B-B14F-4D97-AF65-F5344CB8AC3E}">
        <p14:creationId xmlns:p14="http://schemas.microsoft.com/office/powerpoint/2010/main" val="2651753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B2746-9516-4131-A66B-13D41FE5D1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82867A-808D-4B4C-8147-E20DE8F56D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613B5D-7A28-4567-9D95-6D56D75EDDEB}"/>
              </a:ext>
            </a:extLst>
          </p:cNvPr>
          <p:cNvSpPr>
            <a:spLocks noGrp="1"/>
          </p:cNvSpPr>
          <p:nvPr>
            <p:ph type="dt" sz="half" idx="10"/>
          </p:nvPr>
        </p:nvSpPr>
        <p:spPr/>
        <p:txBody>
          <a:bodyPr/>
          <a:lstStyle/>
          <a:p>
            <a:fld id="{E6CF6E10-088A-474C-A2BB-26858750F9E5}" type="datetime1">
              <a:rPr lang="en-US" smtClean="0"/>
              <a:t>3/20/2024</a:t>
            </a:fld>
            <a:endParaRPr lang="en-US"/>
          </a:p>
        </p:txBody>
      </p:sp>
      <p:sp>
        <p:nvSpPr>
          <p:cNvPr id="5" name="Footer Placeholder 4">
            <a:extLst>
              <a:ext uri="{FF2B5EF4-FFF2-40B4-BE49-F238E27FC236}">
                <a16:creationId xmlns:a16="http://schemas.microsoft.com/office/drawing/2014/main" id="{925A833A-68CD-471C-8A62-4A93E2B31FD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C0F18A2-42DA-4AF3-B769-DFD694605B03}"/>
              </a:ext>
            </a:extLst>
          </p:cNvPr>
          <p:cNvSpPr>
            <a:spLocks noGrp="1"/>
          </p:cNvSpPr>
          <p:nvPr>
            <p:ph type="sldNum" sz="quarter" idx="12"/>
          </p:nvPr>
        </p:nvSpPr>
        <p:spPr/>
        <p:txBody>
          <a:bodyPr/>
          <a:lstStyle/>
          <a:p>
            <a:fld id="{FE9165D2-D3B6-435C-A2E0-8337FBEE834F}" type="slidenum">
              <a:rPr lang="en-US" smtClean="0"/>
              <a:t>‹#›</a:t>
            </a:fld>
            <a:endParaRPr lang="en-US" dirty="0"/>
          </a:p>
        </p:txBody>
      </p:sp>
      <p:pic>
        <p:nvPicPr>
          <p:cNvPr id="9" name="Picture 8">
            <a:extLst>
              <a:ext uri="{FF2B5EF4-FFF2-40B4-BE49-F238E27FC236}">
                <a16:creationId xmlns:a16="http://schemas.microsoft.com/office/drawing/2014/main" id="{97A59788-7E7E-4BE1-807C-8B58310132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6701" y="213459"/>
            <a:ext cx="1628452" cy="908904"/>
          </a:xfrm>
          <a:prstGeom prst="rect">
            <a:avLst/>
          </a:prstGeom>
        </p:spPr>
      </p:pic>
      <p:pic>
        <p:nvPicPr>
          <p:cNvPr id="10" name="Picture 9">
            <a:extLst>
              <a:ext uri="{FF2B5EF4-FFF2-40B4-BE49-F238E27FC236}">
                <a16:creationId xmlns:a16="http://schemas.microsoft.com/office/drawing/2014/main" id="{E3AE2D5C-9575-4FC5-9F95-1A92088EAEC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09800" y="1366"/>
            <a:ext cx="1405888" cy="1224529"/>
          </a:xfrm>
          <a:prstGeom prst="rect">
            <a:avLst/>
          </a:prstGeom>
        </p:spPr>
      </p:pic>
    </p:spTree>
    <p:extLst>
      <p:ext uri="{BB962C8B-B14F-4D97-AF65-F5344CB8AC3E}">
        <p14:creationId xmlns:p14="http://schemas.microsoft.com/office/powerpoint/2010/main" val="23996762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9DBF9-1070-4D1D-B24A-AC9D4C4B39D5}"/>
              </a:ext>
            </a:extLst>
          </p:cNvPr>
          <p:cNvSpPr>
            <a:spLocks noGrp="1"/>
          </p:cNvSpPr>
          <p:nvPr>
            <p:ph type="title"/>
          </p:nvPr>
        </p:nvSpPr>
        <p:spPr>
          <a:xfrm>
            <a:off x="839788" y="457200"/>
            <a:ext cx="3932237" cy="1143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0785C7-F30C-41C5-B470-AB1FB71145C8}"/>
              </a:ext>
            </a:extLst>
          </p:cNvPr>
          <p:cNvSpPr>
            <a:spLocks noGrp="1"/>
          </p:cNvSpPr>
          <p:nvPr>
            <p:ph type="pic" idx="1"/>
          </p:nvPr>
        </p:nvSpPr>
        <p:spPr>
          <a:xfrm>
            <a:off x="5183188" y="1600200"/>
            <a:ext cx="6172200" cy="470077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FDCA933-8B8C-488C-8599-84327CF05BF2}"/>
              </a:ext>
            </a:extLst>
          </p:cNvPr>
          <p:cNvSpPr>
            <a:spLocks noGrp="1"/>
          </p:cNvSpPr>
          <p:nvPr>
            <p:ph type="body" sz="half" idx="2"/>
          </p:nvPr>
        </p:nvSpPr>
        <p:spPr>
          <a:xfrm>
            <a:off x="839788" y="1600200"/>
            <a:ext cx="3932237" cy="47007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35A62C-4F9F-43DC-8E79-D0E7C60BE11D}"/>
              </a:ext>
            </a:extLst>
          </p:cNvPr>
          <p:cNvSpPr>
            <a:spLocks noGrp="1"/>
          </p:cNvSpPr>
          <p:nvPr>
            <p:ph type="dt" sz="half" idx="10"/>
          </p:nvPr>
        </p:nvSpPr>
        <p:spPr>
          <a:xfrm>
            <a:off x="4867938" y="6356350"/>
            <a:ext cx="2743200" cy="365125"/>
          </a:xfrm>
        </p:spPr>
        <p:txBody>
          <a:bodyPr/>
          <a:lstStyle>
            <a:lvl1pPr algn="ctr">
              <a:defRPr/>
            </a:lvl1pPr>
          </a:lstStyle>
          <a:p>
            <a:fld id="{7F9B0DC5-2C23-46EA-9207-C3334FEAA56E}" type="datetime1">
              <a:rPr lang="en-US" smtClean="0"/>
              <a:pPr/>
              <a:t>3/20/2024</a:t>
            </a:fld>
            <a:endParaRPr lang="en-US"/>
          </a:p>
        </p:txBody>
      </p:sp>
      <p:sp>
        <p:nvSpPr>
          <p:cNvPr id="7" name="Slide Number Placeholder 6">
            <a:extLst>
              <a:ext uri="{FF2B5EF4-FFF2-40B4-BE49-F238E27FC236}">
                <a16:creationId xmlns:a16="http://schemas.microsoft.com/office/drawing/2014/main" id="{F9D4410C-2ADE-4198-AF7C-F1A2A46C3FFA}"/>
              </a:ext>
            </a:extLst>
          </p:cNvPr>
          <p:cNvSpPr>
            <a:spLocks noGrp="1"/>
          </p:cNvSpPr>
          <p:nvPr>
            <p:ph type="sldNum" sz="quarter" idx="12"/>
          </p:nvPr>
        </p:nvSpPr>
        <p:spPr/>
        <p:txBody>
          <a:bodyPr/>
          <a:lstStyle/>
          <a:p>
            <a:fld id="{FE9165D2-D3B6-435C-A2E0-8337FBEE834F}" type="slidenum">
              <a:rPr lang="en-US" smtClean="0"/>
              <a:t>‹#›</a:t>
            </a:fld>
            <a:endParaRPr lang="en-US"/>
          </a:p>
        </p:txBody>
      </p:sp>
      <p:pic>
        <p:nvPicPr>
          <p:cNvPr id="6" name="Picture 5">
            <a:extLst>
              <a:ext uri="{FF2B5EF4-FFF2-40B4-BE49-F238E27FC236}">
                <a16:creationId xmlns:a16="http://schemas.microsoft.com/office/drawing/2014/main" id="{F90D4B8B-7A01-8ECB-55A4-54C519A78DF3}"/>
              </a:ext>
            </a:extLst>
          </p:cNvPr>
          <p:cNvPicPr>
            <a:picLocks noChangeAspect="1"/>
          </p:cNvPicPr>
          <p:nvPr userDrawn="1"/>
        </p:nvPicPr>
        <p:blipFill>
          <a:blip r:embed="rId2"/>
          <a:stretch>
            <a:fillRect/>
          </a:stretch>
        </p:blipFill>
        <p:spPr>
          <a:xfrm>
            <a:off x="10281481" y="332162"/>
            <a:ext cx="1095336" cy="957671"/>
          </a:xfrm>
          <a:prstGeom prst="rect">
            <a:avLst/>
          </a:prstGeom>
        </p:spPr>
      </p:pic>
      <p:pic>
        <p:nvPicPr>
          <p:cNvPr id="10" name="Picture 9">
            <a:extLst>
              <a:ext uri="{FF2B5EF4-FFF2-40B4-BE49-F238E27FC236}">
                <a16:creationId xmlns:a16="http://schemas.microsoft.com/office/drawing/2014/main" id="{4770E9F6-FA5E-4B26-A454-8D366B38AD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11" name="Picture 10">
            <a:extLst>
              <a:ext uri="{FF2B5EF4-FFF2-40B4-BE49-F238E27FC236}">
                <a16:creationId xmlns:a16="http://schemas.microsoft.com/office/drawing/2014/main" id="{B47D0050-DDA1-47F5-B1B0-B43EA69BBE8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52330" y="5652167"/>
            <a:ext cx="1405888" cy="1224529"/>
          </a:xfrm>
          <a:prstGeom prst="rect">
            <a:avLst/>
          </a:prstGeom>
        </p:spPr>
      </p:pic>
    </p:spTree>
    <p:extLst>
      <p:ext uri="{BB962C8B-B14F-4D97-AF65-F5344CB8AC3E}">
        <p14:creationId xmlns:p14="http://schemas.microsoft.com/office/powerpoint/2010/main" val="42705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F8AA4-672F-4E6B-A8DF-43E43537C3B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19B63-9B50-4AE3-8E69-59AF4CE8B49C}"/>
              </a:ext>
            </a:extLst>
          </p:cNvPr>
          <p:cNvSpPr>
            <a:spLocks noGrp="1"/>
          </p:cNvSpPr>
          <p:nvPr>
            <p:ph idx="1"/>
          </p:nvPr>
        </p:nvSpPr>
        <p:spPr>
          <a:xfrm>
            <a:off x="838200" y="1371598"/>
            <a:ext cx="10515600" cy="4933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DFE146CA-3223-49D8-8A04-78A4B0BAE014}"/>
              </a:ext>
            </a:extLst>
          </p:cNvPr>
          <p:cNvSpPr>
            <a:spLocks noGrp="1"/>
          </p:cNvSpPr>
          <p:nvPr>
            <p:ph type="sldNum" sz="quarter" idx="12"/>
          </p:nvPr>
        </p:nvSpPr>
        <p:spPr/>
        <p:txBody>
          <a:bodyPr/>
          <a:lstStyle/>
          <a:p>
            <a:fld id="{FE9165D2-D3B6-435C-A2E0-8337FBEE834F}" type="slidenum">
              <a:rPr lang="en-US" smtClean="0"/>
              <a:t>‹#›</a:t>
            </a:fld>
            <a:endParaRPr lang="en-US"/>
          </a:p>
        </p:txBody>
      </p:sp>
      <p:cxnSp>
        <p:nvCxnSpPr>
          <p:cNvPr id="9" name="Straight Connector 8">
            <a:extLst>
              <a:ext uri="{FF2B5EF4-FFF2-40B4-BE49-F238E27FC236}">
                <a16:creationId xmlns:a16="http://schemas.microsoft.com/office/drawing/2014/main" id="{5A9B48D5-747D-4432-BC9A-3C77664234B5}"/>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2F50DCF-F4CB-4F07-B7CD-C0CCBFA74266}"/>
              </a:ext>
            </a:extLst>
          </p:cNvPr>
          <p:cNvPicPr>
            <a:picLocks noChangeAspect="1"/>
          </p:cNvPicPr>
          <p:nvPr userDrawn="1"/>
        </p:nvPicPr>
        <p:blipFill>
          <a:blip r:embed="rId2"/>
          <a:stretch>
            <a:fillRect/>
          </a:stretch>
        </p:blipFill>
        <p:spPr>
          <a:xfrm>
            <a:off x="10281481" y="303586"/>
            <a:ext cx="1095336" cy="957671"/>
          </a:xfrm>
          <a:prstGeom prst="rect">
            <a:avLst/>
          </a:prstGeom>
        </p:spPr>
      </p:pic>
      <p:pic>
        <p:nvPicPr>
          <p:cNvPr id="10" name="Picture 9">
            <a:extLst>
              <a:ext uri="{FF2B5EF4-FFF2-40B4-BE49-F238E27FC236}">
                <a16:creationId xmlns:a16="http://schemas.microsoft.com/office/drawing/2014/main" id="{10B5F19B-9159-48B6-8D3A-235A1EA0A1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11" name="Picture 10">
            <a:extLst>
              <a:ext uri="{FF2B5EF4-FFF2-40B4-BE49-F238E27FC236}">
                <a16:creationId xmlns:a16="http://schemas.microsoft.com/office/drawing/2014/main" id="{FAF6EE1E-E6DE-4167-A966-26C6F2CCBE4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52330" y="5652167"/>
            <a:ext cx="1405888" cy="1224529"/>
          </a:xfrm>
          <a:prstGeom prst="rect">
            <a:avLst/>
          </a:prstGeom>
        </p:spPr>
      </p:pic>
    </p:spTree>
    <p:extLst>
      <p:ext uri="{BB962C8B-B14F-4D97-AF65-F5344CB8AC3E}">
        <p14:creationId xmlns:p14="http://schemas.microsoft.com/office/powerpoint/2010/main" val="254584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F5EA7-C868-490E-B23A-318ECA48A7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72C6D4-09FA-4CB4-BBE1-0C9A335D3E35}"/>
              </a:ext>
            </a:extLst>
          </p:cNvPr>
          <p:cNvSpPr>
            <a:spLocks noGrp="1"/>
          </p:cNvSpPr>
          <p:nvPr>
            <p:ph type="body" idx="1"/>
          </p:nvPr>
        </p:nvSpPr>
        <p:spPr>
          <a:xfrm>
            <a:off x="831850" y="456247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84D455-26D7-488B-82F6-553A3A7ADEC2}"/>
              </a:ext>
            </a:extLst>
          </p:cNvPr>
          <p:cNvSpPr>
            <a:spLocks noGrp="1"/>
          </p:cNvSpPr>
          <p:nvPr>
            <p:ph type="dt" sz="half" idx="10"/>
          </p:nvPr>
        </p:nvSpPr>
        <p:spPr>
          <a:xfrm>
            <a:off x="4979580" y="6356350"/>
            <a:ext cx="2743200" cy="365125"/>
          </a:xfrm>
        </p:spPr>
        <p:txBody>
          <a:bodyPr/>
          <a:lstStyle>
            <a:lvl1pPr algn="ctr">
              <a:defRPr/>
            </a:lvl1pPr>
          </a:lstStyle>
          <a:p>
            <a:fld id="{3ADABA23-1EE7-4FF7-81E1-1C903E520C5D}" type="datetime1">
              <a:rPr lang="en-US" smtClean="0"/>
              <a:pPr/>
              <a:t>3/20/2024</a:t>
            </a:fld>
            <a:endParaRPr lang="en-US"/>
          </a:p>
        </p:txBody>
      </p:sp>
      <p:sp>
        <p:nvSpPr>
          <p:cNvPr id="6" name="Slide Number Placeholder 5">
            <a:extLst>
              <a:ext uri="{FF2B5EF4-FFF2-40B4-BE49-F238E27FC236}">
                <a16:creationId xmlns:a16="http://schemas.microsoft.com/office/drawing/2014/main" id="{8D2F5C34-085F-499C-8F57-D2607BD49276}"/>
              </a:ext>
            </a:extLst>
          </p:cNvPr>
          <p:cNvSpPr>
            <a:spLocks noGrp="1"/>
          </p:cNvSpPr>
          <p:nvPr>
            <p:ph type="sldNum" sz="quarter" idx="12"/>
          </p:nvPr>
        </p:nvSpPr>
        <p:spPr/>
        <p:txBody>
          <a:bodyPr/>
          <a:lstStyle/>
          <a:p>
            <a:fld id="{FE9165D2-D3B6-435C-A2E0-8337FBEE834F}" type="slidenum">
              <a:rPr lang="en-US" smtClean="0"/>
              <a:t>‹#›</a:t>
            </a:fld>
            <a:endParaRPr lang="en-US"/>
          </a:p>
        </p:txBody>
      </p:sp>
      <p:pic>
        <p:nvPicPr>
          <p:cNvPr id="10" name="Picture 9">
            <a:extLst>
              <a:ext uri="{FF2B5EF4-FFF2-40B4-BE49-F238E27FC236}">
                <a16:creationId xmlns:a16="http://schemas.microsoft.com/office/drawing/2014/main" id="{29352316-4A36-4DCD-8BEF-80FF909BC3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11" name="Picture 10">
            <a:extLst>
              <a:ext uri="{FF2B5EF4-FFF2-40B4-BE49-F238E27FC236}">
                <a16:creationId xmlns:a16="http://schemas.microsoft.com/office/drawing/2014/main" id="{0AA0505E-2EBD-4C8A-93AE-08DAA23EA1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2330" y="5652167"/>
            <a:ext cx="1405888" cy="1224529"/>
          </a:xfrm>
          <a:prstGeom prst="rect">
            <a:avLst/>
          </a:prstGeom>
        </p:spPr>
      </p:pic>
    </p:spTree>
    <p:extLst>
      <p:ext uri="{BB962C8B-B14F-4D97-AF65-F5344CB8AC3E}">
        <p14:creationId xmlns:p14="http://schemas.microsoft.com/office/powerpoint/2010/main" val="1321132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E7D5-A79C-4556-83E8-6B58CFF10B0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05A1758-89B2-45B0-8905-D8E64D78AFA4}"/>
              </a:ext>
            </a:extLst>
          </p:cNvPr>
          <p:cNvSpPr>
            <a:spLocks noGrp="1"/>
          </p:cNvSpPr>
          <p:nvPr>
            <p:ph sz="half" idx="1"/>
          </p:nvPr>
        </p:nvSpPr>
        <p:spPr>
          <a:xfrm>
            <a:off x="838200" y="1371600"/>
            <a:ext cx="5181600" cy="4933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0545AE-17DA-4C71-83F1-F155B735E45C}"/>
              </a:ext>
            </a:extLst>
          </p:cNvPr>
          <p:cNvSpPr>
            <a:spLocks noGrp="1"/>
          </p:cNvSpPr>
          <p:nvPr>
            <p:ph sz="half" idx="2"/>
          </p:nvPr>
        </p:nvSpPr>
        <p:spPr>
          <a:xfrm>
            <a:off x="6172200" y="1371600"/>
            <a:ext cx="5181600" cy="49335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08DFCAE-B36C-4702-A2EF-1529D21F20B3}"/>
              </a:ext>
            </a:extLst>
          </p:cNvPr>
          <p:cNvSpPr>
            <a:spLocks noGrp="1"/>
          </p:cNvSpPr>
          <p:nvPr>
            <p:ph type="dt" sz="half" idx="10"/>
          </p:nvPr>
        </p:nvSpPr>
        <p:spPr>
          <a:xfrm>
            <a:off x="4862623" y="6328116"/>
            <a:ext cx="2743200" cy="365125"/>
          </a:xfrm>
        </p:spPr>
        <p:txBody>
          <a:bodyPr/>
          <a:lstStyle>
            <a:lvl1pPr algn="ctr">
              <a:defRPr/>
            </a:lvl1pPr>
          </a:lstStyle>
          <a:p>
            <a:fld id="{EBFD83CA-F91E-4889-B6AB-2E0D3BB037F7}" type="datetime1">
              <a:rPr lang="en-US" smtClean="0"/>
              <a:pPr/>
              <a:t>3/20/2024</a:t>
            </a:fld>
            <a:endParaRPr lang="en-US"/>
          </a:p>
        </p:txBody>
      </p:sp>
      <p:sp>
        <p:nvSpPr>
          <p:cNvPr id="7" name="Slide Number Placeholder 6">
            <a:extLst>
              <a:ext uri="{FF2B5EF4-FFF2-40B4-BE49-F238E27FC236}">
                <a16:creationId xmlns:a16="http://schemas.microsoft.com/office/drawing/2014/main" id="{9F82323D-EC91-44B4-8D19-93D7E79087F3}"/>
              </a:ext>
            </a:extLst>
          </p:cNvPr>
          <p:cNvSpPr>
            <a:spLocks noGrp="1"/>
          </p:cNvSpPr>
          <p:nvPr>
            <p:ph type="sldNum" sz="quarter" idx="12"/>
          </p:nvPr>
        </p:nvSpPr>
        <p:spPr/>
        <p:txBody>
          <a:bodyPr/>
          <a:lstStyle/>
          <a:p>
            <a:fld id="{FE9165D2-D3B6-435C-A2E0-8337FBEE834F}" type="slidenum">
              <a:rPr lang="en-US" smtClean="0"/>
              <a:t>‹#›</a:t>
            </a:fld>
            <a:endParaRPr lang="en-US"/>
          </a:p>
        </p:txBody>
      </p:sp>
      <p:cxnSp>
        <p:nvCxnSpPr>
          <p:cNvPr id="12" name="Straight Connector 11">
            <a:extLst>
              <a:ext uri="{FF2B5EF4-FFF2-40B4-BE49-F238E27FC236}">
                <a16:creationId xmlns:a16="http://schemas.microsoft.com/office/drawing/2014/main" id="{F4099521-FBD7-45D2-92CB-9A69E9D0E48F}"/>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5806D80-C007-2055-7074-13E2C560C0B3}"/>
              </a:ext>
            </a:extLst>
          </p:cNvPr>
          <p:cNvPicPr>
            <a:picLocks noChangeAspect="1"/>
          </p:cNvPicPr>
          <p:nvPr userDrawn="1"/>
        </p:nvPicPr>
        <p:blipFill>
          <a:blip r:embed="rId2"/>
          <a:stretch>
            <a:fillRect/>
          </a:stretch>
        </p:blipFill>
        <p:spPr>
          <a:xfrm>
            <a:off x="10281481" y="332162"/>
            <a:ext cx="1095336" cy="957671"/>
          </a:xfrm>
          <a:prstGeom prst="rect">
            <a:avLst/>
          </a:prstGeom>
        </p:spPr>
      </p:pic>
      <p:pic>
        <p:nvPicPr>
          <p:cNvPr id="10" name="Picture 9">
            <a:extLst>
              <a:ext uri="{FF2B5EF4-FFF2-40B4-BE49-F238E27FC236}">
                <a16:creationId xmlns:a16="http://schemas.microsoft.com/office/drawing/2014/main" id="{FAAE1901-43D2-4F3A-9275-4921C6B1F0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11" name="Picture 10">
            <a:extLst>
              <a:ext uri="{FF2B5EF4-FFF2-40B4-BE49-F238E27FC236}">
                <a16:creationId xmlns:a16="http://schemas.microsoft.com/office/drawing/2014/main" id="{A28F877E-7CE9-418A-9691-BCA97252F97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52330" y="5652167"/>
            <a:ext cx="1405888" cy="1224529"/>
          </a:xfrm>
          <a:prstGeom prst="rect">
            <a:avLst/>
          </a:prstGeom>
        </p:spPr>
      </p:pic>
    </p:spTree>
    <p:extLst>
      <p:ext uri="{BB962C8B-B14F-4D97-AF65-F5344CB8AC3E}">
        <p14:creationId xmlns:p14="http://schemas.microsoft.com/office/powerpoint/2010/main" val="3133897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48815-F4F7-410A-B2E9-DC60AECEA7F6}"/>
              </a:ext>
            </a:extLst>
          </p:cNvPr>
          <p:cNvSpPr>
            <a:spLocks noGrp="1"/>
          </p:cNvSpPr>
          <p:nvPr>
            <p:ph type="title"/>
          </p:nvPr>
        </p:nvSpPr>
        <p:spPr>
          <a:xfrm>
            <a:off x="839788" y="365125"/>
            <a:ext cx="9378868" cy="9144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8E8B4D-A7F8-4D7E-8944-717B7F947DED}"/>
              </a:ext>
            </a:extLst>
          </p:cNvPr>
          <p:cNvSpPr>
            <a:spLocks noGrp="1"/>
          </p:cNvSpPr>
          <p:nvPr>
            <p:ph type="body" idx="1"/>
          </p:nvPr>
        </p:nvSpPr>
        <p:spPr>
          <a:xfrm>
            <a:off x="839788" y="1371600"/>
            <a:ext cx="515778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04F3D9-108D-4DEB-AF00-C0FD453C3809}"/>
              </a:ext>
            </a:extLst>
          </p:cNvPr>
          <p:cNvSpPr>
            <a:spLocks noGrp="1"/>
          </p:cNvSpPr>
          <p:nvPr>
            <p:ph sz="half" idx="2"/>
          </p:nvPr>
        </p:nvSpPr>
        <p:spPr>
          <a:xfrm>
            <a:off x="839788" y="2057399"/>
            <a:ext cx="5157787" cy="42477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266C876-8A3A-4A74-92FE-1D89B100A36A}"/>
              </a:ext>
            </a:extLst>
          </p:cNvPr>
          <p:cNvSpPr>
            <a:spLocks noGrp="1"/>
          </p:cNvSpPr>
          <p:nvPr>
            <p:ph type="body" sz="quarter" idx="3"/>
          </p:nvPr>
        </p:nvSpPr>
        <p:spPr>
          <a:xfrm>
            <a:off x="6172200" y="1371600"/>
            <a:ext cx="51831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481145-5C02-4A69-A774-4E2700B064D3}"/>
              </a:ext>
            </a:extLst>
          </p:cNvPr>
          <p:cNvSpPr>
            <a:spLocks noGrp="1"/>
          </p:cNvSpPr>
          <p:nvPr>
            <p:ph sz="quarter" idx="4"/>
          </p:nvPr>
        </p:nvSpPr>
        <p:spPr>
          <a:xfrm>
            <a:off x="6172200" y="2057401"/>
            <a:ext cx="5183188" cy="4247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5054ACE-E1D0-4EEA-AF0A-122B4714A63C}"/>
              </a:ext>
            </a:extLst>
          </p:cNvPr>
          <p:cNvSpPr>
            <a:spLocks noGrp="1"/>
          </p:cNvSpPr>
          <p:nvPr>
            <p:ph type="dt" sz="half" idx="10"/>
          </p:nvPr>
        </p:nvSpPr>
        <p:spPr>
          <a:xfrm>
            <a:off x="4724399" y="6414829"/>
            <a:ext cx="2743200" cy="365125"/>
          </a:xfrm>
        </p:spPr>
        <p:txBody>
          <a:bodyPr/>
          <a:lstStyle>
            <a:lvl1pPr algn="ctr">
              <a:defRPr/>
            </a:lvl1pPr>
          </a:lstStyle>
          <a:p>
            <a:fld id="{52C753F6-1C0C-417A-BC3A-636F67AE8E6A}" type="datetime1">
              <a:rPr lang="en-US" smtClean="0"/>
              <a:pPr/>
              <a:t>3/20/2024</a:t>
            </a:fld>
            <a:endParaRPr lang="en-US"/>
          </a:p>
        </p:txBody>
      </p:sp>
      <p:sp>
        <p:nvSpPr>
          <p:cNvPr id="9" name="Slide Number Placeholder 8">
            <a:extLst>
              <a:ext uri="{FF2B5EF4-FFF2-40B4-BE49-F238E27FC236}">
                <a16:creationId xmlns:a16="http://schemas.microsoft.com/office/drawing/2014/main" id="{642189F4-B00A-47ED-B6B7-2B915226DDCA}"/>
              </a:ext>
            </a:extLst>
          </p:cNvPr>
          <p:cNvSpPr>
            <a:spLocks noGrp="1"/>
          </p:cNvSpPr>
          <p:nvPr>
            <p:ph type="sldNum" sz="quarter" idx="12"/>
          </p:nvPr>
        </p:nvSpPr>
        <p:spPr/>
        <p:txBody>
          <a:bodyPr/>
          <a:lstStyle/>
          <a:p>
            <a:fld id="{FE9165D2-D3B6-435C-A2E0-8337FBEE834F}" type="slidenum">
              <a:rPr lang="en-US" smtClean="0"/>
              <a:t>‹#›</a:t>
            </a:fld>
            <a:endParaRPr lang="en-US"/>
          </a:p>
        </p:txBody>
      </p:sp>
      <p:cxnSp>
        <p:nvCxnSpPr>
          <p:cNvPr id="13" name="Straight Connector 12">
            <a:extLst>
              <a:ext uri="{FF2B5EF4-FFF2-40B4-BE49-F238E27FC236}">
                <a16:creationId xmlns:a16="http://schemas.microsoft.com/office/drawing/2014/main" id="{01D2F6C1-58C9-4282-9125-E7D07A790849}"/>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3E20D10-B618-AAFD-B71B-77214DD6116C}"/>
              </a:ext>
            </a:extLst>
          </p:cNvPr>
          <p:cNvPicPr>
            <a:picLocks noChangeAspect="1"/>
          </p:cNvPicPr>
          <p:nvPr userDrawn="1"/>
        </p:nvPicPr>
        <p:blipFill>
          <a:blip r:embed="rId2"/>
          <a:stretch>
            <a:fillRect/>
          </a:stretch>
        </p:blipFill>
        <p:spPr>
          <a:xfrm>
            <a:off x="10281481" y="332162"/>
            <a:ext cx="1095336" cy="957671"/>
          </a:xfrm>
          <a:prstGeom prst="rect">
            <a:avLst/>
          </a:prstGeom>
        </p:spPr>
      </p:pic>
      <p:pic>
        <p:nvPicPr>
          <p:cNvPr id="12" name="Picture 11">
            <a:extLst>
              <a:ext uri="{FF2B5EF4-FFF2-40B4-BE49-F238E27FC236}">
                <a16:creationId xmlns:a16="http://schemas.microsoft.com/office/drawing/2014/main" id="{C34923EF-5F62-4EA8-B71C-CE03F5438D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14" name="Picture 13">
            <a:extLst>
              <a:ext uri="{FF2B5EF4-FFF2-40B4-BE49-F238E27FC236}">
                <a16:creationId xmlns:a16="http://schemas.microsoft.com/office/drawing/2014/main" id="{B3DC849D-3365-42CF-A6C1-F474790E24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52330" y="5652167"/>
            <a:ext cx="1405888" cy="1224529"/>
          </a:xfrm>
          <a:prstGeom prst="rect">
            <a:avLst/>
          </a:prstGeom>
        </p:spPr>
      </p:pic>
    </p:spTree>
    <p:extLst>
      <p:ext uri="{BB962C8B-B14F-4D97-AF65-F5344CB8AC3E}">
        <p14:creationId xmlns:p14="http://schemas.microsoft.com/office/powerpoint/2010/main" val="1590123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975E2-5FDD-49C2-817D-1582EE837C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B27A49-99F5-42F1-8613-6F7A554A6A78}"/>
              </a:ext>
            </a:extLst>
          </p:cNvPr>
          <p:cNvSpPr>
            <a:spLocks noGrp="1"/>
          </p:cNvSpPr>
          <p:nvPr>
            <p:ph type="dt" sz="half" idx="10"/>
          </p:nvPr>
        </p:nvSpPr>
        <p:spPr>
          <a:xfrm>
            <a:off x="4671236" y="6356350"/>
            <a:ext cx="2743200" cy="365125"/>
          </a:xfrm>
        </p:spPr>
        <p:txBody>
          <a:bodyPr/>
          <a:lstStyle>
            <a:lvl1pPr algn="ctr">
              <a:defRPr/>
            </a:lvl1pPr>
          </a:lstStyle>
          <a:p>
            <a:fld id="{F3641CA9-E3AA-4498-AC10-74A73C18C207}" type="datetime1">
              <a:rPr lang="en-US" smtClean="0"/>
              <a:pPr/>
              <a:t>3/20/2024</a:t>
            </a:fld>
            <a:endParaRPr lang="en-US" dirty="0"/>
          </a:p>
        </p:txBody>
      </p:sp>
      <p:sp>
        <p:nvSpPr>
          <p:cNvPr id="5" name="Slide Number Placeholder 4">
            <a:extLst>
              <a:ext uri="{FF2B5EF4-FFF2-40B4-BE49-F238E27FC236}">
                <a16:creationId xmlns:a16="http://schemas.microsoft.com/office/drawing/2014/main" id="{4D2F6ADD-9DB3-4E49-AC87-A9AA8F0AA580}"/>
              </a:ext>
            </a:extLst>
          </p:cNvPr>
          <p:cNvSpPr>
            <a:spLocks noGrp="1"/>
          </p:cNvSpPr>
          <p:nvPr>
            <p:ph type="sldNum" sz="quarter" idx="12"/>
          </p:nvPr>
        </p:nvSpPr>
        <p:spPr/>
        <p:txBody>
          <a:bodyPr/>
          <a:lstStyle/>
          <a:p>
            <a:fld id="{FE9165D2-D3B6-435C-A2E0-8337FBEE834F}" type="slidenum">
              <a:rPr lang="en-US" smtClean="0"/>
              <a:t>‹#›</a:t>
            </a:fld>
            <a:endParaRPr lang="en-US"/>
          </a:p>
        </p:txBody>
      </p:sp>
      <p:cxnSp>
        <p:nvCxnSpPr>
          <p:cNvPr id="10" name="Straight Connector 9">
            <a:extLst>
              <a:ext uri="{FF2B5EF4-FFF2-40B4-BE49-F238E27FC236}">
                <a16:creationId xmlns:a16="http://schemas.microsoft.com/office/drawing/2014/main" id="{FB60EE1F-EA91-4806-AA4C-FE3A89BBD870}"/>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490283F-240E-4AE1-9F80-A0B7FDF796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9" name="Picture 8">
            <a:extLst>
              <a:ext uri="{FF2B5EF4-FFF2-40B4-BE49-F238E27FC236}">
                <a16:creationId xmlns:a16="http://schemas.microsoft.com/office/drawing/2014/main" id="{51696B16-E789-47B9-864F-DE761F6A73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2330" y="5652167"/>
            <a:ext cx="1405888" cy="1224529"/>
          </a:xfrm>
          <a:prstGeom prst="rect">
            <a:avLst/>
          </a:prstGeom>
        </p:spPr>
      </p:pic>
    </p:spTree>
    <p:extLst>
      <p:ext uri="{BB962C8B-B14F-4D97-AF65-F5344CB8AC3E}">
        <p14:creationId xmlns:p14="http://schemas.microsoft.com/office/powerpoint/2010/main" val="1941386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DDC535-01AF-40DF-BCF9-1333BDA51ACC}"/>
              </a:ext>
            </a:extLst>
          </p:cNvPr>
          <p:cNvSpPr>
            <a:spLocks noGrp="1"/>
          </p:cNvSpPr>
          <p:nvPr>
            <p:ph type="dt" sz="half" idx="10"/>
          </p:nvPr>
        </p:nvSpPr>
        <p:spPr>
          <a:xfrm>
            <a:off x="4623390" y="6356350"/>
            <a:ext cx="2743200" cy="365125"/>
          </a:xfrm>
        </p:spPr>
        <p:txBody>
          <a:bodyPr/>
          <a:lstStyle>
            <a:lvl1pPr algn="ctr">
              <a:defRPr/>
            </a:lvl1pPr>
          </a:lstStyle>
          <a:p>
            <a:fld id="{E9D43D7C-EB68-4353-A5C8-0CD4D58E9116}" type="datetime1">
              <a:rPr lang="en-US" smtClean="0"/>
              <a:pPr/>
              <a:t>3/20/2024</a:t>
            </a:fld>
            <a:endParaRPr lang="en-US"/>
          </a:p>
        </p:txBody>
      </p:sp>
      <p:sp>
        <p:nvSpPr>
          <p:cNvPr id="4" name="Slide Number Placeholder 3">
            <a:extLst>
              <a:ext uri="{FF2B5EF4-FFF2-40B4-BE49-F238E27FC236}">
                <a16:creationId xmlns:a16="http://schemas.microsoft.com/office/drawing/2014/main" id="{16AA9725-E942-4015-9756-AB4AEA7B2182}"/>
              </a:ext>
            </a:extLst>
          </p:cNvPr>
          <p:cNvSpPr>
            <a:spLocks noGrp="1"/>
          </p:cNvSpPr>
          <p:nvPr>
            <p:ph type="sldNum" sz="quarter" idx="12"/>
          </p:nvPr>
        </p:nvSpPr>
        <p:spPr/>
        <p:txBody>
          <a:bodyPr/>
          <a:lstStyle/>
          <a:p>
            <a:fld id="{FE9165D2-D3B6-435C-A2E0-8337FBEE834F}" type="slidenum">
              <a:rPr lang="en-US" smtClean="0"/>
              <a:t>‹#›</a:t>
            </a:fld>
            <a:endParaRPr lang="en-US"/>
          </a:p>
        </p:txBody>
      </p:sp>
      <p:pic>
        <p:nvPicPr>
          <p:cNvPr id="3" name="Picture 2">
            <a:extLst>
              <a:ext uri="{FF2B5EF4-FFF2-40B4-BE49-F238E27FC236}">
                <a16:creationId xmlns:a16="http://schemas.microsoft.com/office/drawing/2014/main" id="{657FF365-1939-365F-6CEB-E11108DD69A3}"/>
              </a:ext>
            </a:extLst>
          </p:cNvPr>
          <p:cNvPicPr>
            <a:picLocks noChangeAspect="1"/>
          </p:cNvPicPr>
          <p:nvPr userDrawn="1"/>
        </p:nvPicPr>
        <p:blipFill>
          <a:blip r:embed="rId2"/>
          <a:stretch>
            <a:fillRect/>
          </a:stretch>
        </p:blipFill>
        <p:spPr>
          <a:xfrm>
            <a:off x="10281481" y="332162"/>
            <a:ext cx="1095336" cy="957671"/>
          </a:xfrm>
          <a:prstGeom prst="rect">
            <a:avLst/>
          </a:prstGeom>
        </p:spPr>
      </p:pic>
      <p:pic>
        <p:nvPicPr>
          <p:cNvPr id="7" name="Picture 6">
            <a:extLst>
              <a:ext uri="{FF2B5EF4-FFF2-40B4-BE49-F238E27FC236}">
                <a16:creationId xmlns:a16="http://schemas.microsoft.com/office/drawing/2014/main" id="{84439596-7566-4AE3-8DD6-6FE5ED8CCB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8" name="Picture 7">
            <a:extLst>
              <a:ext uri="{FF2B5EF4-FFF2-40B4-BE49-F238E27FC236}">
                <a16:creationId xmlns:a16="http://schemas.microsoft.com/office/drawing/2014/main" id="{499DBFD9-76DD-4159-B3B8-2B20399961C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52330" y="5652167"/>
            <a:ext cx="1405888" cy="1224529"/>
          </a:xfrm>
          <a:prstGeom prst="rect">
            <a:avLst/>
          </a:prstGeom>
        </p:spPr>
      </p:pic>
    </p:spTree>
    <p:extLst>
      <p:ext uri="{BB962C8B-B14F-4D97-AF65-F5344CB8AC3E}">
        <p14:creationId xmlns:p14="http://schemas.microsoft.com/office/powerpoint/2010/main" val="134608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 No Logo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DDC535-01AF-40DF-BCF9-1333BDA51ACC}"/>
              </a:ext>
            </a:extLst>
          </p:cNvPr>
          <p:cNvSpPr>
            <a:spLocks noGrp="1"/>
          </p:cNvSpPr>
          <p:nvPr>
            <p:ph type="dt" sz="half" idx="10"/>
          </p:nvPr>
        </p:nvSpPr>
        <p:spPr/>
        <p:txBody>
          <a:bodyPr/>
          <a:lstStyle/>
          <a:p>
            <a:fld id="{E9D43D7C-EB68-4353-A5C8-0CD4D58E9116}" type="datetime1">
              <a:rPr lang="en-US" smtClean="0"/>
              <a:t>3/20/2024</a:t>
            </a:fld>
            <a:endParaRPr lang="en-US"/>
          </a:p>
        </p:txBody>
      </p:sp>
      <p:sp>
        <p:nvSpPr>
          <p:cNvPr id="4" name="Slide Number Placeholder 3">
            <a:extLst>
              <a:ext uri="{FF2B5EF4-FFF2-40B4-BE49-F238E27FC236}">
                <a16:creationId xmlns:a16="http://schemas.microsoft.com/office/drawing/2014/main" id="{16AA9725-E942-4015-9756-AB4AEA7B2182}"/>
              </a:ext>
            </a:extLst>
          </p:cNvPr>
          <p:cNvSpPr>
            <a:spLocks noGrp="1"/>
          </p:cNvSpPr>
          <p:nvPr>
            <p:ph type="sldNum" sz="quarter" idx="12"/>
          </p:nvPr>
        </p:nvSpPr>
        <p:spPr/>
        <p:txBody>
          <a:bodyPr/>
          <a:lstStyle/>
          <a:p>
            <a:fld id="{FE9165D2-D3B6-435C-A2E0-8337FBEE834F}" type="slidenum">
              <a:rPr lang="en-US" smtClean="0"/>
              <a:t>‹#›</a:t>
            </a:fld>
            <a:endParaRPr lang="en-US"/>
          </a:p>
        </p:txBody>
      </p:sp>
    </p:spTree>
    <p:extLst>
      <p:ext uri="{BB962C8B-B14F-4D97-AF65-F5344CB8AC3E}">
        <p14:creationId xmlns:p14="http://schemas.microsoft.com/office/powerpoint/2010/main" val="87052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3DF11-B347-4596-B6C5-B0574BC41388}"/>
              </a:ext>
            </a:extLst>
          </p:cNvPr>
          <p:cNvSpPr>
            <a:spLocks noGrp="1"/>
          </p:cNvSpPr>
          <p:nvPr>
            <p:ph type="title"/>
          </p:nvPr>
        </p:nvSpPr>
        <p:spPr>
          <a:xfrm>
            <a:off x="839788" y="457200"/>
            <a:ext cx="3932237" cy="1143000"/>
          </a:xfrm>
        </p:spPr>
        <p:txBody>
          <a:bodyPr anchor="b"/>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7E475C10-DD34-4E31-95BD-ADA20108953A}"/>
              </a:ext>
            </a:extLst>
          </p:cNvPr>
          <p:cNvSpPr>
            <a:spLocks noGrp="1"/>
          </p:cNvSpPr>
          <p:nvPr>
            <p:ph type="body" sz="half" idx="2"/>
          </p:nvPr>
        </p:nvSpPr>
        <p:spPr>
          <a:xfrm>
            <a:off x="839788" y="1600200"/>
            <a:ext cx="3932237" cy="47007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72760-94C0-4F07-9F7B-07C186A40940}"/>
              </a:ext>
            </a:extLst>
          </p:cNvPr>
          <p:cNvSpPr>
            <a:spLocks noGrp="1"/>
          </p:cNvSpPr>
          <p:nvPr>
            <p:ph type="dt" sz="half" idx="10"/>
          </p:nvPr>
        </p:nvSpPr>
        <p:spPr>
          <a:xfrm>
            <a:off x="5091222" y="6358048"/>
            <a:ext cx="2743200" cy="365125"/>
          </a:xfrm>
        </p:spPr>
        <p:txBody>
          <a:bodyPr/>
          <a:lstStyle>
            <a:lvl1pPr algn="ctr">
              <a:defRPr/>
            </a:lvl1pPr>
          </a:lstStyle>
          <a:p>
            <a:fld id="{623B2362-B003-4262-AB00-599FB7FA1887}" type="datetime1">
              <a:rPr lang="en-US" smtClean="0"/>
              <a:pPr/>
              <a:t>3/20/2024</a:t>
            </a:fld>
            <a:endParaRPr lang="en-US"/>
          </a:p>
        </p:txBody>
      </p:sp>
      <p:sp>
        <p:nvSpPr>
          <p:cNvPr id="7" name="Slide Number Placeholder 6">
            <a:extLst>
              <a:ext uri="{FF2B5EF4-FFF2-40B4-BE49-F238E27FC236}">
                <a16:creationId xmlns:a16="http://schemas.microsoft.com/office/drawing/2014/main" id="{795B5755-8F0F-4329-B2EE-F1842085A610}"/>
              </a:ext>
            </a:extLst>
          </p:cNvPr>
          <p:cNvSpPr>
            <a:spLocks noGrp="1"/>
          </p:cNvSpPr>
          <p:nvPr>
            <p:ph type="sldNum" sz="quarter" idx="12"/>
          </p:nvPr>
        </p:nvSpPr>
        <p:spPr/>
        <p:txBody>
          <a:bodyPr/>
          <a:lstStyle/>
          <a:p>
            <a:fld id="{FE9165D2-D3B6-435C-A2E0-8337FBEE834F}" type="slidenum">
              <a:rPr lang="en-US" smtClean="0"/>
              <a:t>‹#›</a:t>
            </a:fld>
            <a:endParaRPr lang="en-US"/>
          </a:p>
        </p:txBody>
      </p:sp>
      <p:sp>
        <p:nvSpPr>
          <p:cNvPr id="3" name="Content Placeholder 2">
            <a:extLst>
              <a:ext uri="{FF2B5EF4-FFF2-40B4-BE49-F238E27FC236}">
                <a16:creationId xmlns:a16="http://schemas.microsoft.com/office/drawing/2014/main" id="{022CC31A-9B29-4A49-9312-701F95A75F83}"/>
              </a:ext>
            </a:extLst>
          </p:cNvPr>
          <p:cNvSpPr>
            <a:spLocks noGrp="1"/>
          </p:cNvSpPr>
          <p:nvPr>
            <p:ph idx="1"/>
          </p:nvPr>
        </p:nvSpPr>
        <p:spPr>
          <a:xfrm>
            <a:off x="5183188" y="1600199"/>
            <a:ext cx="6172200" cy="47007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C7A2075A-FC4F-C35C-5C6E-0FBC8F67FE1A}"/>
              </a:ext>
            </a:extLst>
          </p:cNvPr>
          <p:cNvPicPr>
            <a:picLocks noChangeAspect="1"/>
          </p:cNvPicPr>
          <p:nvPr userDrawn="1"/>
        </p:nvPicPr>
        <p:blipFill>
          <a:blip r:embed="rId2"/>
          <a:stretch>
            <a:fillRect/>
          </a:stretch>
        </p:blipFill>
        <p:spPr>
          <a:xfrm>
            <a:off x="10281481" y="332162"/>
            <a:ext cx="1095336" cy="957671"/>
          </a:xfrm>
          <a:prstGeom prst="rect">
            <a:avLst/>
          </a:prstGeom>
        </p:spPr>
      </p:pic>
      <p:pic>
        <p:nvPicPr>
          <p:cNvPr id="12" name="Picture 11">
            <a:extLst>
              <a:ext uri="{FF2B5EF4-FFF2-40B4-BE49-F238E27FC236}">
                <a16:creationId xmlns:a16="http://schemas.microsoft.com/office/drawing/2014/main" id="{86E958DD-90D0-4B62-A086-FFF4CAA220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13" name="Picture 12">
            <a:extLst>
              <a:ext uri="{FF2B5EF4-FFF2-40B4-BE49-F238E27FC236}">
                <a16:creationId xmlns:a16="http://schemas.microsoft.com/office/drawing/2014/main" id="{956BFC98-96CD-4075-A1A6-6B136719567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52330" y="5652167"/>
            <a:ext cx="1405888" cy="1224529"/>
          </a:xfrm>
          <a:prstGeom prst="rect">
            <a:avLst/>
          </a:prstGeom>
        </p:spPr>
      </p:pic>
    </p:spTree>
    <p:extLst>
      <p:ext uri="{BB962C8B-B14F-4D97-AF65-F5344CB8AC3E}">
        <p14:creationId xmlns:p14="http://schemas.microsoft.com/office/powerpoint/2010/main" val="1212122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A66D23-FCC2-4FC3-9AE9-8E3E1A47EDDB}"/>
              </a:ext>
            </a:extLst>
          </p:cNvPr>
          <p:cNvSpPr>
            <a:spLocks noGrp="1"/>
          </p:cNvSpPr>
          <p:nvPr>
            <p:ph type="title"/>
          </p:nvPr>
        </p:nvSpPr>
        <p:spPr>
          <a:xfrm>
            <a:off x="838200" y="365125"/>
            <a:ext cx="9380456"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124CED0-24BC-47BC-A404-5DD31B44DED2}"/>
              </a:ext>
            </a:extLst>
          </p:cNvPr>
          <p:cNvSpPr>
            <a:spLocks noGrp="1"/>
          </p:cNvSpPr>
          <p:nvPr>
            <p:ph type="body" idx="1"/>
          </p:nvPr>
        </p:nvSpPr>
        <p:spPr>
          <a:xfrm>
            <a:off x="838200" y="1371600"/>
            <a:ext cx="10515600" cy="49377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7141762-9D66-4C7A-9CA8-2639E87AE914}"/>
              </a:ext>
            </a:extLst>
          </p:cNvPr>
          <p:cNvSpPr>
            <a:spLocks noGrp="1"/>
          </p:cNvSpPr>
          <p:nvPr>
            <p:ph type="dt" sz="half" idx="2"/>
          </p:nvPr>
        </p:nvSpPr>
        <p:spPr>
          <a:xfrm>
            <a:off x="8610599"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9E9083D1-6D31-4A34-9FB3-2BA837F6CB85}" type="datetime1">
              <a:rPr lang="en-US" smtClean="0"/>
              <a:t>3/20/2024</a:t>
            </a:fld>
            <a:endParaRPr lang="en-US" dirty="0"/>
          </a:p>
        </p:txBody>
      </p:sp>
      <p:sp>
        <p:nvSpPr>
          <p:cNvPr id="6" name="Slide Number Placeholder 5">
            <a:extLst>
              <a:ext uri="{FF2B5EF4-FFF2-40B4-BE49-F238E27FC236}">
                <a16:creationId xmlns:a16="http://schemas.microsoft.com/office/drawing/2014/main" id="{4685F490-C0E0-4090-A63F-CC14194A338F}"/>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ctr">
              <a:defRPr sz="1200">
                <a:solidFill>
                  <a:schemeClr val="tx1"/>
                </a:solidFill>
              </a:defRPr>
            </a:lvl1pPr>
          </a:lstStyle>
          <a:p>
            <a:pPr algn="l"/>
            <a:fld id="{FE9165D2-D3B6-435C-A2E0-8337FBEE834F}" type="slidenum">
              <a:rPr lang="en-US" smtClean="0"/>
              <a:pPr algn="l"/>
              <a:t>‹#›</a:t>
            </a:fld>
            <a:endParaRPr lang="en-US" dirty="0"/>
          </a:p>
        </p:txBody>
      </p:sp>
    </p:spTree>
    <p:extLst>
      <p:ext uri="{BB962C8B-B14F-4D97-AF65-F5344CB8AC3E}">
        <p14:creationId xmlns:p14="http://schemas.microsoft.com/office/powerpoint/2010/main" val="668267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6" r:id="rId9"/>
    <p:sldLayoutId id="2147483657" r:id="rId10"/>
  </p:sldLayoutIdLst>
  <p:hf sldNum="0" hdr="0" dt="0"/>
  <p:txStyles>
    <p:titleStyle>
      <a:lvl1pPr algn="l" defTabSz="914400" rtl="0" eaLnBrk="1" latinLnBrk="0" hangingPunct="1">
        <a:lnSpc>
          <a:spcPct val="90000"/>
        </a:lnSpc>
        <a:spcBef>
          <a:spcPct val="0"/>
        </a:spcBef>
        <a:buNone/>
        <a:defRPr sz="4800" b="1" kern="1200">
          <a:solidFill>
            <a:srgbClr val="00629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green@ieee.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E6EDB-0477-2ADB-78BE-CF139FC129D3}"/>
              </a:ext>
            </a:extLst>
          </p:cNvPr>
          <p:cNvSpPr>
            <a:spLocks noGrp="1"/>
          </p:cNvSpPr>
          <p:nvPr>
            <p:ph type="ctrTitle"/>
          </p:nvPr>
        </p:nvSpPr>
        <p:spPr/>
        <p:txBody>
          <a:bodyPr/>
          <a:lstStyle/>
          <a:p>
            <a:r>
              <a:rPr lang="en-US" dirty="0"/>
              <a:t>SOSC – Strategic Operations and Support Committee</a:t>
            </a:r>
          </a:p>
        </p:txBody>
      </p:sp>
      <p:sp>
        <p:nvSpPr>
          <p:cNvPr id="5" name="Subtitle 4">
            <a:extLst>
              <a:ext uri="{FF2B5EF4-FFF2-40B4-BE49-F238E27FC236}">
                <a16:creationId xmlns:a16="http://schemas.microsoft.com/office/drawing/2014/main" id="{A20537DC-833D-D49C-EC88-B8C300EDA39A}"/>
              </a:ext>
            </a:extLst>
          </p:cNvPr>
          <p:cNvSpPr>
            <a:spLocks noGrp="1"/>
          </p:cNvSpPr>
          <p:nvPr>
            <p:ph type="subTitle" idx="1"/>
          </p:nvPr>
        </p:nvSpPr>
        <p:spPr/>
        <p:txBody>
          <a:bodyPr/>
          <a:lstStyle/>
          <a:p>
            <a:r>
              <a:rPr lang="en-US" dirty="0"/>
              <a:t>Dave Green Chair</a:t>
            </a:r>
          </a:p>
          <a:p>
            <a:r>
              <a:rPr lang="en-US" dirty="0">
                <a:hlinkClick r:id="rId2"/>
              </a:rPr>
              <a:t>d.green@ieee.org</a:t>
            </a:r>
            <a:endParaRPr lang="en-US" dirty="0"/>
          </a:p>
          <a:p>
            <a:r>
              <a:rPr lang="en-US" dirty="0"/>
              <a:t>SoutheastCon 2024</a:t>
            </a:r>
          </a:p>
        </p:txBody>
      </p:sp>
    </p:spTree>
    <p:extLst>
      <p:ext uri="{BB962C8B-B14F-4D97-AF65-F5344CB8AC3E}">
        <p14:creationId xmlns:p14="http://schemas.microsoft.com/office/powerpoint/2010/main" val="2274926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76B88-F243-0967-CFD0-2F53A1CADB32}"/>
              </a:ext>
            </a:extLst>
          </p:cNvPr>
          <p:cNvSpPr>
            <a:spLocks noGrp="1"/>
          </p:cNvSpPr>
          <p:nvPr>
            <p:ph type="title"/>
          </p:nvPr>
        </p:nvSpPr>
        <p:spPr/>
        <p:txBody>
          <a:bodyPr>
            <a:normAutofit/>
          </a:bodyPr>
          <a:lstStyle/>
          <a:p>
            <a:endParaRPr lang="en-US" dirty="0"/>
          </a:p>
        </p:txBody>
      </p:sp>
      <p:pic>
        <p:nvPicPr>
          <p:cNvPr id="4" name="Content Placeholder 3" descr="A close up of a document&#10;&#10;Description automatically generated">
            <a:extLst>
              <a:ext uri="{FF2B5EF4-FFF2-40B4-BE49-F238E27FC236}">
                <a16:creationId xmlns:a16="http://schemas.microsoft.com/office/drawing/2014/main" id="{AA399DF8-7D7B-4E80-B80E-2C170C478E86}"/>
              </a:ext>
            </a:extLst>
          </p:cNvPr>
          <p:cNvPicPr>
            <a:picLocks noGrp="1" noChangeAspect="1"/>
          </p:cNvPicPr>
          <p:nvPr>
            <p:ph idx="1"/>
          </p:nvPr>
        </p:nvPicPr>
        <p:blipFill>
          <a:blip r:embed="rId2"/>
          <a:stretch>
            <a:fillRect/>
          </a:stretch>
        </p:blipFill>
        <p:spPr>
          <a:xfrm>
            <a:off x="261562" y="480002"/>
            <a:ext cx="8609104" cy="6012873"/>
          </a:xfrm>
          <a:prstGeom prst="rect">
            <a:avLst/>
          </a:prstGeom>
        </p:spPr>
      </p:pic>
    </p:spTree>
    <p:extLst>
      <p:ext uri="{BB962C8B-B14F-4D97-AF65-F5344CB8AC3E}">
        <p14:creationId xmlns:p14="http://schemas.microsoft.com/office/powerpoint/2010/main" val="4294965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76B88-F243-0967-CFD0-2F53A1CADB32}"/>
              </a:ext>
            </a:extLst>
          </p:cNvPr>
          <p:cNvSpPr>
            <a:spLocks noGrp="1"/>
          </p:cNvSpPr>
          <p:nvPr>
            <p:ph type="title"/>
          </p:nvPr>
        </p:nvSpPr>
        <p:spPr/>
        <p:txBody>
          <a:bodyPr>
            <a:normAutofit/>
          </a:bodyPr>
          <a:lstStyle/>
          <a:p>
            <a:endParaRPr lang="en-US" dirty="0"/>
          </a:p>
        </p:txBody>
      </p:sp>
      <p:pic>
        <p:nvPicPr>
          <p:cNvPr id="5" name="Content Placeholder 4" descr="A diagram of a company&#10;&#10;Description automatically generated">
            <a:extLst>
              <a:ext uri="{FF2B5EF4-FFF2-40B4-BE49-F238E27FC236}">
                <a16:creationId xmlns:a16="http://schemas.microsoft.com/office/drawing/2014/main" id="{CEFA0F9A-154A-9099-D0D9-C3ABAE02A5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4199" y="365125"/>
            <a:ext cx="7864843" cy="5910695"/>
          </a:xfrm>
        </p:spPr>
      </p:pic>
      <p:sp>
        <p:nvSpPr>
          <p:cNvPr id="3" name="TextBox 2">
            <a:extLst>
              <a:ext uri="{FF2B5EF4-FFF2-40B4-BE49-F238E27FC236}">
                <a16:creationId xmlns:a16="http://schemas.microsoft.com/office/drawing/2014/main" id="{DE34AAE7-7392-6BA3-C39C-5FE9355BF4AB}"/>
              </a:ext>
            </a:extLst>
          </p:cNvPr>
          <p:cNvSpPr txBox="1"/>
          <p:nvPr/>
        </p:nvSpPr>
        <p:spPr>
          <a:xfrm>
            <a:off x="3962400" y="720436"/>
            <a:ext cx="492443" cy="461665"/>
          </a:xfrm>
          <a:prstGeom prst="rect">
            <a:avLst/>
          </a:prstGeom>
          <a:noFill/>
        </p:spPr>
        <p:txBody>
          <a:bodyPr wrap="none" rtlCol="0">
            <a:spAutoFit/>
          </a:bodyPr>
          <a:lstStyle/>
          <a:p>
            <a:r>
              <a:rPr lang="en-US" sz="2400" dirty="0"/>
              <a:t>✔️</a:t>
            </a:r>
          </a:p>
        </p:txBody>
      </p:sp>
      <p:sp>
        <p:nvSpPr>
          <p:cNvPr id="4" name="TextBox 3">
            <a:extLst>
              <a:ext uri="{FF2B5EF4-FFF2-40B4-BE49-F238E27FC236}">
                <a16:creationId xmlns:a16="http://schemas.microsoft.com/office/drawing/2014/main" id="{F4993099-8557-FD88-CB99-1B3D050ACB19}"/>
              </a:ext>
            </a:extLst>
          </p:cNvPr>
          <p:cNvSpPr txBox="1"/>
          <p:nvPr/>
        </p:nvSpPr>
        <p:spPr>
          <a:xfrm>
            <a:off x="3962399" y="1756771"/>
            <a:ext cx="492443" cy="461665"/>
          </a:xfrm>
          <a:prstGeom prst="rect">
            <a:avLst/>
          </a:prstGeom>
          <a:noFill/>
        </p:spPr>
        <p:txBody>
          <a:bodyPr wrap="none" rtlCol="0">
            <a:spAutoFit/>
          </a:bodyPr>
          <a:lstStyle/>
          <a:p>
            <a:r>
              <a:rPr lang="en-US" sz="2400" dirty="0"/>
              <a:t>✔️</a:t>
            </a:r>
          </a:p>
        </p:txBody>
      </p:sp>
      <p:sp>
        <p:nvSpPr>
          <p:cNvPr id="6" name="TextBox 5">
            <a:extLst>
              <a:ext uri="{FF2B5EF4-FFF2-40B4-BE49-F238E27FC236}">
                <a16:creationId xmlns:a16="http://schemas.microsoft.com/office/drawing/2014/main" id="{0FFF2365-B405-DC8C-77D9-463FD52968A0}"/>
              </a:ext>
            </a:extLst>
          </p:cNvPr>
          <p:cNvSpPr txBox="1"/>
          <p:nvPr/>
        </p:nvSpPr>
        <p:spPr>
          <a:xfrm>
            <a:off x="3962399" y="2647210"/>
            <a:ext cx="492443" cy="461665"/>
          </a:xfrm>
          <a:prstGeom prst="rect">
            <a:avLst/>
          </a:prstGeom>
          <a:noFill/>
        </p:spPr>
        <p:txBody>
          <a:bodyPr wrap="none" rtlCol="0">
            <a:spAutoFit/>
          </a:bodyPr>
          <a:lstStyle/>
          <a:p>
            <a:r>
              <a:rPr lang="en-US" sz="2400" dirty="0"/>
              <a:t>✔️</a:t>
            </a:r>
          </a:p>
        </p:txBody>
      </p:sp>
      <p:sp>
        <p:nvSpPr>
          <p:cNvPr id="7" name="TextBox 6">
            <a:extLst>
              <a:ext uri="{FF2B5EF4-FFF2-40B4-BE49-F238E27FC236}">
                <a16:creationId xmlns:a16="http://schemas.microsoft.com/office/drawing/2014/main" id="{0E2495F9-122F-AE51-59E9-13BFBEAF2192}"/>
              </a:ext>
            </a:extLst>
          </p:cNvPr>
          <p:cNvSpPr txBox="1"/>
          <p:nvPr/>
        </p:nvSpPr>
        <p:spPr>
          <a:xfrm>
            <a:off x="3962400" y="3498572"/>
            <a:ext cx="492443" cy="461665"/>
          </a:xfrm>
          <a:prstGeom prst="rect">
            <a:avLst/>
          </a:prstGeom>
          <a:noFill/>
        </p:spPr>
        <p:txBody>
          <a:bodyPr wrap="none" rtlCol="0">
            <a:spAutoFit/>
          </a:bodyPr>
          <a:lstStyle/>
          <a:p>
            <a:r>
              <a:rPr lang="en-US" sz="2400" dirty="0"/>
              <a:t>✔️</a:t>
            </a:r>
          </a:p>
        </p:txBody>
      </p:sp>
    </p:spTree>
    <p:extLst>
      <p:ext uri="{BB962C8B-B14F-4D97-AF65-F5344CB8AC3E}">
        <p14:creationId xmlns:p14="http://schemas.microsoft.com/office/powerpoint/2010/main" val="3944218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76B88-F243-0967-CFD0-2F53A1CADB32}"/>
              </a:ext>
            </a:extLst>
          </p:cNvPr>
          <p:cNvSpPr>
            <a:spLocks noGrp="1"/>
          </p:cNvSpPr>
          <p:nvPr>
            <p:ph type="title"/>
          </p:nvPr>
        </p:nvSpPr>
        <p:spPr/>
        <p:txBody>
          <a:bodyPr>
            <a:normAutofit/>
          </a:bodyPr>
          <a:lstStyle/>
          <a:p>
            <a:endParaRPr lang="en-US" dirty="0"/>
          </a:p>
        </p:txBody>
      </p:sp>
      <p:pic>
        <p:nvPicPr>
          <p:cNvPr id="5" name="Content Placeholder 4" descr="A diagram of a group of people&#10;&#10;Description automatically generated">
            <a:extLst>
              <a:ext uri="{FF2B5EF4-FFF2-40B4-BE49-F238E27FC236}">
                <a16:creationId xmlns:a16="http://schemas.microsoft.com/office/drawing/2014/main" id="{6CF9AA53-DA22-C1BD-618B-4F220B3536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4"/>
            <a:ext cx="9646950" cy="5315239"/>
          </a:xfrm>
        </p:spPr>
      </p:pic>
    </p:spTree>
    <p:extLst>
      <p:ext uri="{BB962C8B-B14F-4D97-AF65-F5344CB8AC3E}">
        <p14:creationId xmlns:p14="http://schemas.microsoft.com/office/powerpoint/2010/main" val="4062696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76B88-F243-0967-CFD0-2F53A1CADB32}"/>
              </a:ext>
            </a:extLst>
          </p:cNvPr>
          <p:cNvSpPr>
            <a:spLocks noGrp="1"/>
          </p:cNvSpPr>
          <p:nvPr>
            <p:ph type="title"/>
          </p:nvPr>
        </p:nvSpPr>
        <p:spPr/>
        <p:txBody>
          <a:bodyPr>
            <a:normAutofit/>
          </a:bodyPr>
          <a:lstStyle/>
          <a:p>
            <a:endParaRPr lang="en-US" dirty="0"/>
          </a:p>
        </p:txBody>
      </p:sp>
      <p:pic>
        <p:nvPicPr>
          <p:cNvPr id="5" name="Content Placeholder 4" descr="A diagram of a project&#10;&#10;Description automatically generated with medium confidence">
            <a:extLst>
              <a:ext uri="{FF2B5EF4-FFF2-40B4-BE49-F238E27FC236}">
                <a16:creationId xmlns:a16="http://schemas.microsoft.com/office/drawing/2014/main" id="{1D454A7A-C664-C829-C75C-D7A14A9EBC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7254" y="365124"/>
            <a:ext cx="8264237" cy="5843217"/>
          </a:xfrm>
        </p:spPr>
      </p:pic>
    </p:spTree>
    <p:extLst>
      <p:ext uri="{BB962C8B-B14F-4D97-AF65-F5344CB8AC3E}">
        <p14:creationId xmlns:p14="http://schemas.microsoft.com/office/powerpoint/2010/main" val="1542055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76B88-F243-0967-CFD0-2F53A1CADB32}"/>
              </a:ext>
            </a:extLst>
          </p:cNvPr>
          <p:cNvSpPr>
            <a:spLocks noGrp="1"/>
          </p:cNvSpPr>
          <p:nvPr>
            <p:ph type="title"/>
          </p:nvPr>
        </p:nvSpPr>
        <p:spPr/>
        <p:txBody>
          <a:bodyPr>
            <a:normAutofit/>
          </a:bodyPr>
          <a:lstStyle/>
          <a:p>
            <a:endParaRPr lang="en-US" dirty="0"/>
          </a:p>
        </p:txBody>
      </p:sp>
      <p:pic>
        <p:nvPicPr>
          <p:cNvPr id="5" name="Content Placeholder 4" descr="A diagram of a company&#10;&#10;Description automatically generated">
            <a:extLst>
              <a:ext uri="{FF2B5EF4-FFF2-40B4-BE49-F238E27FC236}">
                <a16:creationId xmlns:a16="http://schemas.microsoft.com/office/drawing/2014/main" id="{CEFA0F9A-154A-9099-D0D9-C3ABAE02A5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4199" y="365125"/>
            <a:ext cx="7864843" cy="5910695"/>
          </a:xfrm>
        </p:spPr>
      </p:pic>
      <p:sp>
        <p:nvSpPr>
          <p:cNvPr id="3" name="TextBox 2">
            <a:extLst>
              <a:ext uri="{FF2B5EF4-FFF2-40B4-BE49-F238E27FC236}">
                <a16:creationId xmlns:a16="http://schemas.microsoft.com/office/drawing/2014/main" id="{DE34AAE7-7392-6BA3-C39C-5FE9355BF4AB}"/>
              </a:ext>
            </a:extLst>
          </p:cNvPr>
          <p:cNvSpPr txBox="1"/>
          <p:nvPr/>
        </p:nvSpPr>
        <p:spPr>
          <a:xfrm>
            <a:off x="3962400" y="720436"/>
            <a:ext cx="492443" cy="461665"/>
          </a:xfrm>
          <a:prstGeom prst="rect">
            <a:avLst/>
          </a:prstGeom>
          <a:noFill/>
        </p:spPr>
        <p:txBody>
          <a:bodyPr wrap="none" rtlCol="0">
            <a:spAutoFit/>
          </a:bodyPr>
          <a:lstStyle/>
          <a:p>
            <a:r>
              <a:rPr lang="en-US" sz="2400" dirty="0"/>
              <a:t>✔️</a:t>
            </a:r>
          </a:p>
        </p:txBody>
      </p:sp>
      <p:sp>
        <p:nvSpPr>
          <p:cNvPr id="4" name="TextBox 3">
            <a:extLst>
              <a:ext uri="{FF2B5EF4-FFF2-40B4-BE49-F238E27FC236}">
                <a16:creationId xmlns:a16="http://schemas.microsoft.com/office/drawing/2014/main" id="{F4993099-8557-FD88-CB99-1B3D050ACB19}"/>
              </a:ext>
            </a:extLst>
          </p:cNvPr>
          <p:cNvSpPr txBox="1"/>
          <p:nvPr/>
        </p:nvSpPr>
        <p:spPr>
          <a:xfrm>
            <a:off x="3962399" y="1756771"/>
            <a:ext cx="492443" cy="461665"/>
          </a:xfrm>
          <a:prstGeom prst="rect">
            <a:avLst/>
          </a:prstGeom>
          <a:noFill/>
        </p:spPr>
        <p:txBody>
          <a:bodyPr wrap="none" rtlCol="0">
            <a:spAutoFit/>
          </a:bodyPr>
          <a:lstStyle/>
          <a:p>
            <a:r>
              <a:rPr lang="en-US" sz="2400" dirty="0"/>
              <a:t>✔️</a:t>
            </a:r>
          </a:p>
        </p:txBody>
      </p:sp>
      <p:sp>
        <p:nvSpPr>
          <p:cNvPr id="6" name="TextBox 5">
            <a:extLst>
              <a:ext uri="{FF2B5EF4-FFF2-40B4-BE49-F238E27FC236}">
                <a16:creationId xmlns:a16="http://schemas.microsoft.com/office/drawing/2014/main" id="{0FFF2365-B405-DC8C-77D9-463FD52968A0}"/>
              </a:ext>
            </a:extLst>
          </p:cNvPr>
          <p:cNvSpPr txBox="1"/>
          <p:nvPr/>
        </p:nvSpPr>
        <p:spPr>
          <a:xfrm>
            <a:off x="3962399" y="2647210"/>
            <a:ext cx="492443" cy="461665"/>
          </a:xfrm>
          <a:prstGeom prst="rect">
            <a:avLst/>
          </a:prstGeom>
          <a:noFill/>
        </p:spPr>
        <p:txBody>
          <a:bodyPr wrap="none" rtlCol="0">
            <a:spAutoFit/>
          </a:bodyPr>
          <a:lstStyle/>
          <a:p>
            <a:r>
              <a:rPr lang="en-US" sz="2400" dirty="0"/>
              <a:t>✔️</a:t>
            </a:r>
          </a:p>
        </p:txBody>
      </p:sp>
      <p:sp>
        <p:nvSpPr>
          <p:cNvPr id="7" name="TextBox 6">
            <a:extLst>
              <a:ext uri="{FF2B5EF4-FFF2-40B4-BE49-F238E27FC236}">
                <a16:creationId xmlns:a16="http://schemas.microsoft.com/office/drawing/2014/main" id="{0E2495F9-122F-AE51-59E9-13BFBEAF2192}"/>
              </a:ext>
            </a:extLst>
          </p:cNvPr>
          <p:cNvSpPr txBox="1"/>
          <p:nvPr/>
        </p:nvSpPr>
        <p:spPr>
          <a:xfrm>
            <a:off x="3962400" y="3526282"/>
            <a:ext cx="492443" cy="461665"/>
          </a:xfrm>
          <a:prstGeom prst="rect">
            <a:avLst/>
          </a:prstGeom>
          <a:noFill/>
        </p:spPr>
        <p:txBody>
          <a:bodyPr wrap="none" rtlCol="0">
            <a:spAutoFit/>
          </a:bodyPr>
          <a:lstStyle/>
          <a:p>
            <a:r>
              <a:rPr lang="en-US" sz="2400" dirty="0"/>
              <a:t>✔️</a:t>
            </a:r>
          </a:p>
        </p:txBody>
      </p:sp>
      <p:sp>
        <p:nvSpPr>
          <p:cNvPr id="8" name="TextBox 7">
            <a:extLst>
              <a:ext uri="{FF2B5EF4-FFF2-40B4-BE49-F238E27FC236}">
                <a16:creationId xmlns:a16="http://schemas.microsoft.com/office/drawing/2014/main" id="{00B14F35-13FC-8E3D-3AD7-8166E823E55E}"/>
              </a:ext>
            </a:extLst>
          </p:cNvPr>
          <p:cNvSpPr txBox="1"/>
          <p:nvPr/>
        </p:nvSpPr>
        <p:spPr>
          <a:xfrm>
            <a:off x="3962399" y="4425803"/>
            <a:ext cx="492443" cy="461665"/>
          </a:xfrm>
          <a:prstGeom prst="rect">
            <a:avLst/>
          </a:prstGeom>
          <a:noFill/>
        </p:spPr>
        <p:txBody>
          <a:bodyPr wrap="none" rtlCol="0">
            <a:spAutoFit/>
          </a:bodyPr>
          <a:lstStyle/>
          <a:p>
            <a:r>
              <a:rPr lang="en-US" sz="2400" dirty="0"/>
              <a:t>✔️</a:t>
            </a:r>
          </a:p>
        </p:txBody>
      </p:sp>
      <p:sp>
        <p:nvSpPr>
          <p:cNvPr id="9" name="TextBox 8">
            <a:extLst>
              <a:ext uri="{FF2B5EF4-FFF2-40B4-BE49-F238E27FC236}">
                <a16:creationId xmlns:a16="http://schemas.microsoft.com/office/drawing/2014/main" id="{CA5FAE45-BB16-635F-37C7-530B070AB2F6}"/>
              </a:ext>
            </a:extLst>
          </p:cNvPr>
          <p:cNvSpPr txBox="1"/>
          <p:nvPr/>
        </p:nvSpPr>
        <p:spPr>
          <a:xfrm>
            <a:off x="3962399" y="5309648"/>
            <a:ext cx="492443" cy="461665"/>
          </a:xfrm>
          <a:prstGeom prst="rect">
            <a:avLst/>
          </a:prstGeom>
          <a:noFill/>
        </p:spPr>
        <p:txBody>
          <a:bodyPr wrap="square" rtlCol="0">
            <a:spAutoFit/>
          </a:bodyPr>
          <a:lstStyle/>
          <a:p>
            <a:r>
              <a:rPr lang="en-US" sz="2400" dirty="0"/>
              <a:t>✔️</a:t>
            </a:r>
          </a:p>
        </p:txBody>
      </p:sp>
    </p:spTree>
    <p:extLst>
      <p:ext uri="{BB962C8B-B14F-4D97-AF65-F5344CB8AC3E}">
        <p14:creationId xmlns:p14="http://schemas.microsoft.com/office/powerpoint/2010/main" val="3988263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76B88-F243-0967-CFD0-2F53A1CADB32}"/>
              </a:ext>
            </a:extLst>
          </p:cNvPr>
          <p:cNvSpPr>
            <a:spLocks noGrp="1"/>
          </p:cNvSpPr>
          <p:nvPr>
            <p:ph type="title"/>
          </p:nvPr>
        </p:nvSpPr>
        <p:spPr/>
        <p:txBody>
          <a:bodyPr>
            <a:normAutofit/>
          </a:bodyPr>
          <a:lstStyle/>
          <a:p>
            <a:endParaRPr lang="en-US" dirty="0"/>
          </a:p>
        </p:txBody>
      </p:sp>
      <p:pic>
        <p:nvPicPr>
          <p:cNvPr id="5" name="Content Placeholder 4" descr="A diagram of a company&#10;&#10;Description automatically generated">
            <a:extLst>
              <a:ext uri="{FF2B5EF4-FFF2-40B4-BE49-F238E27FC236}">
                <a16:creationId xmlns:a16="http://schemas.microsoft.com/office/drawing/2014/main" id="{CEFA0F9A-154A-9099-D0D9-C3ABAE02A5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4199" y="365125"/>
            <a:ext cx="7864843" cy="5910695"/>
          </a:xfrm>
        </p:spPr>
      </p:pic>
    </p:spTree>
    <p:extLst>
      <p:ext uri="{BB962C8B-B14F-4D97-AF65-F5344CB8AC3E}">
        <p14:creationId xmlns:p14="http://schemas.microsoft.com/office/powerpoint/2010/main" val="3833904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76B88-F243-0967-CFD0-2F53A1CADB32}"/>
              </a:ext>
            </a:extLst>
          </p:cNvPr>
          <p:cNvSpPr>
            <a:spLocks noGrp="1"/>
          </p:cNvSpPr>
          <p:nvPr>
            <p:ph type="title"/>
          </p:nvPr>
        </p:nvSpPr>
        <p:spPr/>
        <p:txBody>
          <a:bodyPr>
            <a:normAutofit/>
          </a:bodyPr>
          <a:lstStyle/>
          <a:p>
            <a:endParaRPr lang="en-US" dirty="0"/>
          </a:p>
        </p:txBody>
      </p:sp>
      <p:pic>
        <p:nvPicPr>
          <p:cNvPr id="5" name="Content Placeholder 4" descr="A screenshot of a chat&#10;&#10;Description automatically generated">
            <a:extLst>
              <a:ext uri="{FF2B5EF4-FFF2-40B4-BE49-F238E27FC236}">
                <a16:creationId xmlns:a16="http://schemas.microsoft.com/office/drawing/2014/main" id="{241A5A9A-AFC0-5C4B-B42E-9E72D8589A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86452"/>
            <a:ext cx="11940958" cy="4497820"/>
          </a:xfrm>
        </p:spPr>
      </p:pic>
    </p:spTree>
    <p:extLst>
      <p:ext uri="{BB962C8B-B14F-4D97-AF65-F5344CB8AC3E}">
        <p14:creationId xmlns:p14="http://schemas.microsoft.com/office/powerpoint/2010/main" val="2384635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76B88-F243-0967-CFD0-2F53A1CADB32}"/>
              </a:ext>
            </a:extLst>
          </p:cNvPr>
          <p:cNvSpPr>
            <a:spLocks noGrp="1"/>
          </p:cNvSpPr>
          <p:nvPr>
            <p:ph type="title"/>
          </p:nvPr>
        </p:nvSpPr>
        <p:spPr/>
        <p:txBody>
          <a:bodyPr>
            <a:normAutofit/>
          </a:bodyPr>
          <a:lstStyle/>
          <a:p>
            <a:endParaRPr lang="en-US" dirty="0"/>
          </a:p>
        </p:txBody>
      </p:sp>
      <p:pic>
        <p:nvPicPr>
          <p:cNvPr id="5" name="Content Placeholder 4" descr="A diagram of a company&#10;&#10;Description automatically generated with medium confidence">
            <a:extLst>
              <a:ext uri="{FF2B5EF4-FFF2-40B4-BE49-F238E27FC236}">
                <a16:creationId xmlns:a16="http://schemas.microsoft.com/office/drawing/2014/main" id="{E3A790C7-ECCD-095E-40FB-4E7CEA0BD3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20" y="129598"/>
            <a:ext cx="9726779" cy="5590020"/>
          </a:xfrm>
        </p:spPr>
      </p:pic>
    </p:spTree>
    <p:extLst>
      <p:ext uri="{BB962C8B-B14F-4D97-AF65-F5344CB8AC3E}">
        <p14:creationId xmlns:p14="http://schemas.microsoft.com/office/powerpoint/2010/main" val="2578482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76B88-F243-0967-CFD0-2F53A1CADB32}"/>
              </a:ext>
            </a:extLst>
          </p:cNvPr>
          <p:cNvSpPr>
            <a:spLocks noGrp="1"/>
          </p:cNvSpPr>
          <p:nvPr>
            <p:ph type="title"/>
          </p:nvPr>
        </p:nvSpPr>
        <p:spPr/>
        <p:txBody>
          <a:bodyPr>
            <a:normAutofit/>
          </a:bodyPr>
          <a:lstStyle/>
          <a:p>
            <a:endParaRPr lang="en-US" dirty="0"/>
          </a:p>
        </p:txBody>
      </p:sp>
      <p:pic>
        <p:nvPicPr>
          <p:cNvPr id="5" name="Content Placeholder 4" descr="A diagram of a strategy&#10;&#10;Description automatically generated">
            <a:extLst>
              <a:ext uri="{FF2B5EF4-FFF2-40B4-BE49-F238E27FC236}">
                <a16:creationId xmlns:a16="http://schemas.microsoft.com/office/drawing/2014/main" id="{A9846D3E-040D-BD5B-208F-5393336658DA}"/>
              </a:ext>
            </a:extLst>
          </p:cNvPr>
          <p:cNvPicPr>
            <a:picLocks noGrp="1" noChangeAspect="1"/>
          </p:cNvPicPr>
          <p:nvPr>
            <p:ph idx="1"/>
          </p:nvPr>
        </p:nvPicPr>
        <p:blipFill>
          <a:blip r:embed="rId2">
            <a:alphaModFix/>
            <a:extLst>
              <a:ext uri="{28A0092B-C50C-407E-A947-70E740481C1C}">
                <a14:useLocalDpi xmlns:a14="http://schemas.microsoft.com/office/drawing/2010/main" val="0"/>
              </a:ext>
            </a:extLst>
          </a:blip>
          <a:stretch>
            <a:fillRect/>
          </a:stretch>
        </p:blipFill>
        <p:spPr>
          <a:xfrm>
            <a:off x="465578" y="1128153"/>
            <a:ext cx="9753078" cy="4601694"/>
          </a:xfrm>
        </p:spPr>
      </p:pic>
    </p:spTree>
    <p:extLst>
      <p:ext uri="{BB962C8B-B14F-4D97-AF65-F5344CB8AC3E}">
        <p14:creationId xmlns:p14="http://schemas.microsoft.com/office/powerpoint/2010/main" val="36408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76B88-F243-0967-CFD0-2F53A1CADB32}"/>
              </a:ext>
            </a:extLst>
          </p:cNvPr>
          <p:cNvSpPr>
            <a:spLocks noGrp="1"/>
          </p:cNvSpPr>
          <p:nvPr>
            <p:ph type="title"/>
          </p:nvPr>
        </p:nvSpPr>
        <p:spPr/>
        <p:txBody>
          <a:bodyPr>
            <a:normAutofit/>
          </a:bodyPr>
          <a:lstStyle/>
          <a:p>
            <a:endParaRPr lang="en-US" dirty="0"/>
          </a:p>
        </p:txBody>
      </p:sp>
      <p:pic>
        <p:nvPicPr>
          <p:cNvPr id="7" name="Content Placeholder 6" descr="A diagram of a strategy&#10;&#10;Description automatically generated">
            <a:extLst>
              <a:ext uri="{FF2B5EF4-FFF2-40B4-BE49-F238E27FC236}">
                <a16:creationId xmlns:a16="http://schemas.microsoft.com/office/drawing/2014/main" id="{EF486630-DF2E-9620-260A-5AC1C9CCC1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256" y="1279525"/>
            <a:ext cx="11589488" cy="4467377"/>
          </a:xfrm>
        </p:spPr>
      </p:pic>
    </p:spTree>
    <p:extLst>
      <p:ext uri="{BB962C8B-B14F-4D97-AF65-F5344CB8AC3E}">
        <p14:creationId xmlns:p14="http://schemas.microsoft.com/office/powerpoint/2010/main" val="3683801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76B88-F243-0967-CFD0-2F53A1CADB32}"/>
              </a:ext>
            </a:extLst>
          </p:cNvPr>
          <p:cNvSpPr>
            <a:spLocks noGrp="1"/>
          </p:cNvSpPr>
          <p:nvPr>
            <p:ph type="title"/>
          </p:nvPr>
        </p:nvSpPr>
        <p:spPr/>
        <p:txBody>
          <a:bodyPr/>
          <a:lstStyle/>
          <a:p>
            <a:r>
              <a:rPr lang="en-US" dirty="0"/>
              <a:t>Region 3 Strategy - Mission</a:t>
            </a:r>
          </a:p>
        </p:txBody>
      </p:sp>
      <p:sp>
        <p:nvSpPr>
          <p:cNvPr id="3" name="Content Placeholder 2">
            <a:extLst>
              <a:ext uri="{FF2B5EF4-FFF2-40B4-BE49-F238E27FC236}">
                <a16:creationId xmlns:a16="http://schemas.microsoft.com/office/drawing/2014/main" id="{8C98F4F2-9D58-2CB0-CA76-7E6CD9A9ACD7}"/>
              </a:ext>
            </a:extLst>
          </p:cNvPr>
          <p:cNvSpPr>
            <a:spLocks noGrp="1"/>
          </p:cNvSpPr>
          <p:nvPr>
            <p:ph idx="1"/>
          </p:nvPr>
        </p:nvSpPr>
        <p:spPr/>
        <p:txBody>
          <a:bodyPr/>
          <a:lstStyle/>
          <a:p>
            <a:pPr marL="0" indent="0">
              <a:buNone/>
            </a:pPr>
            <a:endParaRPr lang="en-US" dirty="0">
              <a:solidFill>
                <a:srgbClr val="000000"/>
              </a:solidFill>
              <a:effectLst/>
              <a:latin typeface="Helvetica Neue" panose="02000503000000020004" pitchFamily="2" charset="0"/>
            </a:endParaRPr>
          </a:p>
          <a:p>
            <a:pPr marL="0" indent="0">
              <a:buNone/>
            </a:pPr>
            <a:endParaRPr lang="en-US" dirty="0">
              <a:solidFill>
                <a:srgbClr val="000000"/>
              </a:solidFill>
              <a:latin typeface="Helvetica Neue" panose="02000503000000020004" pitchFamily="2" charset="0"/>
            </a:endParaRPr>
          </a:p>
          <a:p>
            <a:pPr marL="0" indent="0">
              <a:buNone/>
            </a:pPr>
            <a:r>
              <a:rPr lang="en-US" dirty="0">
                <a:solidFill>
                  <a:srgbClr val="000000"/>
                </a:solidFill>
                <a:effectLst/>
                <a:latin typeface="Helvetica Neue" panose="02000503000000020004" pitchFamily="2" charset="0"/>
              </a:rPr>
              <a:t>Focus on the growth and development of the member throughout the life cycle of the individual. Every member is an active participant, an informed and a satisfied member.</a:t>
            </a:r>
          </a:p>
          <a:p>
            <a:endParaRPr lang="en-US" dirty="0"/>
          </a:p>
        </p:txBody>
      </p:sp>
    </p:spTree>
    <p:extLst>
      <p:ext uri="{BB962C8B-B14F-4D97-AF65-F5344CB8AC3E}">
        <p14:creationId xmlns:p14="http://schemas.microsoft.com/office/powerpoint/2010/main" val="1770259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76B88-F243-0967-CFD0-2F53A1CADB32}"/>
              </a:ext>
            </a:extLst>
          </p:cNvPr>
          <p:cNvSpPr>
            <a:spLocks noGrp="1"/>
          </p:cNvSpPr>
          <p:nvPr>
            <p:ph type="title"/>
          </p:nvPr>
        </p:nvSpPr>
        <p:spPr/>
        <p:txBody>
          <a:bodyPr>
            <a:normAutofit/>
          </a:bodyPr>
          <a:lstStyle/>
          <a:p>
            <a:r>
              <a:rPr lang="en-US" dirty="0"/>
              <a:t>Region 3 Strategy - Vision</a:t>
            </a:r>
          </a:p>
        </p:txBody>
      </p:sp>
      <p:sp>
        <p:nvSpPr>
          <p:cNvPr id="3" name="Content Placeholder 2">
            <a:extLst>
              <a:ext uri="{FF2B5EF4-FFF2-40B4-BE49-F238E27FC236}">
                <a16:creationId xmlns:a16="http://schemas.microsoft.com/office/drawing/2014/main" id="{8C98F4F2-9D58-2CB0-CA76-7E6CD9A9ACD7}"/>
              </a:ext>
            </a:extLst>
          </p:cNvPr>
          <p:cNvSpPr>
            <a:spLocks noGrp="1"/>
          </p:cNvSpPr>
          <p:nvPr>
            <p:ph idx="1"/>
          </p:nvPr>
        </p:nvSpPr>
        <p:spPr/>
        <p:txBody>
          <a:bodyPr/>
          <a:lstStyle/>
          <a:p>
            <a:pPr marL="0" indent="0">
              <a:buNone/>
            </a:pPr>
            <a:endParaRPr lang="en-US" dirty="0">
              <a:solidFill>
                <a:srgbClr val="000000"/>
              </a:solidFill>
              <a:effectLst/>
              <a:latin typeface="Helvetica Neue" panose="02000503000000020004" pitchFamily="2" charset="0"/>
            </a:endParaRPr>
          </a:p>
          <a:p>
            <a:pPr marL="0" indent="0">
              <a:buNone/>
            </a:pPr>
            <a:r>
              <a:rPr lang="en-US" dirty="0">
                <a:solidFill>
                  <a:srgbClr val="000000"/>
                </a:solidFill>
                <a:effectLst/>
                <a:latin typeface="Helvetica Neue" panose="02000503000000020004" pitchFamily="2" charset="0"/>
              </a:rPr>
              <a:t>The Region shall fulfill the Member and Geographic Activities (MGA) strategic objectives at the local level by ensuring the enabling of the Sections, Chapters, Affinity groups, Student Branches, and Student Branch Chapters to engage the member.</a:t>
            </a:r>
          </a:p>
          <a:p>
            <a:endParaRPr lang="en-US" dirty="0"/>
          </a:p>
        </p:txBody>
      </p:sp>
    </p:spTree>
    <p:extLst>
      <p:ext uri="{BB962C8B-B14F-4D97-AF65-F5344CB8AC3E}">
        <p14:creationId xmlns:p14="http://schemas.microsoft.com/office/powerpoint/2010/main" val="850273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76B88-F243-0967-CFD0-2F53A1CADB32}"/>
              </a:ext>
            </a:extLst>
          </p:cNvPr>
          <p:cNvSpPr>
            <a:spLocks noGrp="1"/>
          </p:cNvSpPr>
          <p:nvPr>
            <p:ph type="title"/>
          </p:nvPr>
        </p:nvSpPr>
        <p:spPr/>
        <p:txBody>
          <a:bodyPr>
            <a:normAutofit fontScale="90000"/>
          </a:bodyPr>
          <a:lstStyle/>
          <a:p>
            <a:r>
              <a:rPr lang="en-US" dirty="0"/>
              <a:t>Region 3 Strategy – 2024 Theme</a:t>
            </a:r>
            <a:br>
              <a:rPr lang="en-US" dirty="0"/>
            </a:br>
            <a:endParaRPr lang="en-US" dirty="0"/>
          </a:p>
        </p:txBody>
      </p:sp>
      <p:sp>
        <p:nvSpPr>
          <p:cNvPr id="3" name="Content Placeholder 2">
            <a:extLst>
              <a:ext uri="{FF2B5EF4-FFF2-40B4-BE49-F238E27FC236}">
                <a16:creationId xmlns:a16="http://schemas.microsoft.com/office/drawing/2014/main" id="{8C98F4F2-9D58-2CB0-CA76-7E6CD9A9ACD7}"/>
              </a:ext>
            </a:extLst>
          </p:cNvPr>
          <p:cNvSpPr>
            <a:spLocks noGrp="1"/>
          </p:cNvSpPr>
          <p:nvPr>
            <p:ph idx="1"/>
          </p:nvPr>
        </p:nvSpPr>
        <p:spPr/>
        <p:txBody>
          <a:bodyPr/>
          <a:lstStyle/>
          <a:p>
            <a:pPr marL="0" indent="0">
              <a:buNone/>
            </a:pPr>
            <a:endParaRPr lang="en-US" dirty="0">
              <a:solidFill>
                <a:srgbClr val="000000"/>
              </a:solidFill>
              <a:effectLst/>
              <a:latin typeface="Helvetica Neue" panose="02000503000000020004" pitchFamily="2" charset="0"/>
            </a:endParaRPr>
          </a:p>
          <a:p>
            <a:pPr marL="0" indent="0">
              <a:buNone/>
            </a:pPr>
            <a:endParaRPr lang="en-US" dirty="0">
              <a:solidFill>
                <a:srgbClr val="000000"/>
              </a:solidFill>
              <a:latin typeface="Helvetica Neue" panose="02000503000000020004" pitchFamily="2" charset="0"/>
            </a:endParaRPr>
          </a:p>
          <a:p>
            <a:pPr marL="0" indent="0">
              <a:buNone/>
            </a:pPr>
            <a:endParaRPr lang="en-US" dirty="0">
              <a:solidFill>
                <a:srgbClr val="000000"/>
              </a:solidFill>
              <a:effectLst/>
              <a:latin typeface="Helvetica Neue" panose="02000503000000020004" pitchFamily="2" charset="0"/>
            </a:endParaRPr>
          </a:p>
          <a:p>
            <a:pPr marL="0" indent="0" algn="ctr">
              <a:buNone/>
            </a:pPr>
            <a:r>
              <a:rPr lang="en-US" dirty="0">
                <a:solidFill>
                  <a:srgbClr val="000000"/>
                </a:solidFill>
                <a:effectLst/>
                <a:latin typeface="Helvetica Neue" panose="02000503000000020004" pitchFamily="2" charset="0"/>
              </a:rPr>
              <a:t>Your Professional Home in Region 3.</a:t>
            </a:r>
          </a:p>
          <a:p>
            <a:endParaRPr lang="en-US" dirty="0"/>
          </a:p>
        </p:txBody>
      </p:sp>
    </p:spTree>
    <p:extLst>
      <p:ext uri="{BB962C8B-B14F-4D97-AF65-F5344CB8AC3E}">
        <p14:creationId xmlns:p14="http://schemas.microsoft.com/office/powerpoint/2010/main" val="2783019098"/>
      </p:ext>
    </p:extLst>
  </p:cSld>
  <p:clrMapOvr>
    <a:masterClrMapping/>
  </p:clrMapOvr>
</p:sld>
</file>

<file path=ppt/theme/theme1.xml><?xml version="1.0" encoding="utf-8"?>
<a:theme xmlns:a="http://schemas.openxmlformats.org/drawingml/2006/main" name="Office Theme">
  <a:themeElements>
    <a:clrScheme name="IEEE Bright">
      <a:dk1>
        <a:sysClr val="windowText" lastClr="000000"/>
      </a:dk1>
      <a:lt1>
        <a:sysClr val="window" lastClr="FFFFFF"/>
      </a:lt1>
      <a:dk2>
        <a:srgbClr val="44546A"/>
      </a:dk2>
      <a:lt2>
        <a:srgbClr val="E7E6E6"/>
      </a:lt2>
      <a:accent1>
        <a:srgbClr val="BA0C2F"/>
      </a:accent1>
      <a:accent2>
        <a:srgbClr val="FFA300"/>
      </a:accent2>
      <a:accent3>
        <a:srgbClr val="00843D"/>
      </a:accent3>
      <a:accent4>
        <a:srgbClr val="981D97"/>
      </a:accent4>
      <a:accent5>
        <a:srgbClr val="009CA6"/>
      </a:accent5>
      <a:accent6>
        <a:srgbClr val="00629B"/>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C2024_presentation template" id="{8BCE901A-D5F4-7D4E-8543-1ADBF3A806AE}" vid="{1005ADA3-03A9-AC4D-A15A-FF945BCE6B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SEC2024_presentation template</Template>
  <TotalTime>78</TotalTime>
  <Words>127</Words>
  <Application>Microsoft Office PowerPoint</Application>
  <PresentationFormat>Widescreen</PresentationFormat>
  <Paragraphs>26</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Helvetica Neue</vt:lpstr>
      <vt:lpstr>Office Theme</vt:lpstr>
      <vt:lpstr>SOSC – Strategic Operations and Support Committee</vt:lpstr>
      <vt:lpstr>PowerPoint Presentation</vt:lpstr>
      <vt:lpstr>PowerPoint Presentation</vt:lpstr>
      <vt:lpstr>PowerPoint Presentation</vt:lpstr>
      <vt:lpstr>PowerPoint Presentation</vt:lpstr>
      <vt:lpstr>PowerPoint Presentation</vt:lpstr>
      <vt:lpstr>Region 3 Strategy - Mission</vt:lpstr>
      <vt:lpstr>Region 3 Strategy - Vision</vt:lpstr>
      <vt:lpstr>Region 3 Strategy – 2024 Theme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Grigorian, Eric</dc:creator>
  <cp:lastModifiedBy>Donohoe, Pat</cp:lastModifiedBy>
  <cp:revision>4</cp:revision>
  <dcterms:created xsi:type="dcterms:W3CDTF">2024-01-28T22:59:39Z</dcterms:created>
  <dcterms:modified xsi:type="dcterms:W3CDTF">2024-03-20T23:40:10Z</dcterms:modified>
</cp:coreProperties>
</file>