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embeddedFontLst>
    <p:embeddedFont>
      <p:font typeface="Questrial" pitchFamily="2" charset="0"/>
      <p:regular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440">
          <p15:clr>
            <a:srgbClr val="A4A3A4"/>
          </p15:clr>
        </p15:guide>
        <p15:guide id="2" pos="14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hpG4jAxp3URWuDVX7dpdjCPB4o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594" y="48"/>
      </p:cViewPr>
      <p:guideLst>
        <p:guide orient="horz" pos="1440"/>
        <p:guide pos="14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98" name="Google Shape;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8f1a533739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g28f1a53373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8f1a533739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g28f1a53373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8f1a533739_1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" name="Google Shape;123;g28f1a533739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8f1a533739_0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2" name="Google Shape;132;g28f1a533739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8f1a533739_0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g28f1a533739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8f1a533739_1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g28f1a533739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8f1a533739_1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g28f1a533739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8f1a533739_1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4" name="Google Shape;164;g28f1a533739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ange_Title-3">
  <p:cSld name="Orange_Title-3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9"/>
          <p:cNvPicPr preferRelativeResize="0"/>
          <p:nvPr/>
        </p:nvPicPr>
        <p:blipFill rotWithShape="1">
          <a:blip r:embed="rId2">
            <a:alphaModFix/>
          </a:blip>
          <a:srcRect l="11529" t="15055" r="24642" b="18404"/>
          <a:stretch/>
        </p:blipFill>
        <p:spPr>
          <a:xfrm>
            <a:off x="1739051" y="-6649"/>
            <a:ext cx="7404951" cy="686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9"/>
          <p:cNvPicPr preferRelativeResize="0"/>
          <p:nvPr/>
        </p:nvPicPr>
        <p:blipFill rotWithShape="1">
          <a:blip r:embed="rId3">
            <a:alphaModFix/>
          </a:blip>
          <a:srcRect l="25664" r="23181" b="6379"/>
          <a:stretch/>
        </p:blipFill>
        <p:spPr>
          <a:xfrm>
            <a:off x="16277" y="1812856"/>
            <a:ext cx="3110425" cy="5058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9"/>
          <p:cNvPicPr preferRelativeResize="0"/>
          <p:nvPr/>
        </p:nvPicPr>
        <p:blipFill rotWithShape="1">
          <a:blip r:embed="rId4">
            <a:alphaModFix/>
          </a:blip>
          <a:srcRect l="13984" t="22865" b="17167"/>
          <a:stretch/>
        </p:blipFill>
        <p:spPr>
          <a:xfrm>
            <a:off x="8139" y="0"/>
            <a:ext cx="5562480" cy="372695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9"/>
          <p:cNvSpPr/>
          <p:nvPr/>
        </p:nvSpPr>
        <p:spPr>
          <a:xfrm>
            <a:off x="8139" y="3289432"/>
            <a:ext cx="9144000" cy="3585300"/>
          </a:xfrm>
          <a:prstGeom prst="rect">
            <a:avLst/>
          </a:prstGeom>
          <a:gradFill>
            <a:gsLst>
              <a:gs pos="0">
                <a:srgbClr val="E8B722">
                  <a:alpha val="0"/>
                </a:srgbClr>
              </a:gs>
              <a:gs pos="52000">
                <a:srgbClr val="E8B722">
                  <a:alpha val="80000"/>
                </a:srgbClr>
              </a:gs>
              <a:gs pos="100000">
                <a:srgbClr val="E87722">
                  <a:alpha val="87058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76175" tIns="38075" rIns="76175" bIns="38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endParaRPr sz="1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9"/>
          <p:cNvSpPr/>
          <p:nvPr/>
        </p:nvSpPr>
        <p:spPr>
          <a:xfrm>
            <a:off x="16278" y="2801041"/>
            <a:ext cx="9144000" cy="40941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83000">
                <a:srgbClr val="000000">
                  <a:alpha val="27843"/>
                </a:srgbClr>
              </a:gs>
              <a:gs pos="100000">
                <a:srgbClr val="000000">
                  <a:alpha val="27843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76175" tIns="38075" rIns="76175" bIns="38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endParaRPr sz="1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3156699" y="5429475"/>
            <a:ext cx="5470800" cy="5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body" idx="1"/>
          </p:nvPr>
        </p:nvSpPr>
        <p:spPr>
          <a:xfrm>
            <a:off x="3156699" y="5978623"/>
            <a:ext cx="4148700" cy="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E87722"/>
              </a:buClr>
              <a:buSzPts val="8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7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6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6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800"/>
            </a:lvl9pPr>
          </a:lstStyle>
          <a:p>
            <a:endParaRPr/>
          </a:p>
        </p:txBody>
      </p:sp>
      <p:pic>
        <p:nvPicPr>
          <p:cNvPr id="23" name="Google Shape;23;p19"/>
          <p:cNvPicPr preferRelativeResize="0"/>
          <p:nvPr/>
        </p:nvPicPr>
        <p:blipFill rotWithShape="1">
          <a:blip r:embed="rId5">
            <a:alphaModFix/>
          </a:blip>
          <a:srcRect l="22823" t="33817" r="13743" b="30777"/>
          <a:stretch/>
        </p:blipFill>
        <p:spPr>
          <a:xfrm>
            <a:off x="3142982" y="4654233"/>
            <a:ext cx="1874087" cy="784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39323" y="6421311"/>
            <a:ext cx="776286" cy="225123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9"/>
          <p:cNvSpPr txBox="1">
            <a:spLocks noGrp="1"/>
          </p:cNvSpPr>
          <p:nvPr>
            <p:ph type="body" idx="2"/>
          </p:nvPr>
        </p:nvSpPr>
        <p:spPr>
          <a:xfrm>
            <a:off x="3159582" y="6324934"/>
            <a:ext cx="41487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E87722"/>
              </a:buClr>
              <a:buSzPts val="8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7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6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6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800"/>
            </a:lvl9pPr>
          </a:lstStyle>
          <a:p>
            <a:endParaRPr/>
          </a:p>
        </p:txBody>
      </p:sp>
      <p:pic>
        <p:nvPicPr>
          <p:cNvPr id="26" name="Google Shape;26;p19"/>
          <p:cNvPicPr preferRelativeResize="0"/>
          <p:nvPr/>
        </p:nvPicPr>
        <p:blipFill rotWithShape="1">
          <a:blip r:embed="rId7">
            <a:alphaModFix/>
          </a:blip>
          <a:srcRect l="23030" t="14378" b="27378"/>
          <a:stretch/>
        </p:blipFill>
        <p:spPr>
          <a:xfrm>
            <a:off x="5256" y="5059"/>
            <a:ext cx="6834106" cy="6895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8"/>
          <p:cNvSpPr txBox="1">
            <a:spLocks noGrp="1"/>
          </p:cNvSpPr>
          <p:nvPr>
            <p:ph type="title"/>
          </p:nvPr>
        </p:nvSpPr>
        <p:spPr>
          <a:xfrm>
            <a:off x="896144" y="3200400"/>
            <a:ext cx="27432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>
            <a:spLocks noGrp="1"/>
          </p:cNvSpPr>
          <p:nvPr>
            <p:ph type="pic" idx="2"/>
          </p:nvPr>
        </p:nvSpPr>
        <p:spPr>
          <a:xfrm>
            <a:off x="896144" y="408517"/>
            <a:ext cx="2743200" cy="2743200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28"/>
          <p:cNvSpPr txBox="1">
            <a:spLocks noGrp="1"/>
          </p:cNvSpPr>
          <p:nvPr>
            <p:ph type="body" idx="1"/>
          </p:nvPr>
        </p:nvSpPr>
        <p:spPr>
          <a:xfrm>
            <a:off x="896144" y="3578225"/>
            <a:ext cx="2743200" cy="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1pPr>
            <a:lvl2pPr marL="914400" lvl="1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2pPr>
            <a:lvl3pPr marL="1371600" lvl="2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3pPr>
            <a:lvl4pPr marL="1828800" lvl="3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228600" y="4237567"/>
            <a:ext cx="10668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1562100" y="4237567"/>
            <a:ext cx="14478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3276600" y="4237567"/>
            <a:ext cx="10668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9"/>
          <p:cNvSpPr txBox="1"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9"/>
          <p:cNvSpPr txBox="1">
            <a:spLocks noGrp="1"/>
          </p:cNvSpPr>
          <p:nvPr>
            <p:ph type="body" idx="1"/>
          </p:nvPr>
        </p:nvSpPr>
        <p:spPr>
          <a:xfrm rot="5400000">
            <a:off x="777300" y="518100"/>
            <a:ext cx="3017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t" anchorCtr="0">
            <a:normAutofit/>
          </a:bodyPr>
          <a:lstStyle>
            <a:lvl1pPr marL="457200" lvl="0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1pPr>
            <a:lvl2pPr marL="914400" lvl="1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/>
            </a:lvl2pPr>
            <a:lvl3pPr marL="1371600" lvl="2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3pPr>
            <a:lvl4pPr marL="1828800" lvl="3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/>
            </a:lvl4pPr>
            <a:lvl5pPr marL="2286000" lvl="4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/>
            </a:lvl5pPr>
            <a:lvl6pPr marL="2743200" lvl="5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6pPr>
            <a:lvl7pPr marL="3200400" lvl="6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7pPr>
            <a:lvl8pPr marL="3657600" lvl="7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8pPr>
            <a:lvl9pPr marL="4114800" lvl="8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9"/>
          <p:cNvSpPr txBox="1">
            <a:spLocks noGrp="1"/>
          </p:cNvSpPr>
          <p:nvPr>
            <p:ph type="dt" idx="10"/>
          </p:nvPr>
        </p:nvSpPr>
        <p:spPr>
          <a:xfrm>
            <a:off x="228600" y="4237567"/>
            <a:ext cx="10668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9"/>
          <p:cNvSpPr txBox="1">
            <a:spLocks noGrp="1"/>
          </p:cNvSpPr>
          <p:nvPr>
            <p:ph type="ftr" idx="11"/>
          </p:nvPr>
        </p:nvSpPr>
        <p:spPr>
          <a:xfrm>
            <a:off x="1562100" y="4237567"/>
            <a:ext cx="14478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9"/>
          <p:cNvSpPr txBox="1">
            <a:spLocks noGrp="1"/>
          </p:cNvSpPr>
          <p:nvPr>
            <p:ph type="sldNum" idx="12"/>
          </p:nvPr>
        </p:nvSpPr>
        <p:spPr>
          <a:xfrm>
            <a:off x="3276600" y="4237567"/>
            <a:ext cx="10668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0"/>
          <p:cNvSpPr txBox="1">
            <a:spLocks noGrp="1"/>
          </p:cNvSpPr>
          <p:nvPr>
            <p:ph type="title"/>
          </p:nvPr>
        </p:nvSpPr>
        <p:spPr>
          <a:xfrm rot="5400000">
            <a:off x="1878600" y="1619192"/>
            <a:ext cx="39009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0"/>
          <p:cNvSpPr txBox="1">
            <a:spLocks noGrp="1"/>
          </p:cNvSpPr>
          <p:nvPr>
            <p:ph type="body" idx="1"/>
          </p:nvPr>
        </p:nvSpPr>
        <p:spPr>
          <a:xfrm rot="5400000">
            <a:off x="-216900" y="628592"/>
            <a:ext cx="3900900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t" anchorCtr="0">
            <a:normAutofit/>
          </a:bodyPr>
          <a:lstStyle>
            <a:lvl1pPr marL="457200" lvl="0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1pPr>
            <a:lvl2pPr marL="914400" lvl="1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/>
            </a:lvl2pPr>
            <a:lvl3pPr marL="1371600" lvl="2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3pPr>
            <a:lvl4pPr marL="1828800" lvl="3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/>
            </a:lvl4pPr>
            <a:lvl5pPr marL="2286000" lvl="4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/>
            </a:lvl5pPr>
            <a:lvl6pPr marL="2743200" lvl="5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6pPr>
            <a:lvl7pPr marL="3200400" lvl="6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7pPr>
            <a:lvl8pPr marL="3657600" lvl="7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8pPr>
            <a:lvl9pPr marL="4114800" lvl="8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30"/>
          <p:cNvSpPr txBox="1">
            <a:spLocks noGrp="1"/>
          </p:cNvSpPr>
          <p:nvPr>
            <p:ph type="dt" idx="10"/>
          </p:nvPr>
        </p:nvSpPr>
        <p:spPr>
          <a:xfrm>
            <a:off x="228600" y="4237567"/>
            <a:ext cx="10668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0"/>
          <p:cNvSpPr txBox="1">
            <a:spLocks noGrp="1"/>
          </p:cNvSpPr>
          <p:nvPr>
            <p:ph type="ftr" idx="11"/>
          </p:nvPr>
        </p:nvSpPr>
        <p:spPr>
          <a:xfrm>
            <a:off x="1562100" y="4237567"/>
            <a:ext cx="14478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0"/>
          <p:cNvSpPr txBox="1">
            <a:spLocks noGrp="1"/>
          </p:cNvSpPr>
          <p:nvPr>
            <p:ph type="sldNum" idx="12"/>
          </p:nvPr>
        </p:nvSpPr>
        <p:spPr>
          <a:xfrm>
            <a:off x="3276600" y="4237567"/>
            <a:ext cx="10668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>
            <a:spLocks noGrp="1"/>
          </p:cNvSpPr>
          <p:nvPr>
            <p:ph type="dt" idx="10"/>
          </p:nvPr>
        </p:nvSpPr>
        <p:spPr>
          <a:xfrm>
            <a:off x="228600" y="4237567"/>
            <a:ext cx="10668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ftr" idx="11"/>
          </p:nvPr>
        </p:nvSpPr>
        <p:spPr>
          <a:xfrm>
            <a:off x="1562100" y="4237567"/>
            <a:ext cx="14478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sldNum" idx="12"/>
          </p:nvPr>
        </p:nvSpPr>
        <p:spPr>
          <a:xfrm>
            <a:off x="3276600" y="4237567"/>
            <a:ext cx="10668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>
            <a:spLocks noGrp="1"/>
          </p:cNvSpPr>
          <p:nvPr>
            <p:ph type="ctrTitle"/>
          </p:nvPr>
        </p:nvSpPr>
        <p:spPr>
          <a:xfrm>
            <a:off x="342900" y="1420283"/>
            <a:ext cx="3886200" cy="9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dt" idx="10"/>
          </p:nvPr>
        </p:nvSpPr>
        <p:spPr>
          <a:xfrm>
            <a:off x="228600" y="4237567"/>
            <a:ext cx="10668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ftr" idx="11"/>
          </p:nvPr>
        </p:nvSpPr>
        <p:spPr>
          <a:xfrm>
            <a:off x="1562100" y="4237567"/>
            <a:ext cx="14478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sldNum" idx="12"/>
          </p:nvPr>
        </p:nvSpPr>
        <p:spPr>
          <a:xfrm>
            <a:off x="3276600" y="4237567"/>
            <a:ext cx="10668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2"/>
          <p:cNvSpPr txBox="1"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1"/>
          </p:nvPr>
        </p:nvSpPr>
        <p:spPr>
          <a:xfrm>
            <a:off x="228600" y="1066800"/>
            <a:ext cx="41148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t" anchorCtr="0">
            <a:normAutofit/>
          </a:bodyPr>
          <a:lstStyle>
            <a:lvl1pPr marL="457200" lvl="0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1pPr>
            <a:lvl2pPr marL="914400" lvl="1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/>
            </a:lvl2pPr>
            <a:lvl3pPr marL="1371600" lvl="2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3pPr>
            <a:lvl4pPr marL="1828800" lvl="3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/>
            </a:lvl4pPr>
            <a:lvl5pPr marL="2286000" lvl="4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/>
            </a:lvl5pPr>
            <a:lvl6pPr marL="2743200" lvl="5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6pPr>
            <a:lvl7pPr marL="3200400" lvl="6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7pPr>
            <a:lvl8pPr marL="3657600" lvl="7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8pPr>
            <a:lvl9pPr marL="4114800" lvl="8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dt" idx="10"/>
          </p:nvPr>
        </p:nvSpPr>
        <p:spPr>
          <a:xfrm>
            <a:off x="228600" y="4237567"/>
            <a:ext cx="10668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ftr" idx="11"/>
          </p:nvPr>
        </p:nvSpPr>
        <p:spPr>
          <a:xfrm>
            <a:off x="1562100" y="4237567"/>
            <a:ext cx="14478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sldNum" idx="12"/>
          </p:nvPr>
        </p:nvSpPr>
        <p:spPr>
          <a:xfrm>
            <a:off x="3276600" y="4237567"/>
            <a:ext cx="10668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3"/>
          <p:cNvSpPr txBox="1">
            <a:spLocks noGrp="1"/>
          </p:cNvSpPr>
          <p:nvPr>
            <p:ph type="title"/>
          </p:nvPr>
        </p:nvSpPr>
        <p:spPr>
          <a:xfrm>
            <a:off x="361156" y="2937933"/>
            <a:ext cx="38862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1"/>
          </p:nvPr>
        </p:nvSpPr>
        <p:spPr>
          <a:xfrm>
            <a:off x="361156" y="1937809"/>
            <a:ext cx="3886200" cy="10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dt" idx="10"/>
          </p:nvPr>
        </p:nvSpPr>
        <p:spPr>
          <a:xfrm>
            <a:off x="228600" y="4237567"/>
            <a:ext cx="10668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ftr" idx="11"/>
          </p:nvPr>
        </p:nvSpPr>
        <p:spPr>
          <a:xfrm>
            <a:off x="1562100" y="4237567"/>
            <a:ext cx="14478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sldNum" idx="12"/>
          </p:nvPr>
        </p:nvSpPr>
        <p:spPr>
          <a:xfrm>
            <a:off x="3276600" y="4237567"/>
            <a:ext cx="10668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4"/>
          <p:cNvSpPr txBox="1"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body" idx="1"/>
          </p:nvPr>
        </p:nvSpPr>
        <p:spPr>
          <a:xfrm>
            <a:off x="228600" y="1066800"/>
            <a:ext cx="20193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11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–"/>
              <a:defRPr sz="1300"/>
            </a:lvl2pPr>
            <a:lvl3pPr marL="1371600" lvl="2" indent="-2984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marL="2286000" lvl="4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marL="2743200" lvl="5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marL="3200400" lvl="6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marL="3657600" lvl="7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marL="4114800" lvl="8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body" idx="2"/>
          </p:nvPr>
        </p:nvSpPr>
        <p:spPr>
          <a:xfrm>
            <a:off x="2324100" y="1066800"/>
            <a:ext cx="20193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11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–"/>
              <a:defRPr sz="1300"/>
            </a:lvl2pPr>
            <a:lvl3pPr marL="1371600" lvl="2" indent="-2984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marL="2286000" lvl="4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marL="2743200" lvl="5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marL="3200400" lvl="6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marL="3657600" lvl="7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marL="4114800" lvl="8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dt" idx="10"/>
          </p:nvPr>
        </p:nvSpPr>
        <p:spPr>
          <a:xfrm>
            <a:off x="228600" y="4237567"/>
            <a:ext cx="10668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4"/>
          <p:cNvSpPr txBox="1">
            <a:spLocks noGrp="1"/>
          </p:cNvSpPr>
          <p:nvPr>
            <p:ph type="ftr" idx="11"/>
          </p:nvPr>
        </p:nvSpPr>
        <p:spPr>
          <a:xfrm>
            <a:off x="1562100" y="4237567"/>
            <a:ext cx="14478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sldNum" idx="12"/>
          </p:nvPr>
        </p:nvSpPr>
        <p:spPr>
          <a:xfrm>
            <a:off x="3276600" y="4237567"/>
            <a:ext cx="10668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5"/>
          <p:cNvSpPr txBox="1"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1"/>
          </p:nvPr>
        </p:nvSpPr>
        <p:spPr>
          <a:xfrm>
            <a:off x="228600" y="1023409"/>
            <a:ext cx="2020200" cy="4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/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5pPr>
            <a:lvl6pPr marL="2743200" lvl="5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6pPr>
            <a:lvl7pPr marL="3200400" lvl="6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body" idx="2"/>
          </p:nvPr>
        </p:nvSpPr>
        <p:spPr>
          <a:xfrm>
            <a:off x="228600" y="1449917"/>
            <a:ext cx="2020200" cy="26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t" anchorCtr="0">
            <a:normAutofit/>
          </a:bodyPr>
          <a:lstStyle>
            <a:lvl1pPr marL="457200" lvl="0" indent="-3111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1pPr>
            <a:lvl2pPr marL="914400" lvl="1" indent="-2984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2pPr>
            <a:lvl3pPr marL="1371600" lvl="2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3"/>
          </p:nvPr>
        </p:nvSpPr>
        <p:spPr>
          <a:xfrm>
            <a:off x="2322513" y="1023409"/>
            <a:ext cx="2020800" cy="4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/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5pPr>
            <a:lvl6pPr marL="2743200" lvl="5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6pPr>
            <a:lvl7pPr marL="3200400" lvl="6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4"/>
          </p:nvPr>
        </p:nvSpPr>
        <p:spPr>
          <a:xfrm>
            <a:off x="2322513" y="1449917"/>
            <a:ext cx="2020800" cy="26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t" anchorCtr="0">
            <a:normAutofit/>
          </a:bodyPr>
          <a:lstStyle>
            <a:lvl1pPr marL="457200" lvl="0" indent="-3111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1pPr>
            <a:lvl2pPr marL="914400" lvl="1" indent="-2984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2pPr>
            <a:lvl3pPr marL="1371600" lvl="2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dt" idx="10"/>
          </p:nvPr>
        </p:nvSpPr>
        <p:spPr>
          <a:xfrm>
            <a:off x="228600" y="4237567"/>
            <a:ext cx="10668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ftr" idx="11"/>
          </p:nvPr>
        </p:nvSpPr>
        <p:spPr>
          <a:xfrm>
            <a:off x="1562100" y="4237567"/>
            <a:ext cx="14478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3276600" y="4237567"/>
            <a:ext cx="10668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dt" idx="10"/>
          </p:nvPr>
        </p:nvSpPr>
        <p:spPr>
          <a:xfrm>
            <a:off x="228600" y="4237567"/>
            <a:ext cx="10668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ftr" idx="11"/>
          </p:nvPr>
        </p:nvSpPr>
        <p:spPr>
          <a:xfrm>
            <a:off x="1562100" y="4237567"/>
            <a:ext cx="14478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sldNum" idx="12"/>
          </p:nvPr>
        </p:nvSpPr>
        <p:spPr>
          <a:xfrm>
            <a:off x="3276600" y="4237567"/>
            <a:ext cx="10668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7"/>
          <p:cNvSpPr txBox="1">
            <a:spLocks noGrp="1"/>
          </p:cNvSpPr>
          <p:nvPr>
            <p:ph type="title"/>
          </p:nvPr>
        </p:nvSpPr>
        <p:spPr>
          <a:xfrm>
            <a:off x="228600" y="182033"/>
            <a:ext cx="1504200" cy="7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body" idx="1"/>
          </p:nvPr>
        </p:nvSpPr>
        <p:spPr>
          <a:xfrm>
            <a:off x="1787525" y="182033"/>
            <a:ext cx="2556000" cy="39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2pPr>
            <a:lvl3pPr marL="1371600" lvl="2" indent="-3111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3pPr>
            <a:lvl4pPr marL="1828800" lvl="3" indent="-2984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marL="2286000" lvl="4" indent="-2984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marL="2743200" lvl="5" indent="-2984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6pPr>
            <a:lvl7pPr marL="3200400" lvl="6" indent="-2984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7pPr>
            <a:lvl8pPr marL="3657600" lvl="7" indent="-2984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8pPr>
            <a:lvl9pPr marL="4114800" lvl="8" indent="-2984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body" idx="2"/>
          </p:nvPr>
        </p:nvSpPr>
        <p:spPr>
          <a:xfrm>
            <a:off x="228600" y="956733"/>
            <a:ext cx="1504200" cy="31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1pPr>
            <a:lvl2pPr marL="914400" lvl="1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2pPr>
            <a:lvl3pPr marL="1371600" lvl="2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3pPr>
            <a:lvl4pPr marL="1828800" lvl="3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dt" idx="10"/>
          </p:nvPr>
        </p:nvSpPr>
        <p:spPr>
          <a:xfrm>
            <a:off x="228600" y="4237567"/>
            <a:ext cx="10668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ftr" idx="11"/>
          </p:nvPr>
        </p:nvSpPr>
        <p:spPr>
          <a:xfrm>
            <a:off x="1562100" y="4237567"/>
            <a:ext cx="14478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sldNum" idx="12"/>
          </p:nvPr>
        </p:nvSpPr>
        <p:spPr>
          <a:xfrm>
            <a:off x="3276600" y="4237567"/>
            <a:ext cx="10668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228600" y="1066800"/>
            <a:ext cx="41148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228600" y="4237567"/>
            <a:ext cx="10668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1562100" y="4237567"/>
            <a:ext cx="14478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3276600" y="4237567"/>
            <a:ext cx="10668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WT0K2-wI70oDWyEGlohgAyZld6O4HNd5/edit?usp=sharing&amp;ouid=104824930119091300334&amp;rtpof=true&amp;sd=tru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yp@ieee.or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hasala@ieee.org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 txBox="1">
            <a:spLocks noGrp="1"/>
          </p:cNvSpPr>
          <p:nvPr>
            <p:ph type="title"/>
          </p:nvPr>
        </p:nvSpPr>
        <p:spPr>
          <a:xfrm>
            <a:off x="3156694" y="5429475"/>
            <a:ext cx="5898000" cy="5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75" tIns="38075" rIns="76175" bIns="380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libri"/>
              <a:buNone/>
            </a:pPr>
            <a:r>
              <a:rPr lang="en-US" sz="2600">
                <a:solidFill>
                  <a:srgbClr val="FFFFFF"/>
                </a:solidFill>
              </a:rPr>
              <a:t>YP &amp; Your Section </a:t>
            </a:r>
            <a:endParaRPr sz="2800"/>
          </a:p>
        </p:txBody>
      </p:sp>
      <p:sp>
        <p:nvSpPr>
          <p:cNvPr id="101" name="Google Shape;101;p1"/>
          <p:cNvSpPr txBox="1">
            <a:spLocks noGrp="1"/>
          </p:cNvSpPr>
          <p:nvPr>
            <p:ph type="body" idx="1"/>
          </p:nvPr>
        </p:nvSpPr>
        <p:spPr>
          <a:xfrm>
            <a:off x="3156699" y="5978623"/>
            <a:ext cx="4148700" cy="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75" tIns="38075" rIns="76175" bIns="380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-US" sz="1800"/>
              <a:t>by Hasala Dharmawardena, PhD, PE</a:t>
            </a:r>
            <a:endParaRPr sz="1800"/>
          </a:p>
        </p:txBody>
      </p:sp>
      <p:pic>
        <p:nvPicPr>
          <p:cNvPr id="102" name="Google Shape;102;p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40300" y="152400"/>
            <a:ext cx="2651301" cy="2651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8f1a533739_0_1"/>
          <p:cNvSpPr txBox="1"/>
          <p:nvPr/>
        </p:nvSpPr>
        <p:spPr>
          <a:xfrm>
            <a:off x="763635" y="1284306"/>
            <a:ext cx="4085100" cy="17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lang="en-US" sz="5300" b="1">
                <a:solidFill>
                  <a:srgbClr val="FF914D"/>
                </a:solidFill>
                <a:latin typeface="Questrial"/>
                <a:ea typeface="Questrial"/>
                <a:cs typeface="Questrial"/>
                <a:sym typeface="Questrial"/>
              </a:rPr>
              <a:t>The Challenge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g28f1a533739_0_1"/>
          <p:cNvSpPr/>
          <p:nvPr/>
        </p:nvSpPr>
        <p:spPr>
          <a:xfrm>
            <a:off x="407111" y="383583"/>
            <a:ext cx="2889874" cy="638404"/>
          </a:xfrm>
          <a:custGeom>
            <a:avLst/>
            <a:gdLst/>
            <a:ahLst/>
            <a:cxnLst/>
            <a:rect l="l" t="t" r="r" b="b"/>
            <a:pathLst>
              <a:path w="5779747" h="956411" extrusionOk="0">
                <a:moveTo>
                  <a:pt x="0" y="0"/>
                </a:moveTo>
                <a:lnTo>
                  <a:pt x="5779747" y="0"/>
                </a:lnTo>
                <a:lnTo>
                  <a:pt x="5779747" y="956410"/>
                </a:lnTo>
                <a:lnTo>
                  <a:pt x="0" y="9564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50800" tIns="25400" rIns="50800" bIns="25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g28f1a533739_0_1"/>
          <p:cNvSpPr/>
          <p:nvPr/>
        </p:nvSpPr>
        <p:spPr>
          <a:xfrm>
            <a:off x="6982024" y="6118635"/>
            <a:ext cx="1846040" cy="407810"/>
          </a:xfrm>
          <a:custGeom>
            <a:avLst/>
            <a:gdLst/>
            <a:ahLst/>
            <a:cxnLst/>
            <a:rect l="l" t="t" r="r" b="b"/>
            <a:pathLst>
              <a:path w="3692080" h="610951" extrusionOk="0">
                <a:moveTo>
                  <a:pt x="0" y="0"/>
                </a:moveTo>
                <a:lnTo>
                  <a:pt x="3692080" y="0"/>
                </a:lnTo>
                <a:lnTo>
                  <a:pt x="3692080" y="610952"/>
                </a:lnTo>
                <a:lnTo>
                  <a:pt x="0" y="6109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50800" tIns="25400" rIns="50800" bIns="25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g28f1a533739_0_1"/>
          <p:cNvSpPr txBox="1"/>
          <p:nvPr/>
        </p:nvSpPr>
        <p:spPr>
          <a:xfrm>
            <a:off x="1120966" y="3401018"/>
            <a:ext cx="4170900" cy="23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330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Pts val="1600"/>
              <a:buFont typeface="Arial"/>
              <a:buChar char="●"/>
            </a:pPr>
            <a:r>
              <a:rPr lang="en-US" sz="1600">
                <a:solidFill>
                  <a:srgbClr val="2D2D2D"/>
                </a:solidFill>
              </a:rPr>
              <a:t>Young Professionals (YP) are an expensive investment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Pts val="1600"/>
              <a:buFont typeface="Arial"/>
              <a:buChar char="●"/>
            </a:pPr>
            <a:r>
              <a:rPr lang="en-US" sz="1600">
                <a:solidFill>
                  <a:srgbClr val="2D2D2D"/>
                </a:solidFill>
              </a:rPr>
              <a:t>Stability and reliability of the YP Volunteers are much lower than the established professionals!!!</a:t>
            </a:r>
            <a:endParaRPr sz="1600">
              <a:solidFill>
                <a:srgbClr val="2D2D2D"/>
              </a:solidFill>
            </a:endParaRPr>
          </a:p>
          <a:p>
            <a:pPr marL="457200" marR="0" lvl="0" indent="-330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Pts val="1600"/>
              <a:buChar char="●"/>
            </a:pPr>
            <a:r>
              <a:rPr lang="en-US" sz="1600">
                <a:solidFill>
                  <a:srgbClr val="2D2D2D"/>
                </a:solidFill>
              </a:rPr>
              <a:t>There is no advantage to a section to invest in the Young Professionals!</a:t>
            </a:r>
            <a:endParaRPr sz="1600">
              <a:solidFill>
                <a:srgbClr val="2D2D2D"/>
              </a:solidFill>
            </a:endParaRPr>
          </a:p>
        </p:txBody>
      </p:sp>
      <p:pic>
        <p:nvPicPr>
          <p:cNvPr id="111" name="Google Shape;111;g28f1a533739_0_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44266" y="152400"/>
            <a:ext cx="3547334" cy="3547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8f1a533739_0_20"/>
          <p:cNvSpPr txBox="1"/>
          <p:nvPr/>
        </p:nvSpPr>
        <p:spPr>
          <a:xfrm>
            <a:off x="763635" y="1284306"/>
            <a:ext cx="4085100" cy="17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lang="en-US" sz="5300" b="1">
                <a:solidFill>
                  <a:srgbClr val="FF914D"/>
                </a:solidFill>
                <a:latin typeface="Questrial"/>
                <a:ea typeface="Questrial"/>
                <a:cs typeface="Questrial"/>
                <a:sym typeface="Questrial"/>
              </a:rPr>
              <a:t>The Opportunity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g28f1a533739_0_20"/>
          <p:cNvSpPr/>
          <p:nvPr/>
        </p:nvSpPr>
        <p:spPr>
          <a:xfrm>
            <a:off x="407111" y="383583"/>
            <a:ext cx="2889874" cy="638404"/>
          </a:xfrm>
          <a:custGeom>
            <a:avLst/>
            <a:gdLst/>
            <a:ahLst/>
            <a:cxnLst/>
            <a:rect l="l" t="t" r="r" b="b"/>
            <a:pathLst>
              <a:path w="5779747" h="956411" extrusionOk="0">
                <a:moveTo>
                  <a:pt x="0" y="0"/>
                </a:moveTo>
                <a:lnTo>
                  <a:pt x="5779747" y="0"/>
                </a:lnTo>
                <a:lnTo>
                  <a:pt x="5779747" y="956410"/>
                </a:lnTo>
                <a:lnTo>
                  <a:pt x="0" y="9564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50800" tIns="25400" rIns="50800" bIns="25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g28f1a533739_0_20"/>
          <p:cNvSpPr/>
          <p:nvPr/>
        </p:nvSpPr>
        <p:spPr>
          <a:xfrm>
            <a:off x="6982024" y="6118635"/>
            <a:ext cx="1846040" cy="407810"/>
          </a:xfrm>
          <a:custGeom>
            <a:avLst/>
            <a:gdLst/>
            <a:ahLst/>
            <a:cxnLst/>
            <a:rect l="l" t="t" r="r" b="b"/>
            <a:pathLst>
              <a:path w="3692080" h="610951" extrusionOk="0">
                <a:moveTo>
                  <a:pt x="0" y="0"/>
                </a:moveTo>
                <a:lnTo>
                  <a:pt x="3692080" y="0"/>
                </a:lnTo>
                <a:lnTo>
                  <a:pt x="3692080" y="610952"/>
                </a:lnTo>
                <a:lnTo>
                  <a:pt x="0" y="6109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50800" tIns="25400" rIns="50800" bIns="25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g28f1a533739_0_20"/>
          <p:cNvSpPr txBox="1"/>
          <p:nvPr/>
        </p:nvSpPr>
        <p:spPr>
          <a:xfrm>
            <a:off x="1120966" y="3401018"/>
            <a:ext cx="4170900" cy="12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330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Pts val="1600"/>
              <a:buChar char="●"/>
            </a:pPr>
            <a:r>
              <a:rPr lang="en-US" sz="1600">
                <a:solidFill>
                  <a:srgbClr val="2D2D2D"/>
                </a:solidFill>
              </a:rPr>
              <a:t>Refresh your volunteer pool</a:t>
            </a:r>
            <a:endParaRPr sz="1600">
              <a:solidFill>
                <a:srgbClr val="2D2D2D"/>
              </a:solidFill>
            </a:endParaRPr>
          </a:p>
          <a:p>
            <a:pPr marL="457200" marR="0" lvl="0" indent="-330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Pts val="1600"/>
              <a:buChar char="●"/>
            </a:pPr>
            <a:r>
              <a:rPr lang="en-US" sz="1600">
                <a:solidFill>
                  <a:srgbClr val="2D2D2D"/>
                </a:solidFill>
              </a:rPr>
              <a:t>Tap into new resources</a:t>
            </a:r>
            <a:endParaRPr sz="1600">
              <a:solidFill>
                <a:srgbClr val="2D2D2D"/>
              </a:solidFill>
            </a:endParaRPr>
          </a:p>
          <a:p>
            <a:pPr marL="457200" marR="0" lvl="0" indent="-330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Pts val="1600"/>
              <a:buChar char="●"/>
            </a:pPr>
            <a:r>
              <a:rPr lang="en-US" sz="1600">
                <a:solidFill>
                  <a:srgbClr val="2D2D2D"/>
                </a:solidFill>
              </a:rPr>
              <a:t>New Ideas to attract more members!</a:t>
            </a:r>
            <a:endParaRPr sz="1600">
              <a:solidFill>
                <a:srgbClr val="2D2D2D"/>
              </a:solidFill>
            </a:endParaRPr>
          </a:p>
          <a:p>
            <a:pPr marL="45720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2D2D2D"/>
              </a:solidFill>
            </a:endParaRPr>
          </a:p>
        </p:txBody>
      </p:sp>
      <p:pic>
        <p:nvPicPr>
          <p:cNvPr id="120" name="Google Shape;120;g28f1a533739_0_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44266" y="152400"/>
            <a:ext cx="3547334" cy="3547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8f1a533739_1_29"/>
          <p:cNvSpPr txBox="1"/>
          <p:nvPr/>
        </p:nvSpPr>
        <p:spPr>
          <a:xfrm>
            <a:off x="763635" y="1284306"/>
            <a:ext cx="40851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lang="en-US" sz="5300" b="1">
                <a:solidFill>
                  <a:srgbClr val="FF914D"/>
                </a:solidFill>
                <a:latin typeface="Questrial"/>
                <a:ea typeface="Questrial"/>
                <a:cs typeface="Questrial"/>
                <a:sym typeface="Questrial"/>
              </a:rPr>
              <a:t>I am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g28f1a533739_1_29"/>
          <p:cNvSpPr/>
          <p:nvPr/>
        </p:nvSpPr>
        <p:spPr>
          <a:xfrm>
            <a:off x="407111" y="383583"/>
            <a:ext cx="2889874" cy="638404"/>
          </a:xfrm>
          <a:custGeom>
            <a:avLst/>
            <a:gdLst/>
            <a:ahLst/>
            <a:cxnLst/>
            <a:rect l="l" t="t" r="r" b="b"/>
            <a:pathLst>
              <a:path w="5779747" h="956411" extrusionOk="0">
                <a:moveTo>
                  <a:pt x="0" y="0"/>
                </a:moveTo>
                <a:lnTo>
                  <a:pt x="5779747" y="0"/>
                </a:lnTo>
                <a:lnTo>
                  <a:pt x="5779747" y="956410"/>
                </a:lnTo>
                <a:lnTo>
                  <a:pt x="0" y="9564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50800" tIns="25400" rIns="50800" bIns="25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g28f1a533739_1_29"/>
          <p:cNvSpPr/>
          <p:nvPr/>
        </p:nvSpPr>
        <p:spPr>
          <a:xfrm>
            <a:off x="6982024" y="6118635"/>
            <a:ext cx="1846040" cy="407810"/>
          </a:xfrm>
          <a:custGeom>
            <a:avLst/>
            <a:gdLst/>
            <a:ahLst/>
            <a:cxnLst/>
            <a:rect l="l" t="t" r="r" b="b"/>
            <a:pathLst>
              <a:path w="3692080" h="610951" extrusionOk="0">
                <a:moveTo>
                  <a:pt x="0" y="0"/>
                </a:moveTo>
                <a:lnTo>
                  <a:pt x="3692080" y="0"/>
                </a:lnTo>
                <a:lnTo>
                  <a:pt x="3692080" y="610952"/>
                </a:lnTo>
                <a:lnTo>
                  <a:pt x="0" y="6109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50800" tIns="25400" rIns="50800" bIns="25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g28f1a533739_1_29"/>
          <p:cNvSpPr txBox="1"/>
          <p:nvPr/>
        </p:nvSpPr>
        <p:spPr>
          <a:xfrm>
            <a:off x="1120966" y="3401018"/>
            <a:ext cx="4170900" cy="30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330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Pts val="1600"/>
              <a:buChar char="●"/>
            </a:pPr>
            <a:r>
              <a:rPr lang="en-US" sz="1600">
                <a:solidFill>
                  <a:srgbClr val="2D2D2D"/>
                </a:solidFill>
              </a:rPr>
              <a:t>Hasala Dharmawardena</a:t>
            </a:r>
            <a:endParaRPr sz="1600">
              <a:solidFill>
                <a:srgbClr val="2D2D2D"/>
              </a:solidFill>
            </a:endParaRPr>
          </a:p>
          <a:p>
            <a:pPr marL="457200" marR="0" lvl="0" indent="-330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Pts val="1600"/>
              <a:buChar char="●"/>
            </a:pPr>
            <a:r>
              <a:rPr lang="en-US" sz="1600">
                <a:solidFill>
                  <a:srgbClr val="2D2D2D"/>
                </a:solidFill>
              </a:rPr>
              <a:t>Past Region 3 YP Representative</a:t>
            </a:r>
            <a:endParaRPr sz="1600">
              <a:solidFill>
                <a:srgbClr val="2D2D2D"/>
              </a:solidFill>
            </a:endParaRPr>
          </a:p>
          <a:p>
            <a:pPr marL="457200" marR="0" lvl="0" indent="-330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Pts val="1600"/>
              <a:buChar char="●"/>
            </a:pPr>
            <a:r>
              <a:rPr lang="en-US" sz="1600">
                <a:solidFill>
                  <a:srgbClr val="2D2D2D"/>
                </a:solidFill>
              </a:rPr>
              <a:t>Past  IEEE-USA YP Representative</a:t>
            </a:r>
            <a:endParaRPr sz="1600">
              <a:solidFill>
                <a:srgbClr val="2D2D2D"/>
              </a:solidFill>
            </a:endParaRPr>
          </a:p>
          <a:p>
            <a:pPr marL="457200" marR="0" lvl="0" indent="-330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Pts val="1600"/>
              <a:buChar char="●"/>
            </a:pPr>
            <a:r>
              <a:rPr lang="en-US" sz="1600">
                <a:solidFill>
                  <a:srgbClr val="2D2D2D"/>
                </a:solidFill>
              </a:rPr>
              <a:t>Past Piedmont Section YP Chair</a:t>
            </a:r>
            <a:endParaRPr sz="1600">
              <a:solidFill>
                <a:srgbClr val="2D2D2D"/>
              </a:solidFill>
            </a:endParaRPr>
          </a:p>
          <a:p>
            <a:pPr marL="457200" marR="0" lvl="0" indent="-330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Pts val="1600"/>
              <a:buChar char="●"/>
            </a:pPr>
            <a:r>
              <a:rPr lang="en-US" sz="1600">
                <a:solidFill>
                  <a:srgbClr val="2D2D2D"/>
                </a:solidFill>
              </a:rPr>
              <a:t>Current YP Global Committee Chair</a:t>
            </a:r>
            <a:endParaRPr sz="1600">
              <a:solidFill>
                <a:srgbClr val="2D2D2D"/>
              </a:solidFill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2D2D2D"/>
                </a:solidFill>
              </a:rPr>
              <a:t>With me is</a:t>
            </a:r>
            <a:endParaRPr sz="1600">
              <a:solidFill>
                <a:srgbClr val="2D2D2D"/>
              </a:solidFill>
            </a:endParaRPr>
          </a:p>
          <a:p>
            <a:pPr marL="457200" marR="0" lvl="0" indent="-330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Pts val="1600"/>
              <a:buChar char="●"/>
            </a:pPr>
            <a:r>
              <a:rPr lang="en-US" sz="1600">
                <a:solidFill>
                  <a:srgbClr val="2D2D2D"/>
                </a:solidFill>
              </a:rPr>
              <a:t>Binesh Kumar</a:t>
            </a:r>
            <a:endParaRPr sz="1600">
              <a:solidFill>
                <a:srgbClr val="2D2D2D"/>
              </a:solidFill>
            </a:endParaRPr>
          </a:p>
          <a:p>
            <a:pPr marL="457200" marR="0" lvl="0" indent="-330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Pts val="1600"/>
              <a:buChar char="●"/>
            </a:pPr>
            <a:r>
              <a:rPr lang="en-US" sz="1600">
                <a:solidFill>
                  <a:srgbClr val="2D2D2D"/>
                </a:solidFill>
              </a:rPr>
              <a:t>Our Region YP Committee Chair</a:t>
            </a:r>
            <a:endParaRPr sz="1600">
              <a:solidFill>
                <a:srgbClr val="2D2D2D"/>
              </a:solidFill>
            </a:endParaRPr>
          </a:p>
          <a:p>
            <a:pPr marL="45720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2D2D2D"/>
              </a:solidFill>
            </a:endParaRPr>
          </a:p>
        </p:txBody>
      </p:sp>
      <p:pic>
        <p:nvPicPr>
          <p:cNvPr id="129" name="Google Shape;129;g28f1a533739_1_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44266" y="152400"/>
            <a:ext cx="3547334" cy="3547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8f1a533739_0_27"/>
          <p:cNvSpPr txBox="1"/>
          <p:nvPr/>
        </p:nvSpPr>
        <p:spPr>
          <a:xfrm>
            <a:off x="763635" y="1284306"/>
            <a:ext cx="4085100" cy="17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lang="en-US" sz="5300" b="1">
                <a:solidFill>
                  <a:srgbClr val="FF914D"/>
                </a:solidFill>
                <a:latin typeface="Questrial"/>
                <a:ea typeface="Questrial"/>
                <a:cs typeface="Questrial"/>
                <a:sym typeface="Questrial"/>
              </a:rPr>
              <a:t>Where are we now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g28f1a533739_0_27"/>
          <p:cNvSpPr/>
          <p:nvPr/>
        </p:nvSpPr>
        <p:spPr>
          <a:xfrm>
            <a:off x="407111" y="383583"/>
            <a:ext cx="2889874" cy="638404"/>
          </a:xfrm>
          <a:custGeom>
            <a:avLst/>
            <a:gdLst/>
            <a:ahLst/>
            <a:cxnLst/>
            <a:rect l="l" t="t" r="r" b="b"/>
            <a:pathLst>
              <a:path w="5779747" h="956411" extrusionOk="0">
                <a:moveTo>
                  <a:pt x="0" y="0"/>
                </a:moveTo>
                <a:lnTo>
                  <a:pt x="5779747" y="0"/>
                </a:lnTo>
                <a:lnTo>
                  <a:pt x="5779747" y="956410"/>
                </a:lnTo>
                <a:lnTo>
                  <a:pt x="0" y="9564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50800" tIns="25400" rIns="50800" bIns="25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g28f1a533739_0_27"/>
          <p:cNvSpPr/>
          <p:nvPr/>
        </p:nvSpPr>
        <p:spPr>
          <a:xfrm>
            <a:off x="6982024" y="6118635"/>
            <a:ext cx="1846040" cy="407810"/>
          </a:xfrm>
          <a:custGeom>
            <a:avLst/>
            <a:gdLst/>
            <a:ahLst/>
            <a:cxnLst/>
            <a:rect l="l" t="t" r="r" b="b"/>
            <a:pathLst>
              <a:path w="3692080" h="610951" extrusionOk="0">
                <a:moveTo>
                  <a:pt x="0" y="0"/>
                </a:moveTo>
                <a:lnTo>
                  <a:pt x="3692080" y="0"/>
                </a:lnTo>
                <a:lnTo>
                  <a:pt x="3692080" y="610952"/>
                </a:lnTo>
                <a:lnTo>
                  <a:pt x="0" y="6109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50800" tIns="25400" rIns="50800" bIns="25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g28f1a533739_0_27"/>
          <p:cNvSpPr txBox="1"/>
          <p:nvPr/>
        </p:nvSpPr>
        <p:spPr>
          <a:xfrm>
            <a:off x="1120966" y="3401018"/>
            <a:ext cx="4170900" cy="23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330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Pts val="1600"/>
              <a:buChar char="●"/>
            </a:pPr>
            <a:r>
              <a:rPr lang="en-US" sz="1600">
                <a:solidFill>
                  <a:srgbClr val="2D2D2D"/>
                </a:solidFill>
              </a:rPr>
              <a:t>It all started in ………</a:t>
            </a:r>
            <a:endParaRPr sz="1600">
              <a:solidFill>
                <a:srgbClr val="2D2D2D"/>
              </a:solidFill>
            </a:endParaRPr>
          </a:p>
          <a:p>
            <a:pPr marL="457200" marR="0" lvl="0" indent="-330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Pts val="1600"/>
              <a:buChar char="●"/>
            </a:pPr>
            <a:r>
              <a:rPr lang="en-US" sz="1600">
                <a:solidFill>
                  <a:srgbClr val="2D2D2D"/>
                </a:solidFill>
              </a:rPr>
              <a:t>We have 41 Sections with 2700 YPs but  Only 12 YP AGs!</a:t>
            </a:r>
            <a:endParaRPr sz="1600">
              <a:solidFill>
                <a:srgbClr val="2D2D2D"/>
              </a:solidFill>
            </a:endParaRPr>
          </a:p>
          <a:p>
            <a:pPr marL="457200" marR="0" lvl="0" indent="-330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Pts val="1600"/>
              <a:buChar char="●"/>
            </a:pPr>
            <a:r>
              <a:rPr lang="en-US" sz="1600">
                <a:solidFill>
                  <a:srgbClr val="2D2D2D"/>
                </a:solidFill>
              </a:rPr>
              <a:t>Doing great! Only 3 (small) YP AGs had no events in 2023!</a:t>
            </a:r>
            <a:endParaRPr sz="1600">
              <a:solidFill>
                <a:srgbClr val="2D2D2D"/>
              </a:solidFill>
            </a:endParaRPr>
          </a:p>
          <a:p>
            <a:pPr marL="457200" marR="0" lvl="0" indent="-330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Pts val="1600"/>
              <a:buChar char="●"/>
            </a:pPr>
            <a:r>
              <a:rPr lang="en-US" sz="1600">
                <a:solidFill>
                  <a:srgbClr val="2D2D2D"/>
                </a:solidFill>
              </a:rPr>
              <a:t>4 YP AGs don’t have any officers!  </a:t>
            </a:r>
            <a:endParaRPr sz="1600">
              <a:solidFill>
                <a:srgbClr val="2D2D2D"/>
              </a:solidFill>
            </a:endParaRPr>
          </a:p>
          <a:p>
            <a:pPr marL="45720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2D2D2D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8f1a533739_0_35"/>
          <p:cNvSpPr txBox="1"/>
          <p:nvPr/>
        </p:nvSpPr>
        <p:spPr>
          <a:xfrm>
            <a:off x="763635" y="1284306"/>
            <a:ext cx="4085100" cy="17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lang="en-US" sz="5300" b="1">
                <a:solidFill>
                  <a:srgbClr val="FF914D"/>
                </a:solidFill>
                <a:latin typeface="Questrial"/>
                <a:ea typeface="Questrial"/>
                <a:cs typeface="Questrial"/>
                <a:sym typeface="Questrial"/>
              </a:rPr>
              <a:t>Our Opportunity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g28f1a533739_0_35"/>
          <p:cNvSpPr/>
          <p:nvPr/>
        </p:nvSpPr>
        <p:spPr>
          <a:xfrm>
            <a:off x="407111" y="383583"/>
            <a:ext cx="2889874" cy="638404"/>
          </a:xfrm>
          <a:custGeom>
            <a:avLst/>
            <a:gdLst/>
            <a:ahLst/>
            <a:cxnLst/>
            <a:rect l="l" t="t" r="r" b="b"/>
            <a:pathLst>
              <a:path w="5779747" h="956411" extrusionOk="0">
                <a:moveTo>
                  <a:pt x="0" y="0"/>
                </a:moveTo>
                <a:lnTo>
                  <a:pt x="5779747" y="0"/>
                </a:lnTo>
                <a:lnTo>
                  <a:pt x="5779747" y="956410"/>
                </a:lnTo>
                <a:lnTo>
                  <a:pt x="0" y="9564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50800" tIns="25400" rIns="50800" bIns="25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g28f1a533739_0_35"/>
          <p:cNvSpPr/>
          <p:nvPr/>
        </p:nvSpPr>
        <p:spPr>
          <a:xfrm>
            <a:off x="6982024" y="6118635"/>
            <a:ext cx="1846040" cy="407810"/>
          </a:xfrm>
          <a:custGeom>
            <a:avLst/>
            <a:gdLst/>
            <a:ahLst/>
            <a:cxnLst/>
            <a:rect l="l" t="t" r="r" b="b"/>
            <a:pathLst>
              <a:path w="3692080" h="610951" extrusionOk="0">
                <a:moveTo>
                  <a:pt x="0" y="0"/>
                </a:moveTo>
                <a:lnTo>
                  <a:pt x="3692080" y="0"/>
                </a:lnTo>
                <a:lnTo>
                  <a:pt x="3692080" y="610952"/>
                </a:lnTo>
                <a:lnTo>
                  <a:pt x="0" y="6109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50800" tIns="25400" rIns="50800" bIns="25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28f1a533739_0_35"/>
          <p:cNvSpPr txBox="1"/>
          <p:nvPr/>
        </p:nvSpPr>
        <p:spPr>
          <a:xfrm>
            <a:off x="1120976" y="3401025"/>
            <a:ext cx="4547400" cy="23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330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Pts val="1600"/>
              <a:buChar char="●"/>
            </a:pPr>
            <a:r>
              <a:rPr lang="en-US" sz="1600">
                <a:solidFill>
                  <a:srgbClr val="2D2D2D"/>
                </a:solidFill>
              </a:rPr>
              <a:t>30 Sections without YP AGs!</a:t>
            </a:r>
            <a:endParaRPr sz="1600">
              <a:solidFill>
                <a:srgbClr val="2D2D2D"/>
              </a:solidFill>
            </a:endParaRPr>
          </a:p>
          <a:p>
            <a:pPr marL="457200" marR="0" lvl="0" indent="-330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Pts val="1600"/>
              <a:buChar char="●"/>
            </a:pPr>
            <a:r>
              <a:rPr lang="en-US" sz="1600">
                <a:solidFill>
                  <a:srgbClr val="2D2D2D"/>
                </a:solidFill>
              </a:rPr>
              <a:t>&gt;120 YPs in (YP Counts)</a:t>
            </a:r>
            <a:endParaRPr sz="1600">
              <a:solidFill>
                <a:srgbClr val="2D2D2D"/>
              </a:solidFill>
            </a:endParaRPr>
          </a:p>
          <a:p>
            <a:pPr marL="1371600" marR="0" lvl="1" indent="-330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Pts val="1600"/>
              <a:buChar char="○"/>
            </a:pPr>
            <a:r>
              <a:rPr lang="en-US" sz="1600">
                <a:solidFill>
                  <a:srgbClr val="2D2D2D"/>
                </a:solidFill>
              </a:rPr>
              <a:t>Central Tennessee Section - 130</a:t>
            </a:r>
            <a:endParaRPr sz="1600">
              <a:solidFill>
                <a:srgbClr val="2D2D2D"/>
              </a:solidFill>
            </a:endParaRPr>
          </a:p>
          <a:p>
            <a:pPr marL="1371600" marR="0" lvl="1" indent="-330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Pts val="1600"/>
              <a:buChar char="○"/>
            </a:pPr>
            <a:r>
              <a:rPr lang="en-US" sz="1600">
                <a:solidFill>
                  <a:srgbClr val="2D2D2D"/>
                </a:solidFill>
              </a:rPr>
              <a:t>East Tennessee Section - 287</a:t>
            </a:r>
            <a:endParaRPr sz="1600">
              <a:solidFill>
                <a:srgbClr val="2D2D2D"/>
              </a:solidFill>
            </a:endParaRPr>
          </a:p>
          <a:p>
            <a:pPr marL="1371600" marR="0" lvl="1" indent="-330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Pts val="1600"/>
              <a:buChar char="○"/>
            </a:pPr>
            <a:r>
              <a:rPr lang="en-US" sz="1600">
                <a:solidFill>
                  <a:srgbClr val="2D2D2D"/>
                </a:solidFill>
              </a:rPr>
              <a:t>Orlando Section - 200</a:t>
            </a:r>
            <a:endParaRPr sz="1600">
              <a:solidFill>
                <a:srgbClr val="2D2D2D"/>
              </a:solidFill>
            </a:endParaRPr>
          </a:p>
          <a:p>
            <a:pPr marL="1371600" marR="0" lvl="1" indent="-330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Pts val="1600"/>
              <a:buChar char="○"/>
            </a:pPr>
            <a:r>
              <a:rPr lang="en-US" sz="1600">
                <a:solidFill>
                  <a:srgbClr val="2D2D2D"/>
                </a:solidFill>
              </a:rPr>
              <a:t>Virginia Mountain Section - 160</a:t>
            </a:r>
            <a:endParaRPr sz="1600">
              <a:solidFill>
                <a:srgbClr val="2D2D2D"/>
              </a:solidFill>
            </a:endParaRPr>
          </a:p>
          <a:p>
            <a:pPr marL="137160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2D2D2D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8f1a533739_1_6"/>
          <p:cNvSpPr txBox="1"/>
          <p:nvPr/>
        </p:nvSpPr>
        <p:spPr>
          <a:xfrm>
            <a:off x="763635" y="1284306"/>
            <a:ext cx="40851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lang="en-US" sz="5300" b="1">
                <a:solidFill>
                  <a:srgbClr val="FF914D"/>
                </a:solidFill>
                <a:latin typeface="Questrial"/>
                <a:ea typeface="Questrial"/>
                <a:cs typeface="Questrial"/>
                <a:sym typeface="Questrial"/>
              </a:rPr>
              <a:t>What next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g28f1a533739_1_6"/>
          <p:cNvSpPr/>
          <p:nvPr/>
        </p:nvSpPr>
        <p:spPr>
          <a:xfrm>
            <a:off x="407111" y="383583"/>
            <a:ext cx="2889874" cy="638404"/>
          </a:xfrm>
          <a:custGeom>
            <a:avLst/>
            <a:gdLst/>
            <a:ahLst/>
            <a:cxnLst/>
            <a:rect l="l" t="t" r="r" b="b"/>
            <a:pathLst>
              <a:path w="5779747" h="956411" extrusionOk="0">
                <a:moveTo>
                  <a:pt x="0" y="0"/>
                </a:moveTo>
                <a:lnTo>
                  <a:pt x="5779747" y="0"/>
                </a:lnTo>
                <a:lnTo>
                  <a:pt x="5779747" y="956410"/>
                </a:lnTo>
                <a:lnTo>
                  <a:pt x="0" y="9564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50800" tIns="25400" rIns="50800" bIns="25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g28f1a533739_1_6"/>
          <p:cNvSpPr/>
          <p:nvPr/>
        </p:nvSpPr>
        <p:spPr>
          <a:xfrm>
            <a:off x="6982024" y="6118635"/>
            <a:ext cx="1846040" cy="407810"/>
          </a:xfrm>
          <a:custGeom>
            <a:avLst/>
            <a:gdLst/>
            <a:ahLst/>
            <a:cxnLst/>
            <a:rect l="l" t="t" r="r" b="b"/>
            <a:pathLst>
              <a:path w="3692080" h="610951" extrusionOk="0">
                <a:moveTo>
                  <a:pt x="0" y="0"/>
                </a:moveTo>
                <a:lnTo>
                  <a:pt x="3692080" y="0"/>
                </a:lnTo>
                <a:lnTo>
                  <a:pt x="3692080" y="610952"/>
                </a:lnTo>
                <a:lnTo>
                  <a:pt x="0" y="6109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50800" tIns="25400" rIns="50800" bIns="25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g28f1a533739_1_6"/>
          <p:cNvSpPr txBox="1"/>
          <p:nvPr/>
        </p:nvSpPr>
        <p:spPr>
          <a:xfrm>
            <a:off x="1120976" y="3401025"/>
            <a:ext cx="4547400" cy="24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330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Pts val="1600"/>
              <a:buChar char="●"/>
            </a:pPr>
            <a:r>
              <a:rPr lang="en-US" sz="1600">
                <a:solidFill>
                  <a:srgbClr val="2D2D2D"/>
                </a:solidFill>
              </a:rPr>
              <a:t>Call for volunteers - eNotice?</a:t>
            </a:r>
            <a:endParaRPr sz="1600">
              <a:solidFill>
                <a:srgbClr val="2D2D2D"/>
              </a:solidFill>
            </a:endParaRPr>
          </a:p>
          <a:p>
            <a:pPr marL="457200" marR="0" lvl="0" indent="-330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Pts val="1600"/>
              <a:buChar char="●"/>
            </a:pPr>
            <a:r>
              <a:rPr lang="en-US" sz="1600">
                <a:solidFill>
                  <a:srgbClr val="2D2D2D"/>
                </a:solidFill>
              </a:rPr>
              <a:t>Create petition</a:t>
            </a:r>
            <a:endParaRPr sz="1600">
              <a:solidFill>
                <a:srgbClr val="2D2D2D"/>
              </a:solidFill>
            </a:endParaRPr>
          </a:p>
          <a:p>
            <a:pPr marL="457200" marR="0" lvl="0" indent="-330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Pts val="1600"/>
              <a:buChar char="●"/>
            </a:pPr>
            <a:r>
              <a:rPr lang="en-US" sz="1600">
                <a:solidFill>
                  <a:srgbClr val="2D2D2D"/>
                </a:solidFill>
              </a:rPr>
              <a:t>Train volunteers</a:t>
            </a:r>
            <a:endParaRPr sz="1600">
              <a:solidFill>
                <a:srgbClr val="2D2D2D"/>
              </a:solidFill>
            </a:endParaRPr>
          </a:p>
          <a:p>
            <a:pPr marL="457200" marR="0" lvl="0" indent="-330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Pts val="1600"/>
              <a:buChar char="●"/>
            </a:pPr>
            <a:r>
              <a:rPr lang="en-US" sz="1600">
                <a:solidFill>
                  <a:srgbClr val="2D2D2D"/>
                </a:solidFill>
              </a:rPr>
              <a:t>Provide funding</a:t>
            </a:r>
            <a:endParaRPr sz="1600">
              <a:solidFill>
                <a:srgbClr val="2D2D2D"/>
              </a:solidFill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rgbClr val="FF0000"/>
                </a:solidFill>
              </a:rPr>
              <a:t>A LOT OF WORK!!!</a:t>
            </a:r>
            <a:endParaRPr sz="2300" b="1">
              <a:solidFill>
                <a:srgbClr val="FF0000"/>
              </a:solidFill>
            </a:endParaRPr>
          </a:p>
          <a:p>
            <a:pPr marL="91440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2D2D2D"/>
              </a:solidFill>
            </a:endParaRPr>
          </a:p>
          <a:p>
            <a:pPr marL="137160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2D2D2D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8f1a533739_1_13"/>
          <p:cNvSpPr txBox="1"/>
          <p:nvPr/>
        </p:nvSpPr>
        <p:spPr>
          <a:xfrm>
            <a:off x="763635" y="1284306"/>
            <a:ext cx="4085100" cy="3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lang="en-US" sz="5300" b="1">
                <a:solidFill>
                  <a:srgbClr val="FF914D"/>
                </a:solidFill>
                <a:latin typeface="Questrial"/>
                <a:ea typeface="Questrial"/>
                <a:cs typeface="Questrial"/>
                <a:sym typeface="Questrial"/>
              </a:rPr>
              <a:t>But we will do all that for you!</a:t>
            </a:r>
            <a:endParaRPr sz="5300" b="1">
              <a:solidFill>
                <a:srgbClr val="FF914D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endParaRPr sz="5300" b="1">
              <a:solidFill>
                <a:srgbClr val="FF914D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9" name="Google Shape;159;g28f1a533739_1_13"/>
          <p:cNvSpPr/>
          <p:nvPr/>
        </p:nvSpPr>
        <p:spPr>
          <a:xfrm>
            <a:off x="407111" y="383583"/>
            <a:ext cx="2889874" cy="638404"/>
          </a:xfrm>
          <a:custGeom>
            <a:avLst/>
            <a:gdLst/>
            <a:ahLst/>
            <a:cxnLst/>
            <a:rect l="l" t="t" r="r" b="b"/>
            <a:pathLst>
              <a:path w="5779747" h="956411" extrusionOk="0">
                <a:moveTo>
                  <a:pt x="0" y="0"/>
                </a:moveTo>
                <a:lnTo>
                  <a:pt x="5779747" y="0"/>
                </a:lnTo>
                <a:lnTo>
                  <a:pt x="5779747" y="956410"/>
                </a:lnTo>
                <a:lnTo>
                  <a:pt x="0" y="9564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50800" tIns="25400" rIns="50800" bIns="25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g28f1a533739_1_13"/>
          <p:cNvSpPr/>
          <p:nvPr/>
        </p:nvSpPr>
        <p:spPr>
          <a:xfrm>
            <a:off x="6982024" y="6118635"/>
            <a:ext cx="1846040" cy="407810"/>
          </a:xfrm>
          <a:custGeom>
            <a:avLst/>
            <a:gdLst/>
            <a:ahLst/>
            <a:cxnLst/>
            <a:rect l="l" t="t" r="r" b="b"/>
            <a:pathLst>
              <a:path w="3692080" h="610951" extrusionOk="0">
                <a:moveTo>
                  <a:pt x="0" y="0"/>
                </a:moveTo>
                <a:lnTo>
                  <a:pt x="3692080" y="0"/>
                </a:lnTo>
                <a:lnTo>
                  <a:pt x="3692080" y="610952"/>
                </a:lnTo>
                <a:lnTo>
                  <a:pt x="0" y="6109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50800" tIns="25400" rIns="50800" bIns="25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g28f1a533739_1_13"/>
          <p:cNvSpPr txBox="1"/>
          <p:nvPr/>
        </p:nvSpPr>
        <p:spPr>
          <a:xfrm>
            <a:off x="977026" y="4055425"/>
            <a:ext cx="4547400" cy="16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2D2D2D"/>
                </a:solidFill>
              </a:rPr>
              <a:t>Find Volunteers</a:t>
            </a:r>
            <a:endParaRPr sz="1600">
              <a:solidFill>
                <a:srgbClr val="2D2D2D"/>
              </a:solidFill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2D2D2D"/>
                </a:solidFill>
              </a:rPr>
              <a:t>Train them</a:t>
            </a:r>
            <a:endParaRPr sz="1600">
              <a:solidFill>
                <a:srgbClr val="2D2D2D"/>
              </a:solidFill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2D2D2D"/>
                </a:solidFill>
              </a:rPr>
              <a:t>Fund them!</a:t>
            </a:r>
            <a:endParaRPr sz="1600">
              <a:solidFill>
                <a:srgbClr val="2D2D2D"/>
              </a:solidFill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2D2D2D"/>
                </a:solidFill>
              </a:rPr>
              <a:t>But ????</a:t>
            </a:r>
            <a:endParaRPr sz="1600">
              <a:solidFill>
                <a:srgbClr val="2D2D2D"/>
              </a:solidFill>
            </a:endParaRPr>
          </a:p>
          <a:p>
            <a:pPr marL="137160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2D2D2D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8f1a533739_1_20"/>
          <p:cNvSpPr txBox="1"/>
          <p:nvPr/>
        </p:nvSpPr>
        <p:spPr>
          <a:xfrm>
            <a:off x="763635" y="1284306"/>
            <a:ext cx="4085100" cy="6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lang="en-US" sz="5300" b="1">
                <a:solidFill>
                  <a:srgbClr val="FF914D"/>
                </a:solidFill>
                <a:latin typeface="Questrial"/>
                <a:ea typeface="Questrial"/>
                <a:cs typeface="Questrial"/>
                <a:sym typeface="Questrial"/>
              </a:rPr>
              <a:t>Let us know if you are interested!</a:t>
            </a:r>
            <a:endParaRPr sz="5300" b="1">
              <a:solidFill>
                <a:srgbClr val="FF914D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lang="en-US" sz="5300" b="1">
                <a:solidFill>
                  <a:srgbClr val="FF914D"/>
                </a:solidFill>
                <a:latin typeface="Questrial"/>
                <a:ea typeface="Questrial"/>
                <a:cs typeface="Questrial"/>
                <a:sym typeface="Questrial"/>
              </a:rPr>
              <a:t>Email us at </a:t>
            </a:r>
            <a:r>
              <a:rPr lang="en-US" sz="5300" b="1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3"/>
              </a:rPr>
              <a:t>yp@ieee.org</a:t>
            </a:r>
            <a:endParaRPr sz="5300" b="1">
              <a:solidFill>
                <a:srgbClr val="FF914D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endParaRPr sz="5300" b="1">
              <a:solidFill>
                <a:srgbClr val="FF914D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endParaRPr sz="5300" b="1">
              <a:solidFill>
                <a:srgbClr val="FF914D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7" name="Google Shape;167;g28f1a533739_1_20"/>
          <p:cNvSpPr/>
          <p:nvPr/>
        </p:nvSpPr>
        <p:spPr>
          <a:xfrm>
            <a:off x="407111" y="383583"/>
            <a:ext cx="2889874" cy="638404"/>
          </a:xfrm>
          <a:custGeom>
            <a:avLst/>
            <a:gdLst/>
            <a:ahLst/>
            <a:cxnLst/>
            <a:rect l="l" t="t" r="r" b="b"/>
            <a:pathLst>
              <a:path w="5779747" h="956411" extrusionOk="0">
                <a:moveTo>
                  <a:pt x="0" y="0"/>
                </a:moveTo>
                <a:lnTo>
                  <a:pt x="5779747" y="0"/>
                </a:lnTo>
                <a:lnTo>
                  <a:pt x="5779747" y="956410"/>
                </a:lnTo>
                <a:lnTo>
                  <a:pt x="0" y="9564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50800" tIns="25400" rIns="50800" bIns="25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g28f1a533739_1_20"/>
          <p:cNvSpPr/>
          <p:nvPr/>
        </p:nvSpPr>
        <p:spPr>
          <a:xfrm>
            <a:off x="6982024" y="6118635"/>
            <a:ext cx="1846040" cy="407810"/>
          </a:xfrm>
          <a:custGeom>
            <a:avLst/>
            <a:gdLst/>
            <a:ahLst/>
            <a:cxnLst/>
            <a:rect l="l" t="t" r="r" b="b"/>
            <a:pathLst>
              <a:path w="3692080" h="610951" extrusionOk="0">
                <a:moveTo>
                  <a:pt x="0" y="0"/>
                </a:moveTo>
                <a:lnTo>
                  <a:pt x="3692080" y="0"/>
                </a:lnTo>
                <a:lnTo>
                  <a:pt x="3692080" y="610952"/>
                </a:lnTo>
                <a:lnTo>
                  <a:pt x="0" y="6109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50800" tIns="25400" rIns="50800" bIns="25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g28f1a533739_1_20"/>
          <p:cNvSpPr txBox="1"/>
          <p:nvPr/>
        </p:nvSpPr>
        <p:spPr>
          <a:xfrm>
            <a:off x="5328175" y="4629300"/>
            <a:ext cx="3101700" cy="22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u="sng">
                <a:solidFill>
                  <a:schemeClr val="hlink"/>
                </a:solidFill>
                <a:hlinkClick r:id="rId5"/>
              </a:rPr>
              <a:t>hasala@ieee.</a:t>
            </a:r>
            <a:r>
              <a:rPr lang="en-US" sz="2200" u="sng">
                <a:solidFill>
                  <a:schemeClr val="hlink"/>
                </a:solidFill>
                <a:hlinkClick r:id="rId5"/>
              </a:rPr>
              <a:t>org</a:t>
            </a:r>
            <a:endParaRPr sz="2200">
              <a:solidFill>
                <a:srgbClr val="2D2D2D"/>
              </a:solidFill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2D2D2D"/>
                </a:solidFill>
              </a:rPr>
              <a:t>binesh.kumar@ieee.org</a:t>
            </a:r>
            <a:r>
              <a:rPr lang="en-US" sz="800">
                <a:solidFill>
                  <a:srgbClr val="2D2D2D"/>
                </a:solidFill>
              </a:rPr>
              <a:t> </a:t>
            </a:r>
            <a:endParaRPr sz="800">
              <a:solidFill>
                <a:srgbClr val="2D2D2D"/>
              </a:solidFill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2D2D2D"/>
              </a:solidFill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2D2D2D"/>
              </a:solidFill>
            </a:endParaRPr>
          </a:p>
          <a:p>
            <a:pPr marL="91440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2D2D2D"/>
              </a:solidFill>
            </a:endParaRPr>
          </a:p>
          <a:p>
            <a:pPr marL="137160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2D2D2D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247</Words>
  <Application>Microsoft Office PowerPoint</Application>
  <PresentationFormat>On-screen Show (4:3)</PresentationFormat>
  <Paragraphs>48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Questrial</vt:lpstr>
      <vt:lpstr>Calibri</vt:lpstr>
      <vt:lpstr>Office Theme</vt:lpstr>
      <vt:lpstr>YP &amp; Your Section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YP &amp; Your Section</dc:title>
  <dc:creator>Pat Donohoe</dc:creator>
  <cp:lastModifiedBy>Donohoe, Pat</cp:lastModifiedBy>
  <cp:revision>1</cp:revision>
  <dcterms:created xsi:type="dcterms:W3CDTF">2006-08-16T00:00:00Z</dcterms:created>
  <dcterms:modified xsi:type="dcterms:W3CDTF">2024-03-23T02:07:46Z</dcterms:modified>
</cp:coreProperties>
</file>