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5"/>
  </p:notesMasterIdLst>
  <p:handoutMasterIdLst>
    <p:handoutMasterId r:id="rId16"/>
  </p:handoutMasterIdLst>
  <p:sldIdLst>
    <p:sldId id="256" r:id="rId2"/>
    <p:sldId id="284" r:id="rId3"/>
    <p:sldId id="269" r:id="rId4"/>
    <p:sldId id="270" r:id="rId5"/>
    <p:sldId id="262" r:id="rId6"/>
    <p:sldId id="287" r:id="rId7"/>
    <p:sldId id="289" r:id="rId8"/>
    <p:sldId id="292" r:id="rId9"/>
    <p:sldId id="272" r:id="rId10"/>
    <p:sldId id="286" r:id="rId11"/>
    <p:sldId id="293" r:id="rId12"/>
    <p:sldId id="294" r:id="rId13"/>
    <p:sldId id="26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7FF"/>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8689" autoAdjust="0"/>
  </p:normalViewPr>
  <p:slideViewPr>
    <p:cSldViewPr snapToGrid="0" snapToObjects="1">
      <p:cViewPr varScale="1">
        <p:scale>
          <a:sx n="92" d="100"/>
          <a:sy n="92" d="100"/>
        </p:scale>
        <p:origin x="1282"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9BEB0-AA81-4B15-8776-BE9B693DCFDD}" type="doc">
      <dgm:prSet loTypeId="urn:microsoft.com/office/officeart/2005/8/layout/venn1" loCatId="relationship" qsTypeId="urn:microsoft.com/office/officeart/2005/8/quickstyle/simple1" qsCatId="simple" csTypeId="urn:microsoft.com/office/officeart/2005/8/colors/accent1_2" csCatId="accent1" phldr="1"/>
      <dgm:spPr/>
    </dgm:pt>
    <dgm:pt modelId="{830D346E-87E9-4D82-A121-6032267E4D00}">
      <dgm:prSet phldrT="[Text]"/>
      <dgm:spPr>
        <a:solidFill>
          <a:schemeClr val="accent6">
            <a:lumMod val="60000"/>
            <a:lumOff val="40000"/>
            <a:alpha val="50000"/>
          </a:schemeClr>
        </a:solidFill>
      </dgm:spPr>
      <dgm:t>
        <a:bodyPr/>
        <a:lstStyle/>
        <a:p>
          <a:r>
            <a:rPr lang="en-US" dirty="0"/>
            <a:t>Engagement</a:t>
          </a:r>
        </a:p>
      </dgm:t>
    </dgm:pt>
    <dgm:pt modelId="{72E1A2F8-BC2F-4227-82A4-769DCB10E93C}" type="parTrans" cxnId="{D7662170-3D2A-407C-878A-782D92A35E8B}">
      <dgm:prSet/>
      <dgm:spPr/>
      <dgm:t>
        <a:bodyPr/>
        <a:lstStyle/>
        <a:p>
          <a:endParaRPr lang="en-US"/>
        </a:p>
      </dgm:t>
    </dgm:pt>
    <dgm:pt modelId="{38EF3FF8-FFD7-4F12-AF19-8AFA67B3BE79}" type="sibTrans" cxnId="{D7662170-3D2A-407C-878A-782D92A35E8B}">
      <dgm:prSet/>
      <dgm:spPr/>
      <dgm:t>
        <a:bodyPr/>
        <a:lstStyle/>
        <a:p>
          <a:endParaRPr lang="en-US"/>
        </a:p>
      </dgm:t>
    </dgm:pt>
    <dgm:pt modelId="{96708A66-EA11-4A28-A4B3-F3815CF2AB27}">
      <dgm:prSet phldrT="[Text]"/>
      <dgm:spPr>
        <a:solidFill>
          <a:srgbClr val="61C7FF">
            <a:alpha val="50196"/>
          </a:srgbClr>
        </a:solidFill>
      </dgm:spPr>
      <dgm:t>
        <a:bodyPr/>
        <a:lstStyle/>
        <a:p>
          <a:r>
            <a:rPr lang="en-US" dirty="0"/>
            <a:t>Advancing Technology for Humanity</a:t>
          </a:r>
        </a:p>
      </dgm:t>
    </dgm:pt>
    <dgm:pt modelId="{0AF962EF-43ED-4330-A3C3-FE445B8DFA8C}" type="parTrans" cxnId="{4C556B9A-4146-41A2-A8E7-675034BD8639}">
      <dgm:prSet/>
      <dgm:spPr/>
      <dgm:t>
        <a:bodyPr/>
        <a:lstStyle/>
        <a:p>
          <a:endParaRPr lang="en-US"/>
        </a:p>
      </dgm:t>
    </dgm:pt>
    <dgm:pt modelId="{BB2E8D9E-1B0A-4D72-A247-7D2F0E120547}" type="sibTrans" cxnId="{4C556B9A-4146-41A2-A8E7-675034BD8639}">
      <dgm:prSet/>
      <dgm:spPr/>
      <dgm:t>
        <a:bodyPr/>
        <a:lstStyle/>
        <a:p>
          <a:endParaRPr lang="en-US"/>
        </a:p>
      </dgm:t>
    </dgm:pt>
    <dgm:pt modelId="{A8EE2D82-A3FF-41B5-9AD0-66066968F8F4}">
      <dgm:prSet phldrT="[Text]"/>
      <dgm:spPr>
        <a:solidFill>
          <a:schemeClr val="accent6">
            <a:lumMod val="60000"/>
            <a:lumOff val="40000"/>
            <a:alpha val="50000"/>
          </a:schemeClr>
        </a:solidFill>
      </dgm:spPr>
      <dgm:t>
        <a:bodyPr/>
        <a:lstStyle/>
        <a:p>
          <a:r>
            <a:rPr lang="en-US" dirty="0"/>
            <a:t>Collaboration</a:t>
          </a:r>
        </a:p>
      </dgm:t>
    </dgm:pt>
    <dgm:pt modelId="{36D7FD87-CF26-4EED-85BB-661F820E83CF}" type="parTrans" cxnId="{63487E57-CAB3-4314-8488-EBB07C271383}">
      <dgm:prSet/>
      <dgm:spPr/>
      <dgm:t>
        <a:bodyPr/>
        <a:lstStyle/>
        <a:p>
          <a:endParaRPr lang="en-US"/>
        </a:p>
      </dgm:t>
    </dgm:pt>
    <dgm:pt modelId="{70AEC40D-670A-484E-B70B-8B4F893DFCFB}" type="sibTrans" cxnId="{63487E57-CAB3-4314-8488-EBB07C271383}">
      <dgm:prSet/>
      <dgm:spPr/>
      <dgm:t>
        <a:bodyPr/>
        <a:lstStyle/>
        <a:p>
          <a:endParaRPr lang="en-US"/>
        </a:p>
      </dgm:t>
    </dgm:pt>
    <dgm:pt modelId="{2F7D97CB-A40B-4F15-AFA4-A89737DC3482}" type="pres">
      <dgm:prSet presAssocID="{6F09BEB0-AA81-4B15-8776-BE9B693DCFDD}" presName="compositeShape" presStyleCnt="0">
        <dgm:presLayoutVars>
          <dgm:chMax val="7"/>
          <dgm:dir/>
          <dgm:resizeHandles val="exact"/>
        </dgm:presLayoutVars>
      </dgm:prSet>
      <dgm:spPr/>
    </dgm:pt>
    <dgm:pt modelId="{A907F35B-009E-45EC-BF1B-C6EEBC39C60A}" type="pres">
      <dgm:prSet presAssocID="{830D346E-87E9-4D82-A121-6032267E4D00}" presName="circ1" presStyleLbl="vennNode1" presStyleIdx="0" presStyleCnt="3"/>
      <dgm:spPr/>
    </dgm:pt>
    <dgm:pt modelId="{A0BB6E5D-D855-42E4-9029-52086BAB475C}" type="pres">
      <dgm:prSet presAssocID="{830D346E-87E9-4D82-A121-6032267E4D00}" presName="circ1Tx" presStyleLbl="revTx" presStyleIdx="0" presStyleCnt="0">
        <dgm:presLayoutVars>
          <dgm:chMax val="0"/>
          <dgm:chPref val="0"/>
          <dgm:bulletEnabled val="1"/>
        </dgm:presLayoutVars>
      </dgm:prSet>
      <dgm:spPr/>
    </dgm:pt>
    <dgm:pt modelId="{D85856F2-3A61-4D41-BF82-4A895FCEB979}" type="pres">
      <dgm:prSet presAssocID="{A8EE2D82-A3FF-41B5-9AD0-66066968F8F4}" presName="circ2" presStyleLbl="vennNode1" presStyleIdx="1" presStyleCnt="3"/>
      <dgm:spPr/>
    </dgm:pt>
    <dgm:pt modelId="{EE759111-64C5-497C-AAFC-AF701F5C1237}" type="pres">
      <dgm:prSet presAssocID="{A8EE2D82-A3FF-41B5-9AD0-66066968F8F4}" presName="circ2Tx" presStyleLbl="revTx" presStyleIdx="0" presStyleCnt="0">
        <dgm:presLayoutVars>
          <dgm:chMax val="0"/>
          <dgm:chPref val="0"/>
          <dgm:bulletEnabled val="1"/>
        </dgm:presLayoutVars>
      </dgm:prSet>
      <dgm:spPr/>
    </dgm:pt>
    <dgm:pt modelId="{32A583B7-0B60-4C4C-BADB-69A211E9C14E}" type="pres">
      <dgm:prSet presAssocID="{96708A66-EA11-4A28-A4B3-F3815CF2AB27}" presName="circ3" presStyleLbl="vennNode1" presStyleIdx="2" presStyleCnt="3"/>
      <dgm:spPr/>
    </dgm:pt>
    <dgm:pt modelId="{792E42ED-BCF3-4B0B-8768-87D9F021129C}" type="pres">
      <dgm:prSet presAssocID="{96708A66-EA11-4A28-A4B3-F3815CF2AB27}" presName="circ3Tx" presStyleLbl="revTx" presStyleIdx="0" presStyleCnt="0">
        <dgm:presLayoutVars>
          <dgm:chMax val="0"/>
          <dgm:chPref val="0"/>
          <dgm:bulletEnabled val="1"/>
        </dgm:presLayoutVars>
      </dgm:prSet>
      <dgm:spPr/>
    </dgm:pt>
  </dgm:ptLst>
  <dgm:cxnLst>
    <dgm:cxn modelId="{B1C3DF10-F9B5-46E0-BF8F-F614292C3A31}" type="presOf" srcId="{96708A66-EA11-4A28-A4B3-F3815CF2AB27}" destId="{32A583B7-0B60-4C4C-BADB-69A211E9C14E}" srcOrd="0" destOrd="0" presId="urn:microsoft.com/office/officeart/2005/8/layout/venn1"/>
    <dgm:cxn modelId="{1BCFBA19-4B70-453D-9713-837F67F0B24C}" type="presOf" srcId="{830D346E-87E9-4D82-A121-6032267E4D00}" destId="{A0BB6E5D-D855-42E4-9029-52086BAB475C}" srcOrd="1" destOrd="0" presId="urn:microsoft.com/office/officeart/2005/8/layout/venn1"/>
    <dgm:cxn modelId="{E50E553F-38BA-473B-ACFA-2C04F2501152}" type="presOf" srcId="{A8EE2D82-A3FF-41B5-9AD0-66066968F8F4}" destId="{D85856F2-3A61-4D41-BF82-4A895FCEB979}" srcOrd="0" destOrd="0" presId="urn:microsoft.com/office/officeart/2005/8/layout/venn1"/>
    <dgm:cxn modelId="{D7662170-3D2A-407C-878A-782D92A35E8B}" srcId="{6F09BEB0-AA81-4B15-8776-BE9B693DCFDD}" destId="{830D346E-87E9-4D82-A121-6032267E4D00}" srcOrd="0" destOrd="0" parTransId="{72E1A2F8-BC2F-4227-82A4-769DCB10E93C}" sibTransId="{38EF3FF8-FFD7-4F12-AF19-8AFA67B3BE79}"/>
    <dgm:cxn modelId="{63487E57-CAB3-4314-8488-EBB07C271383}" srcId="{6F09BEB0-AA81-4B15-8776-BE9B693DCFDD}" destId="{A8EE2D82-A3FF-41B5-9AD0-66066968F8F4}" srcOrd="1" destOrd="0" parTransId="{36D7FD87-CF26-4EED-85BB-661F820E83CF}" sibTransId="{70AEC40D-670A-484E-B70B-8B4F893DFCFB}"/>
    <dgm:cxn modelId="{4C556B9A-4146-41A2-A8E7-675034BD8639}" srcId="{6F09BEB0-AA81-4B15-8776-BE9B693DCFDD}" destId="{96708A66-EA11-4A28-A4B3-F3815CF2AB27}" srcOrd="2" destOrd="0" parTransId="{0AF962EF-43ED-4330-A3C3-FE445B8DFA8C}" sibTransId="{BB2E8D9E-1B0A-4D72-A247-7D2F0E120547}"/>
    <dgm:cxn modelId="{47C8E8B1-209B-4060-BC9A-7E51239A6066}" type="presOf" srcId="{830D346E-87E9-4D82-A121-6032267E4D00}" destId="{A907F35B-009E-45EC-BF1B-C6EEBC39C60A}" srcOrd="0" destOrd="0" presId="urn:microsoft.com/office/officeart/2005/8/layout/venn1"/>
    <dgm:cxn modelId="{7C101DC8-E090-44C6-BA5B-F867B9EDC311}" type="presOf" srcId="{6F09BEB0-AA81-4B15-8776-BE9B693DCFDD}" destId="{2F7D97CB-A40B-4F15-AFA4-A89737DC3482}" srcOrd="0" destOrd="0" presId="urn:microsoft.com/office/officeart/2005/8/layout/venn1"/>
    <dgm:cxn modelId="{A56C97D8-BA65-4969-9494-3878942FA478}" type="presOf" srcId="{A8EE2D82-A3FF-41B5-9AD0-66066968F8F4}" destId="{EE759111-64C5-497C-AAFC-AF701F5C1237}" srcOrd="1" destOrd="0" presId="urn:microsoft.com/office/officeart/2005/8/layout/venn1"/>
    <dgm:cxn modelId="{2FC450EB-814C-4CC6-96EF-3A5148169AC4}" type="presOf" srcId="{96708A66-EA11-4A28-A4B3-F3815CF2AB27}" destId="{792E42ED-BCF3-4B0B-8768-87D9F021129C}" srcOrd="1" destOrd="0" presId="urn:microsoft.com/office/officeart/2005/8/layout/venn1"/>
    <dgm:cxn modelId="{4EA2278C-C868-4673-92E1-0B6D31236E7B}" type="presParOf" srcId="{2F7D97CB-A40B-4F15-AFA4-A89737DC3482}" destId="{A907F35B-009E-45EC-BF1B-C6EEBC39C60A}" srcOrd="0" destOrd="0" presId="urn:microsoft.com/office/officeart/2005/8/layout/venn1"/>
    <dgm:cxn modelId="{CE1DA6D4-1421-4BA3-9650-03D84B44862B}" type="presParOf" srcId="{2F7D97CB-A40B-4F15-AFA4-A89737DC3482}" destId="{A0BB6E5D-D855-42E4-9029-52086BAB475C}" srcOrd="1" destOrd="0" presId="urn:microsoft.com/office/officeart/2005/8/layout/venn1"/>
    <dgm:cxn modelId="{9909B853-555E-457D-8339-4056B46FB9E2}" type="presParOf" srcId="{2F7D97CB-A40B-4F15-AFA4-A89737DC3482}" destId="{D85856F2-3A61-4D41-BF82-4A895FCEB979}" srcOrd="2" destOrd="0" presId="urn:microsoft.com/office/officeart/2005/8/layout/venn1"/>
    <dgm:cxn modelId="{776373A1-3218-45BF-A145-174A12B0F7BA}" type="presParOf" srcId="{2F7D97CB-A40B-4F15-AFA4-A89737DC3482}" destId="{EE759111-64C5-497C-AAFC-AF701F5C1237}" srcOrd="3" destOrd="0" presId="urn:microsoft.com/office/officeart/2005/8/layout/venn1"/>
    <dgm:cxn modelId="{31C5991D-F6F8-4C43-A800-02667CC494C3}" type="presParOf" srcId="{2F7D97CB-A40B-4F15-AFA4-A89737DC3482}" destId="{32A583B7-0B60-4C4C-BADB-69A211E9C14E}" srcOrd="4" destOrd="0" presId="urn:microsoft.com/office/officeart/2005/8/layout/venn1"/>
    <dgm:cxn modelId="{0239CF9A-9430-48A4-AFE7-3993379CB49D}" type="presParOf" srcId="{2F7D97CB-A40B-4F15-AFA4-A89737DC3482}" destId="{792E42ED-BCF3-4B0B-8768-87D9F021129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7F35B-009E-45EC-BF1B-C6EEBC39C60A}">
      <dsp:nvSpPr>
        <dsp:cNvPr id="0" name=""/>
        <dsp:cNvSpPr/>
      </dsp:nvSpPr>
      <dsp:spPr>
        <a:xfrm>
          <a:off x="978534" y="39826"/>
          <a:ext cx="1911667" cy="191166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Engagement</a:t>
          </a:r>
        </a:p>
      </dsp:txBody>
      <dsp:txXfrm>
        <a:off x="1233423" y="374368"/>
        <a:ext cx="1401889" cy="860250"/>
      </dsp:txXfrm>
    </dsp:sp>
    <dsp:sp modelId="{D85856F2-3A61-4D41-BF82-4A895FCEB979}">
      <dsp:nvSpPr>
        <dsp:cNvPr id="0" name=""/>
        <dsp:cNvSpPr/>
      </dsp:nvSpPr>
      <dsp:spPr>
        <a:xfrm>
          <a:off x="1668328" y="1234618"/>
          <a:ext cx="1911667" cy="1911667"/>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Collaboration</a:t>
          </a:r>
        </a:p>
      </dsp:txBody>
      <dsp:txXfrm>
        <a:off x="2252979" y="1728466"/>
        <a:ext cx="1147000" cy="1051417"/>
      </dsp:txXfrm>
    </dsp:sp>
    <dsp:sp modelId="{32A583B7-0B60-4C4C-BADB-69A211E9C14E}">
      <dsp:nvSpPr>
        <dsp:cNvPr id="0" name=""/>
        <dsp:cNvSpPr/>
      </dsp:nvSpPr>
      <dsp:spPr>
        <a:xfrm>
          <a:off x="288741" y="1234618"/>
          <a:ext cx="1911667" cy="1911667"/>
        </a:xfrm>
        <a:prstGeom prst="ellipse">
          <a:avLst/>
        </a:prstGeom>
        <a:solidFill>
          <a:srgbClr val="61C7FF">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Advancing Technology for Humanity</a:t>
          </a:r>
        </a:p>
      </dsp:txBody>
      <dsp:txXfrm>
        <a:off x="468756" y="1728466"/>
        <a:ext cx="1147000" cy="10514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3</a:t>
            </a:fld>
            <a:endParaRPr lang="en-US"/>
          </a:p>
        </p:txBody>
      </p:sp>
    </p:spTree>
    <p:extLst>
      <p:ext uri="{BB962C8B-B14F-4D97-AF65-F5344CB8AC3E}">
        <p14:creationId xmlns:p14="http://schemas.microsoft.com/office/powerpoint/2010/main" val="142927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6</a:t>
            </a:fld>
            <a:endParaRPr lang="en-US"/>
          </a:p>
        </p:txBody>
      </p:sp>
    </p:spTree>
    <p:extLst>
      <p:ext uri="{BB962C8B-B14F-4D97-AF65-F5344CB8AC3E}">
        <p14:creationId xmlns:p14="http://schemas.microsoft.com/office/powerpoint/2010/main" val="398846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7</a:t>
            </a:fld>
            <a:endParaRPr lang="en-US"/>
          </a:p>
        </p:txBody>
      </p:sp>
    </p:spTree>
    <p:extLst>
      <p:ext uri="{BB962C8B-B14F-4D97-AF65-F5344CB8AC3E}">
        <p14:creationId xmlns:p14="http://schemas.microsoft.com/office/powerpoint/2010/main" val="376026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9</a:t>
            </a:fld>
            <a:endParaRPr lang="en-US"/>
          </a:p>
        </p:txBody>
      </p:sp>
    </p:spTree>
    <p:extLst>
      <p:ext uri="{BB962C8B-B14F-4D97-AF65-F5344CB8AC3E}">
        <p14:creationId xmlns:p14="http://schemas.microsoft.com/office/powerpoint/2010/main" val="3192259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3/23/2024</a:t>
            </a:fld>
            <a:endParaRPr lang="en-US"/>
          </a:p>
        </p:txBody>
      </p:sp>
      <p:sp>
        <p:nvSpPr>
          <p:cNvPr id="5" name="Footer Placeholder 4">
            <a:extLst>
              <a:ext uri="{FF2B5EF4-FFF2-40B4-BE49-F238E27FC236}">
                <a16:creationId xmlns:a16="http://schemas.microsoft.com/office/drawing/2014/main" id="{925A833A-68CD-471C-8A62-4A93E2B31FD1}"/>
              </a:ext>
            </a:extLst>
          </p:cNvPr>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26" y="160094"/>
            <a:ext cx="1221339" cy="681678"/>
          </a:xfrm>
          <a:prstGeom prst="rect">
            <a:avLst/>
          </a:prstGeom>
        </p:spPr>
      </p:pic>
      <p:pic>
        <p:nvPicPr>
          <p:cNvPr id="10" name="Picture 9">
            <a:extLst>
              <a:ext uri="{FF2B5EF4-FFF2-40B4-BE49-F238E27FC236}">
                <a16:creationId xmlns:a16="http://schemas.microsoft.com/office/drawing/2014/main" id="{E3AE2D5C-9575-4FC5-9F95-1A92088EA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50" y="1025"/>
            <a:ext cx="1054416" cy="918397"/>
          </a:xfrm>
          <a:prstGeom prst="rect">
            <a:avLst/>
          </a:prstGeom>
        </p:spPr>
      </p:pic>
    </p:spTree>
    <p:extLst>
      <p:ext uri="{BB962C8B-B14F-4D97-AF65-F5344CB8AC3E}">
        <p14:creationId xmlns:p14="http://schemas.microsoft.com/office/powerpoint/2010/main" val="2528960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629841" y="342900"/>
            <a:ext cx="2949178" cy="8572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3887391" y="1200150"/>
            <a:ext cx="4629150" cy="352558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629841" y="1200150"/>
            <a:ext cx="2949178" cy="3525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3650954" y="4767263"/>
            <a:ext cx="2057400" cy="273844"/>
          </a:xfrm>
        </p:spPr>
        <p:txBody>
          <a:bodyPr/>
          <a:lstStyle>
            <a:lvl1pPr algn="ctr">
              <a:defRPr/>
            </a:lvl1pPr>
          </a:lstStyle>
          <a:p>
            <a:fld id="{7F9B0DC5-2C23-46EA-9207-C3334FEAA56E}" type="datetime1">
              <a:rPr lang="en-US" smtClean="0"/>
              <a:pPr/>
              <a:t>3/23/2024</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pic>
        <p:nvPicPr>
          <p:cNvPr id="6" name="Picture 5">
            <a:extLst>
              <a:ext uri="{FF2B5EF4-FFF2-40B4-BE49-F238E27FC236}">
                <a16:creationId xmlns:a16="http://schemas.microsoft.com/office/drawing/2014/main" id="{F90D4B8B-7A01-8ECB-55A4-54C519A78DF3}"/>
              </a:ext>
            </a:extLst>
          </p:cNvPr>
          <p:cNvPicPr>
            <a:picLocks noChangeAspect="1"/>
          </p:cNvPicPr>
          <p:nvPr/>
        </p:nvPicPr>
        <p:blipFill>
          <a:blip r:embed="rId2"/>
          <a:stretch>
            <a:fillRect/>
          </a:stretch>
        </p:blipFill>
        <p:spPr>
          <a:xfrm>
            <a:off x="7711111" y="249122"/>
            <a:ext cx="821502" cy="718253"/>
          </a:xfrm>
          <a:prstGeom prst="rect">
            <a:avLst/>
          </a:prstGeom>
        </p:spPr>
      </p:pic>
      <p:pic>
        <p:nvPicPr>
          <p:cNvPr id="10" name="Picture 9">
            <a:extLst>
              <a:ext uri="{FF2B5EF4-FFF2-40B4-BE49-F238E27FC236}">
                <a16:creationId xmlns:a16="http://schemas.microsoft.com/office/drawing/2014/main" id="{4770E9F6-FA5E-4B26-A454-8D366B38A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B47D0050-DDA1-47F5-B1B0-B43EA69BB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30285603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732430" y="401239"/>
            <a:ext cx="7886700" cy="415529"/>
          </a:xfrm>
        </p:spPr>
        <p:txBody>
          <a:bodyPr/>
          <a:lstStyle/>
          <a:p>
            <a:r>
              <a:rPr lang="en-US" dirty="0"/>
              <a:t>Click to edit Master title style</a:t>
            </a:r>
          </a:p>
        </p:txBody>
      </p:sp>
      <p:sp>
        <p:nvSpPr>
          <p:cNvPr id="10" name="Text Placeholder 9"/>
          <p:cNvSpPr>
            <a:spLocks noGrp="1"/>
          </p:cNvSpPr>
          <p:nvPr>
            <p:ph type="body" sz="quarter" idx="13"/>
          </p:nvPr>
        </p:nvSpPr>
        <p:spPr>
          <a:xfrm>
            <a:off x="732430" y="1322915"/>
            <a:ext cx="7886700" cy="2957513"/>
          </a:xfrm>
        </p:spPr>
        <p:txBody>
          <a:bodyPr>
            <a:normAutofit/>
          </a:bodyPr>
          <a:lstStyle>
            <a:lvl2pPr>
              <a:defRPr sz="2000"/>
            </a:lvl2pPr>
            <a:lvl3pPr>
              <a:defRPr sz="1800"/>
            </a:lvl3pPr>
            <a:lvl4pPr>
              <a:defRPr sz="1600"/>
            </a:lvl4pPr>
            <a:lvl5pPr>
              <a:defRPr sz="1600"/>
            </a:lvl5pPr>
          </a:lstStyle>
          <a:p>
            <a:pPr lvl="0"/>
            <a:r>
              <a:rPr 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 Placeholder 3"/>
          <p:cNvSpPr>
            <a:spLocks noGrp="1"/>
          </p:cNvSpPr>
          <p:nvPr>
            <p:ph type="body" sz="quarter" idx="17"/>
          </p:nvPr>
        </p:nvSpPr>
        <p:spPr>
          <a:xfrm>
            <a:off x="732430" y="835982"/>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a:xfrm>
            <a:off x="4329112" y="4742261"/>
            <a:ext cx="485775" cy="273844"/>
          </a:xfrm>
        </p:spPr>
        <p:txBody>
          <a:bodyPr/>
          <a:lstStyle>
            <a:lvl1pPr>
              <a:defRPr sz="1200"/>
            </a:lvl1pPr>
          </a:lstStyle>
          <a:p>
            <a:pPr>
              <a:defRPr/>
            </a:pPr>
            <a:fld id="{A29E6A85-E58A-B74F-BF6B-8BF4953AF1CE}" type="slidenum">
              <a:rPr lang="en-US" smtClean="0"/>
              <a:pPr>
                <a:defRPr/>
              </a:pPr>
              <a:t>‹#›</a:t>
            </a:fld>
            <a:endParaRPr lang="en-US" dirty="0"/>
          </a:p>
        </p:txBody>
      </p:sp>
      <p:pic>
        <p:nvPicPr>
          <p:cNvPr id="3" name="Picture 2">
            <a:extLst>
              <a:ext uri="{FF2B5EF4-FFF2-40B4-BE49-F238E27FC236}">
                <a16:creationId xmlns:a16="http://schemas.microsoft.com/office/drawing/2014/main" id="{88CCB5C8-D0AD-1813-E65A-4443493B1FDF}"/>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4" name="Picture 3">
            <a:extLst>
              <a:ext uri="{FF2B5EF4-FFF2-40B4-BE49-F238E27FC236}">
                <a16:creationId xmlns:a16="http://schemas.microsoft.com/office/drawing/2014/main" id="{5F80BB66-0AA2-5D2B-9B9F-6D91507EC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7" name="Picture 6">
            <a:extLst>
              <a:ext uri="{FF2B5EF4-FFF2-40B4-BE49-F238E27FC236}">
                <a16:creationId xmlns:a16="http://schemas.microsoft.com/office/drawing/2014/main" id="{E7E12340-2D76-5BFE-79AA-96C29B6B8C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422797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Opt 1 Taglin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F685F9-37D1-4063-996F-BDB0F1360352}"/>
              </a:ext>
            </a:extLst>
          </p:cNvPr>
          <p:cNvGrpSpPr/>
          <p:nvPr userDrawn="1"/>
        </p:nvGrpSpPr>
        <p:grpSpPr>
          <a:xfrm>
            <a:off x="-9144" y="-15568"/>
            <a:ext cx="9230676" cy="5159067"/>
            <a:chOff x="-9144" y="-15568"/>
            <a:chExt cx="9230676" cy="5159067"/>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 y="-15568"/>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395" r="1408" b="14036"/>
            <a:stretch/>
          </p:blipFill>
          <p:spPr>
            <a:xfrm>
              <a:off x="0" y="4132520"/>
              <a:ext cx="9144000" cy="10109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b="7072"/>
            <a:stretch/>
          </p:blipFill>
          <p:spPr>
            <a:xfrm>
              <a:off x="1469066" y="619632"/>
              <a:ext cx="1944624" cy="2243298"/>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b="14674"/>
            <a:stretch/>
          </p:blipFill>
          <p:spPr>
            <a:xfrm>
              <a:off x="3412131" y="619632"/>
              <a:ext cx="2365248" cy="2059773"/>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b="7072"/>
            <a:stretch/>
          </p:blipFill>
          <p:spPr>
            <a:xfrm>
              <a:off x="5766746" y="619632"/>
              <a:ext cx="1956816" cy="224329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grpSp>
      <p:sp>
        <p:nvSpPr>
          <p:cNvPr id="2" name="Title 1"/>
          <p:cNvSpPr>
            <a:spLocks noGrp="1"/>
          </p:cNvSpPr>
          <p:nvPr>
            <p:ph type="ctrTitle" hasCustomPrompt="1"/>
          </p:nvPr>
        </p:nvSpPr>
        <p:spPr>
          <a:xfrm>
            <a:off x="824345" y="2925636"/>
            <a:ext cx="7772400" cy="522983"/>
          </a:xfrm>
        </p:spPr>
        <p:txBody>
          <a:bodyPr>
            <a:normAutofit/>
          </a:bodyPr>
          <a:lstStyle>
            <a:lvl1pPr algn="l">
              <a:defRPr sz="3300" i="0">
                <a:solidFill>
                  <a:srgbClr val="0066A1"/>
                </a:solidFill>
              </a:defRPr>
            </a:lvl1pPr>
          </a:lstStyle>
          <a:p>
            <a:r>
              <a:rPr lang="en-US" dirty="0"/>
              <a:t>Title</a:t>
            </a:r>
          </a:p>
        </p:txBody>
      </p:sp>
      <p:sp>
        <p:nvSpPr>
          <p:cNvPr id="3" name="Subtitle 2"/>
          <p:cNvSpPr>
            <a:spLocks noGrp="1"/>
          </p:cNvSpPr>
          <p:nvPr>
            <p:ph type="subTitle" idx="1" hasCustomPrompt="1"/>
          </p:nvPr>
        </p:nvSpPr>
        <p:spPr>
          <a:xfrm>
            <a:off x="849330" y="3993966"/>
            <a:ext cx="7772400" cy="396821"/>
          </a:xfrm>
        </p:spPr>
        <p:txBody>
          <a:bodyPr>
            <a:normAutofit/>
          </a:bodyPr>
          <a:lstStyle>
            <a:lvl1pPr marL="0" indent="0" algn="l">
              <a:buNone/>
              <a:defRPr sz="2100" b="1" i="1">
                <a:solidFill>
                  <a:srgbClr val="0066A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April 1-3, 2022</a:t>
            </a:r>
          </a:p>
        </p:txBody>
      </p:sp>
      <p:sp>
        <p:nvSpPr>
          <p:cNvPr id="13" name="Slide Number Placeholder 9"/>
          <p:cNvSpPr>
            <a:spLocks noGrp="1"/>
          </p:cNvSpPr>
          <p:nvPr>
            <p:ph type="sldNum" sz="quarter" idx="10"/>
          </p:nvPr>
        </p:nvSpPr>
        <p:spPr>
          <a:xfrm>
            <a:off x="4351867" y="4724950"/>
            <a:ext cx="485775" cy="273844"/>
          </a:xfrm>
        </p:spPr>
        <p:txBody>
          <a:bodyPr/>
          <a:lstStyle>
            <a:lvl1pPr algn="ctr">
              <a:defRPr sz="1200"/>
            </a:lvl1pPr>
          </a:lstStyle>
          <a:p>
            <a:pPr algn="ctr">
              <a:defRPr/>
            </a:pPr>
            <a:fld id="{AC251CC7-68DB-DC4E-AEB5-860FF6F56E64}" type="slidenum">
              <a:rPr lang="en-US" smtClean="0"/>
              <a:pPr>
                <a:defRPr/>
              </a:pPr>
              <a:t>‹#›</a:t>
            </a:fld>
            <a:endParaRPr lang="en-US" dirty="0"/>
          </a:p>
        </p:txBody>
      </p:sp>
      <p:sp>
        <p:nvSpPr>
          <p:cNvPr id="12" name="TextBox 11">
            <a:extLst>
              <a:ext uri="{FF2B5EF4-FFF2-40B4-BE49-F238E27FC236}">
                <a16:creationId xmlns:a16="http://schemas.microsoft.com/office/drawing/2014/main" id="{02BED871-04D2-4540-A23E-3D9F0FF176CF}"/>
              </a:ext>
            </a:extLst>
          </p:cNvPr>
          <p:cNvSpPr txBox="1"/>
          <p:nvPr userDrawn="1"/>
        </p:nvSpPr>
        <p:spPr>
          <a:xfrm>
            <a:off x="1524000" y="327332"/>
            <a:ext cx="6373091" cy="549381"/>
          </a:xfrm>
          <a:prstGeom prst="rect">
            <a:avLst/>
          </a:prstGeom>
          <a:noFill/>
        </p:spPr>
        <p:txBody>
          <a:bodyPr wrap="square" rtlCol="0">
            <a:spAutoFit/>
          </a:bodyPr>
          <a:lstStyle/>
          <a:p>
            <a:pPr algn="l" rtl="0" eaLnBrk="1" fontAlgn="base" hangingPunct="1">
              <a:lnSpc>
                <a:spcPct val="90000"/>
              </a:lnSpc>
              <a:spcBef>
                <a:spcPct val="0"/>
              </a:spcBef>
              <a:spcAft>
                <a:spcPct val="0"/>
              </a:spcAft>
            </a:pPr>
            <a:r>
              <a:rPr lang="en-US" sz="3300" b="1" i="0" kern="1200" dirty="0">
                <a:solidFill>
                  <a:srgbClr val="0066A1"/>
                </a:solidFill>
                <a:latin typeface="Calibri" charset="0"/>
                <a:cs typeface="Calibri" charset="0"/>
              </a:rPr>
              <a:t>IEEE Region 3 SoutheastCon 2022</a:t>
            </a:r>
          </a:p>
        </p:txBody>
      </p:sp>
      <p:pic>
        <p:nvPicPr>
          <p:cNvPr id="22" name="Picture 21">
            <a:extLst>
              <a:ext uri="{FF2B5EF4-FFF2-40B4-BE49-F238E27FC236}">
                <a16:creationId xmlns:a16="http://schemas.microsoft.com/office/drawing/2014/main" id="{D276A1B8-F1A8-4711-A2BB-C8AB03EE81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290438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628650" y="1028699"/>
            <a:ext cx="7886700" cy="3700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pic>
        <p:nvPicPr>
          <p:cNvPr id="4" name="Picture 3">
            <a:extLst>
              <a:ext uri="{FF2B5EF4-FFF2-40B4-BE49-F238E27FC236}">
                <a16:creationId xmlns:a16="http://schemas.microsoft.com/office/drawing/2014/main" id="{72F50DCF-F4CB-4F07-B7CD-C0CCBFA74266}"/>
              </a:ext>
            </a:extLst>
          </p:cNvPr>
          <p:cNvPicPr>
            <a:picLocks noChangeAspect="1"/>
          </p:cNvPicPr>
          <p:nvPr/>
        </p:nvPicPr>
        <p:blipFill>
          <a:blip r:embed="rId2"/>
          <a:stretch>
            <a:fillRect/>
          </a:stretch>
        </p:blipFill>
        <p:spPr>
          <a:xfrm>
            <a:off x="7711111" y="227690"/>
            <a:ext cx="821502" cy="718253"/>
          </a:xfrm>
          <a:prstGeom prst="rect">
            <a:avLst/>
          </a:prstGeom>
        </p:spPr>
      </p:pic>
      <p:pic>
        <p:nvPicPr>
          <p:cNvPr id="10" name="Picture 9">
            <a:extLst>
              <a:ext uri="{FF2B5EF4-FFF2-40B4-BE49-F238E27FC236}">
                <a16:creationId xmlns:a16="http://schemas.microsoft.com/office/drawing/2014/main" id="{10B5F19B-9159-48B6-8D3A-235A1EA0A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FAF6EE1E-E6DE-4167-A966-26C6F2CCB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8422935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623888" y="3421857"/>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3734685" y="4767263"/>
            <a:ext cx="2057400" cy="273844"/>
          </a:xfrm>
        </p:spPr>
        <p:txBody>
          <a:bodyPr/>
          <a:lstStyle>
            <a:lvl1pPr algn="ctr">
              <a:defRPr/>
            </a:lvl1pPr>
          </a:lstStyle>
          <a:p>
            <a:fld id="{3ADABA23-1EE7-4FF7-81E1-1C903E520C5D}" type="datetime1">
              <a:rPr lang="en-US" smtClean="0"/>
              <a:pPr/>
              <a:t>3/23/2024</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pic>
        <p:nvPicPr>
          <p:cNvPr id="10" name="Picture 9">
            <a:extLst>
              <a:ext uri="{FF2B5EF4-FFF2-40B4-BE49-F238E27FC236}">
                <a16:creationId xmlns:a16="http://schemas.microsoft.com/office/drawing/2014/main" id="{29352316-4A36-4DCD-8BEF-80FF909BC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0AA0505E-2EBD-4C8A-93AE-08DAA23EA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7712888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628650" y="1028701"/>
            <a:ext cx="3886200" cy="3700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4629150" y="1028700"/>
            <a:ext cx="3886200" cy="370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3646967" y="4746087"/>
            <a:ext cx="2057400" cy="273844"/>
          </a:xfrm>
        </p:spPr>
        <p:txBody>
          <a:bodyPr/>
          <a:lstStyle>
            <a:lvl1pPr algn="ctr">
              <a:defRPr/>
            </a:lvl1pPr>
          </a:lstStyle>
          <a:p>
            <a:fld id="{EBFD83CA-F91E-4889-B6AB-2E0D3BB037F7}" type="datetime1">
              <a:rPr lang="en-US" smtClean="0"/>
              <a:pPr/>
              <a:t>3/23/2024</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cxnSp>
        <p:nvCxnSpPr>
          <p:cNvPr id="12" name="Straight Connector 11">
            <a:extLst>
              <a:ext uri="{FF2B5EF4-FFF2-40B4-BE49-F238E27FC236}">
                <a16:creationId xmlns:a16="http://schemas.microsoft.com/office/drawing/2014/main" id="{F4099521-FBD7-45D2-92CB-9A69E9D0E48F}"/>
              </a:ext>
            </a:extLst>
          </p:cNvPr>
          <p:cNvCxnSpPr/>
          <p:nvPr/>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806D80-C007-2055-7074-13E2C560C0B3}"/>
              </a:ext>
            </a:extLst>
          </p:cNvPr>
          <p:cNvPicPr>
            <a:picLocks noChangeAspect="1"/>
          </p:cNvPicPr>
          <p:nvPr/>
        </p:nvPicPr>
        <p:blipFill>
          <a:blip r:embed="rId2"/>
          <a:stretch>
            <a:fillRect/>
          </a:stretch>
        </p:blipFill>
        <p:spPr>
          <a:xfrm>
            <a:off x="7711111" y="249122"/>
            <a:ext cx="821502" cy="718253"/>
          </a:xfrm>
          <a:prstGeom prst="rect">
            <a:avLst/>
          </a:prstGeom>
        </p:spPr>
      </p:pic>
      <p:pic>
        <p:nvPicPr>
          <p:cNvPr id="10" name="Picture 9">
            <a:extLst>
              <a:ext uri="{FF2B5EF4-FFF2-40B4-BE49-F238E27FC236}">
                <a16:creationId xmlns:a16="http://schemas.microsoft.com/office/drawing/2014/main" id="{FAAE1901-43D2-4F3A-9275-4921C6B1F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1" name="Picture 10">
            <a:extLst>
              <a:ext uri="{FF2B5EF4-FFF2-40B4-BE49-F238E27FC236}">
                <a16:creationId xmlns:a16="http://schemas.microsoft.com/office/drawing/2014/main" id="{A28F877E-7CE9-418A-9691-BCA97252F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37770189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629841" y="273844"/>
            <a:ext cx="7034151"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629842" y="1028700"/>
            <a:ext cx="3868340" cy="514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629842" y="1543050"/>
            <a:ext cx="3868340" cy="3185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4629150" y="1028700"/>
            <a:ext cx="3887391" cy="514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4629150" y="1543051"/>
            <a:ext cx="3887391" cy="318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3543299" y="4811122"/>
            <a:ext cx="2057400" cy="273844"/>
          </a:xfrm>
        </p:spPr>
        <p:txBody>
          <a:bodyPr/>
          <a:lstStyle>
            <a:lvl1pPr algn="ctr">
              <a:defRPr/>
            </a:lvl1pPr>
          </a:lstStyle>
          <a:p>
            <a:fld id="{52C753F6-1C0C-417A-BC3A-636F67AE8E6A}" type="datetime1">
              <a:rPr lang="en-US" smtClean="0"/>
              <a:pPr/>
              <a:t>3/23/2024</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cxnSp>
        <p:nvCxnSpPr>
          <p:cNvPr id="13" name="Straight Connector 12">
            <a:extLst>
              <a:ext uri="{FF2B5EF4-FFF2-40B4-BE49-F238E27FC236}">
                <a16:creationId xmlns:a16="http://schemas.microsoft.com/office/drawing/2014/main" id="{01D2F6C1-58C9-4282-9125-E7D07A790849}"/>
              </a:ext>
            </a:extLst>
          </p:cNvPr>
          <p:cNvCxnSpPr/>
          <p:nvPr/>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E20D10-B618-AAFD-B71B-77214DD6116C}"/>
              </a:ext>
            </a:extLst>
          </p:cNvPr>
          <p:cNvPicPr>
            <a:picLocks noChangeAspect="1"/>
          </p:cNvPicPr>
          <p:nvPr/>
        </p:nvPicPr>
        <p:blipFill>
          <a:blip r:embed="rId2"/>
          <a:stretch>
            <a:fillRect/>
          </a:stretch>
        </p:blipFill>
        <p:spPr>
          <a:xfrm>
            <a:off x="7711111" y="249122"/>
            <a:ext cx="821502" cy="718253"/>
          </a:xfrm>
          <a:prstGeom prst="rect">
            <a:avLst/>
          </a:prstGeom>
        </p:spPr>
      </p:pic>
      <p:pic>
        <p:nvPicPr>
          <p:cNvPr id="12" name="Picture 11">
            <a:extLst>
              <a:ext uri="{FF2B5EF4-FFF2-40B4-BE49-F238E27FC236}">
                <a16:creationId xmlns:a16="http://schemas.microsoft.com/office/drawing/2014/main" id="{C34923EF-5F62-4EA8-B71C-CE03F5438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4" name="Picture 13">
            <a:extLst>
              <a:ext uri="{FF2B5EF4-FFF2-40B4-BE49-F238E27FC236}">
                <a16:creationId xmlns:a16="http://schemas.microsoft.com/office/drawing/2014/main" id="{B3DC849D-3365-42CF-A6C1-F474790E2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27345260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3503427" y="4767263"/>
            <a:ext cx="2057400" cy="273844"/>
          </a:xfrm>
        </p:spPr>
        <p:txBody>
          <a:bodyPr/>
          <a:lstStyle>
            <a:lvl1pPr algn="ctr">
              <a:defRPr/>
            </a:lvl1pPr>
          </a:lstStyle>
          <a:p>
            <a:fld id="{F3641CA9-E3AA-4498-AC10-74A73C18C207}" type="datetime1">
              <a:rPr lang="en-US" smtClean="0"/>
              <a:pPr/>
              <a:t>3/23/2024</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cxnSp>
        <p:nvCxnSpPr>
          <p:cNvPr id="10" name="Straight Connector 9">
            <a:extLst>
              <a:ext uri="{FF2B5EF4-FFF2-40B4-BE49-F238E27FC236}">
                <a16:creationId xmlns:a16="http://schemas.microsoft.com/office/drawing/2014/main" id="{FB60EE1F-EA91-4806-AA4C-FE3A89BBD870}"/>
              </a:ext>
            </a:extLst>
          </p:cNvPr>
          <p:cNvCxnSpPr/>
          <p:nvPr/>
        </p:nvCxnSpPr>
        <p:spPr>
          <a:xfrm>
            <a:off x="628651" y="998037"/>
            <a:ext cx="78866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9" name="Picture 8">
            <a:extLst>
              <a:ext uri="{FF2B5EF4-FFF2-40B4-BE49-F238E27FC236}">
                <a16:creationId xmlns:a16="http://schemas.microsoft.com/office/drawing/2014/main" id="{51696B16-E789-47B9-864F-DE761F6A7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307484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3467543" y="4767263"/>
            <a:ext cx="2057400" cy="273844"/>
          </a:xfrm>
        </p:spPr>
        <p:txBody>
          <a:bodyPr/>
          <a:lstStyle>
            <a:lvl1pPr algn="ctr">
              <a:defRPr/>
            </a:lvl1pPr>
          </a:lstStyle>
          <a:p>
            <a:fld id="{E9D43D7C-EB68-4353-A5C8-0CD4D58E9116}" type="datetime1">
              <a:rPr lang="en-US" smtClean="0"/>
              <a:pPr/>
              <a:t>3/23/2024</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pic>
        <p:nvPicPr>
          <p:cNvPr id="3" name="Picture 2">
            <a:extLst>
              <a:ext uri="{FF2B5EF4-FFF2-40B4-BE49-F238E27FC236}">
                <a16:creationId xmlns:a16="http://schemas.microsoft.com/office/drawing/2014/main" id="{657FF365-1939-365F-6CEB-E11108DD69A3}"/>
              </a:ext>
            </a:extLst>
          </p:cNvPr>
          <p:cNvPicPr>
            <a:picLocks noChangeAspect="1"/>
          </p:cNvPicPr>
          <p:nvPr/>
        </p:nvPicPr>
        <p:blipFill>
          <a:blip r:embed="rId2"/>
          <a:stretch>
            <a:fillRect/>
          </a:stretch>
        </p:blipFill>
        <p:spPr>
          <a:xfrm>
            <a:off x="7711111" y="249122"/>
            <a:ext cx="821502" cy="718253"/>
          </a:xfrm>
          <a:prstGeom prst="rect">
            <a:avLst/>
          </a:prstGeom>
        </p:spPr>
      </p:pic>
      <p:pic>
        <p:nvPicPr>
          <p:cNvPr id="7" name="Picture 6">
            <a:extLst>
              <a:ext uri="{FF2B5EF4-FFF2-40B4-BE49-F238E27FC236}">
                <a16:creationId xmlns:a16="http://schemas.microsoft.com/office/drawing/2014/main" id="{84439596-7566-4AE3-8DD6-6FE5ED8CC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8" name="Picture 7">
            <a:extLst>
              <a:ext uri="{FF2B5EF4-FFF2-40B4-BE49-F238E27FC236}">
                <a16:creationId xmlns:a16="http://schemas.microsoft.com/office/drawing/2014/main" id="{499DBFD9-76DD-4159-B3B8-2B2039996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13558511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3/23/2024</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pic>
        <p:nvPicPr>
          <p:cNvPr id="3" name="Picture 2">
            <a:extLst>
              <a:ext uri="{FF2B5EF4-FFF2-40B4-BE49-F238E27FC236}">
                <a16:creationId xmlns:a16="http://schemas.microsoft.com/office/drawing/2014/main" id="{4B12F91D-7D1C-B001-BE12-77A62263E7F6}"/>
              </a:ext>
            </a:extLst>
          </p:cNvPr>
          <p:cNvPicPr>
            <a:picLocks noChangeAspect="1"/>
          </p:cNvPicPr>
          <p:nvPr userDrawn="1"/>
        </p:nvPicPr>
        <p:blipFill>
          <a:blip r:embed="rId2"/>
          <a:stretch>
            <a:fillRect/>
          </a:stretch>
        </p:blipFill>
        <p:spPr>
          <a:xfrm>
            <a:off x="7711111" y="249122"/>
            <a:ext cx="821502" cy="718253"/>
          </a:xfrm>
          <a:prstGeom prst="rect">
            <a:avLst/>
          </a:prstGeom>
        </p:spPr>
      </p:pic>
      <p:pic>
        <p:nvPicPr>
          <p:cNvPr id="5" name="Picture 4">
            <a:extLst>
              <a:ext uri="{FF2B5EF4-FFF2-40B4-BE49-F238E27FC236}">
                <a16:creationId xmlns:a16="http://schemas.microsoft.com/office/drawing/2014/main" id="{D48719F4-DFD0-51F7-A5A2-2C1F8E0B0E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6" name="Picture 5">
            <a:extLst>
              <a:ext uri="{FF2B5EF4-FFF2-40B4-BE49-F238E27FC236}">
                <a16:creationId xmlns:a16="http://schemas.microsoft.com/office/drawing/2014/main" id="{7BFE2E2D-DC6D-4696-29A9-E60DDFB723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28255861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629841" y="342900"/>
            <a:ext cx="2949178" cy="857250"/>
          </a:xfrm>
        </p:spPr>
        <p:txBody>
          <a:bodyPr anchor="b"/>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629841" y="1200150"/>
            <a:ext cx="2949178" cy="3525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3818417" y="4768536"/>
            <a:ext cx="2057400" cy="273844"/>
          </a:xfrm>
        </p:spPr>
        <p:txBody>
          <a:bodyPr/>
          <a:lstStyle>
            <a:lvl1pPr algn="ctr">
              <a:defRPr/>
            </a:lvl1pPr>
          </a:lstStyle>
          <a:p>
            <a:fld id="{623B2362-B003-4262-AB00-599FB7FA1887}" type="datetime1">
              <a:rPr lang="en-US" smtClean="0"/>
              <a:pPr/>
              <a:t>3/23/2024</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pPr algn="ctr">
              <a:defRPr/>
            </a:pPr>
            <a:fld id="{7EE57CC8-2C6B-0043-BC89-144897F54ABB}" type="slidenum">
              <a:rPr lang="en-US" smtClean="0"/>
              <a:pPr>
                <a:defRPr/>
              </a:pPr>
              <a:t>‹#›</a:t>
            </a:fld>
            <a:endParaRPr lang="en-US" dirty="0"/>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3887391" y="1200150"/>
            <a:ext cx="4629150" cy="35255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7A2075A-FC4F-C35C-5C6E-0FBC8F67FE1A}"/>
              </a:ext>
            </a:extLst>
          </p:cNvPr>
          <p:cNvPicPr>
            <a:picLocks noChangeAspect="1"/>
          </p:cNvPicPr>
          <p:nvPr/>
        </p:nvPicPr>
        <p:blipFill>
          <a:blip r:embed="rId2"/>
          <a:stretch>
            <a:fillRect/>
          </a:stretch>
        </p:blipFill>
        <p:spPr>
          <a:xfrm>
            <a:off x="7711111" y="249122"/>
            <a:ext cx="821502" cy="718253"/>
          </a:xfrm>
          <a:prstGeom prst="rect">
            <a:avLst/>
          </a:prstGeom>
        </p:spPr>
      </p:pic>
      <p:pic>
        <p:nvPicPr>
          <p:cNvPr id="12" name="Picture 11">
            <a:extLst>
              <a:ext uri="{FF2B5EF4-FFF2-40B4-BE49-F238E27FC236}">
                <a16:creationId xmlns:a16="http://schemas.microsoft.com/office/drawing/2014/main" id="{86E958DD-90D0-4B62-A086-FFF4CAA22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11" y="4388026"/>
            <a:ext cx="1221339" cy="681678"/>
          </a:xfrm>
          <a:prstGeom prst="rect">
            <a:avLst/>
          </a:prstGeom>
        </p:spPr>
      </p:pic>
      <p:pic>
        <p:nvPicPr>
          <p:cNvPr id="13" name="Picture 12">
            <a:extLst>
              <a:ext uri="{FF2B5EF4-FFF2-40B4-BE49-F238E27FC236}">
                <a16:creationId xmlns:a16="http://schemas.microsoft.com/office/drawing/2014/main" id="{956BFC98-96CD-4075-A1A6-6B1367195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48" y="4239126"/>
            <a:ext cx="1054416" cy="918397"/>
          </a:xfrm>
          <a:prstGeom prst="rect">
            <a:avLst/>
          </a:prstGeom>
        </p:spPr>
      </p:pic>
    </p:spTree>
    <p:extLst>
      <p:ext uri="{BB962C8B-B14F-4D97-AF65-F5344CB8AC3E}">
        <p14:creationId xmlns:p14="http://schemas.microsoft.com/office/powerpoint/2010/main" val="26854406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628650" y="273844"/>
            <a:ext cx="7035342"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628650" y="1028700"/>
            <a:ext cx="7886700" cy="3703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6457949" y="4767263"/>
            <a:ext cx="2057400" cy="273844"/>
          </a:xfrm>
          <a:prstGeom prst="rect">
            <a:avLst/>
          </a:prstGeom>
        </p:spPr>
        <p:txBody>
          <a:bodyPr vert="horz" lIns="91440" tIns="45720" rIns="91440" bIns="45720" rtlCol="0" anchor="ctr"/>
          <a:lstStyle>
            <a:lvl1pPr algn="l">
              <a:defRPr sz="900">
                <a:solidFill>
                  <a:schemeClr val="tx1"/>
                </a:solidFill>
              </a:defRPr>
            </a:lvl1pPr>
          </a:lstStyle>
          <a:p>
            <a:fld id="{9E9083D1-6D31-4A34-9FB3-2BA837F6CB85}" type="datetime1">
              <a:rPr lang="en-US" smtClean="0"/>
              <a:t>3/23/2024</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628650" y="4767263"/>
            <a:ext cx="2057400" cy="273844"/>
          </a:xfrm>
          <a:prstGeom prst="rect">
            <a:avLst/>
          </a:prstGeom>
        </p:spPr>
        <p:txBody>
          <a:bodyPr vert="horz" lIns="91440" tIns="45720" rIns="91440" bIns="45720" rtlCol="0" anchor="ctr"/>
          <a:lstStyle>
            <a:lvl1pPr algn="ctr">
              <a:defRPr sz="900">
                <a:solidFill>
                  <a:schemeClr val="tx1"/>
                </a:solidFill>
              </a:defRPr>
            </a:lvl1pPr>
          </a:lstStyle>
          <a:p>
            <a:pPr algn="ctr">
              <a:defRPr/>
            </a:pPr>
            <a:fld id="{7EE57CC8-2C6B-0043-BC89-144897F54ABB}" type="slidenum">
              <a:rPr lang="en-US" smtClean="0"/>
              <a:pPr>
                <a:defRPr/>
              </a:pPr>
              <a:t>‹#›</a:t>
            </a:fld>
            <a:endParaRPr lang="en-US" dirty="0"/>
          </a:p>
        </p:txBody>
      </p:sp>
      <p:pic>
        <p:nvPicPr>
          <p:cNvPr id="8" name="Picture 7">
            <a:extLst>
              <a:ext uri="{FF2B5EF4-FFF2-40B4-BE49-F238E27FC236}">
                <a16:creationId xmlns:a16="http://schemas.microsoft.com/office/drawing/2014/main" id="{E4542893-C9A8-A67A-89A9-8EF9F28042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37072491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5" r:id="rId11"/>
    <p:sldLayoutId id="2147483719" r:id="rId12"/>
  </p:sldLayoutIdLst>
  <p:hf hdr="0" ftr="0" dt="0"/>
  <p:txStyles>
    <p:titleStyle>
      <a:lvl1pPr algn="l" defTabSz="685800" rtl="0" eaLnBrk="1" latinLnBrk="0" hangingPunct="1">
        <a:lnSpc>
          <a:spcPct val="90000"/>
        </a:lnSpc>
        <a:spcBef>
          <a:spcPct val="0"/>
        </a:spcBef>
        <a:buNone/>
        <a:defRPr sz="3600" b="1" kern="1200">
          <a:solidFill>
            <a:srgbClr val="00629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3-projects@ieee.org" TargetMode="External"/><Relationship Id="rId2" Type="http://schemas.openxmlformats.org/officeDocument/2006/relationships/hyperlink" Target="mailto:allen.jones@ieee.org"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764D-F86E-451B-B4C0-F21F709C9212}"/>
              </a:ext>
            </a:extLst>
          </p:cNvPr>
          <p:cNvSpPr>
            <a:spLocks noGrp="1"/>
          </p:cNvSpPr>
          <p:nvPr>
            <p:ph type="ctrTitle"/>
          </p:nvPr>
        </p:nvSpPr>
        <p:spPr/>
        <p:txBody>
          <a:bodyPr vert="horz" lIns="91440" tIns="45720" rIns="91440" bIns="45720" rtlCol="0" anchor="b">
            <a:normAutofit/>
          </a:bodyPr>
          <a:lstStyle/>
          <a:p>
            <a:r>
              <a:rPr lang="en-US" b="1" kern="1200" dirty="0">
                <a:latin typeface="+mj-lt"/>
                <a:ea typeface="+mj-ea"/>
                <a:cs typeface="+mj-cs"/>
              </a:rPr>
              <a:t>Running Section Projects</a:t>
            </a:r>
          </a:p>
        </p:txBody>
      </p:sp>
      <p:sp>
        <p:nvSpPr>
          <p:cNvPr id="5" name="TextBox 4">
            <a:extLst>
              <a:ext uri="{FF2B5EF4-FFF2-40B4-BE49-F238E27FC236}">
                <a16:creationId xmlns:a16="http://schemas.microsoft.com/office/drawing/2014/main" id="{D48EE3F3-80E2-4A08-A3BD-D902335A2A66}"/>
              </a:ext>
            </a:extLst>
          </p:cNvPr>
          <p:cNvSpPr txBox="1"/>
          <p:nvPr/>
        </p:nvSpPr>
        <p:spPr>
          <a:xfrm>
            <a:off x="1143000" y="2701528"/>
            <a:ext cx="6858000" cy="1241822"/>
          </a:xfrm>
          <a:prstGeom prst="rect">
            <a:avLst/>
          </a:prstGeom>
        </p:spPr>
        <p:txBody>
          <a:bodyPr vert="horz" lIns="91440" tIns="45720" rIns="91440" bIns="45720" rtlCol="0">
            <a:normAutofit/>
          </a:bodyPr>
          <a:lstStyle/>
          <a:p>
            <a:pPr algn="ctr" defTabSz="685800">
              <a:lnSpc>
                <a:spcPct val="90000"/>
              </a:lnSpc>
              <a:spcBef>
                <a:spcPts val="750"/>
              </a:spcBef>
            </a:pPr>
            <a:r>
              <a:rPr lang="en-US" b="1" kern="1200" dirty="0">
                <a:latin typeface="+mn-lt"/>
                <a:ea typeface="+mn-ea"/>
                <a:cs typeface="+mn-cs"/>
              </a:rPr>
              <a:t>Allen Jones, R3 Projects Coordinator, Richmond Section Chair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478994-5A6D-2E99-DB1C-887F237AEEF3}"/>
              </a:ext>
            </a:extLst>
          </p:cNvPr>
          <p:cNvSpPr>
            <a:spLocks noGrp="1"/>
          </p:cNvSpPr>
          <p:nvPr>
            <p:ph type="title"/>
          </p:nvPr>
        </p:nvSpPr>
        <p:spPr/>
        <p:txBody>
          <a:bodyPr>
            <a:normAutofit fontScale="90000"/>
          </a:bodyPr>
          <a:lstStyle/>
          <a:p>
            <a:r>
              <a:rPr lang="en-US" dirty="0"/>
              <a:t>Connection between Projects, Volunteers, and Member Retention</a:t>
            </a:r>
          </a:p>
        </p:txBody>
      </p:sp>
      <p:sp>
        <p:nvSpPr>
          <p:cNvPr id="7" name="Content Placeholder 6">
            <a:extLst>
              <a:ext uri="{FF2B5EF4-FFF2-40B4-BE49-F238E27FC236}">
                <a16:creationId xmlns:a16="http://schemas.microsoft.com/office/drawing/2014/main" id="{852013BF-DF7B-9441-AAAD-79EBEA3404E7}"/>
              </a:ext>
            </a:extLst>
          </p:cNvPr>
          <p:cNvSpPr>
            <a:spLocks noGrp="1"/>
          </p:cNvSpPr>
          <p:nvPr>
            <p:ph sz="half" idx="2"/>
          </p:nvPr>
        </p:nvSpPr>
        <p:spPr>
          <a:xfrm>
            <a:off x="628650" y="1063559"/>
            <a:ext cx="3886200" cy="3700168"/>
          </a:xfrm>
        </p:spPr>
        <p:txBody>
          <a:bodyPr>
            <a:normAutofit/>
          </a:bodyPr>
          <a:lstStyle/>
          <a:p>
            <a:r>
              <a:rPr lang="en-US" dirty="0"/>
              <a:t>Follow the QR Code for a 2022 presentation on how Projects can help increase your number of volunteers and help with member retention.</a:t>
            </a:r>
          </a:p>
          <a:p>
            <a:endParaRPr lang="en-US" dirty="0"/>
          </a:p>
        </p:txBody>
      </p:sp>
      <p:sp>
        <p:nvSpPr>
          <p:cNvPr id="4" name="Slide Number Placeholder 3">
            <a:extLst>
              <a:ext uri="{FF2B5EF4-FFF2-40B4-BE49-F238E27FC236}">
                <a16:creationId xmlns:a16="http://schemas.microsoft.com/office/drawing/2014/main" id="{AAFFDDF2-54C4-CBFF-4900-CA13291757DD}"/>
              </a:ext>
            </a:extLst>
          </p:cNvPr>
          <p:cNvSpPr>
            <a:spLocks noGrp="1"/>
          </p:cNvSpPr>
          <p:nvPr>
            <p:ph type="sldNum" sz="quarter" idx="12"/>
          </p:nvPr>
        </p:nvSpPr>
        <p:spPr/>
        <p:txBody>
          <a:bodyPr/>
          <a:lstStyle/>
          <a:p>
            <a:pPr algn="ctr">
              <a:defRPr/>
            </a:pPr>
            <a:fld id="{7EE57CC8-2C6B-0043-BC89-144897F54ABB}" type="slidenum">
              <a:rPr lang="en-US" smtClean="0"/>
              <a:pPr algn="ctr">
                <a:defRPr/>
              </a:pPr>
              <a:t>10</a:t>
            </a:fld>
            <a:endParaRPr lang="en-US" dirty="0"/>
          </a:p>
        </p:txBody>
      </p:sp>
      <p:pic>
        <p:nvPicPr>
          <p:cNvPr id="8" name="Content Placeholder 7" descr="A qr code on a white background&#10;&#10;Description automatically generated">
            <a:extLst>
              <a:ext uri="{FF2B5EF4-FFF2-40B4-BE49-F238E27FC236}">
                <a16:creationId xmlns:a16="http://schemas.microsoft.com/office/drawing/2014/main" id="{9CAB77CF-9FAD-D9D2-FFD9-E369540537A8}"/>
              </a:ext>
            </a:extLst>
          </p:cNvPr>
          <p:cNvPicPr>
            <a:picLocks noGrp="1" noChangeAspect="1"/>
          </p:cNvPicPr>
          <p:nvPr>
            <p:ph sz="half" idx="1"/>
          </p:nvPr>
        </p:nvPicPr>
        <p:blipFill>
          <a:blip r:embed="rId2"/>
          <a:stretch>
            <a:fillRect/>
          </a:stretch>
        </p:blipFill>
        <p:spPr>
          <a:xfrm>
            <a:off x="5670617" y="1170612"/>
            <a:ext cx="2185430" cy="2185430"/>
          </a:xfrm>
        </p:spPr>
      </p:pic>
      <p:sp>
        <p:nvSpPr>
          <p:cNvPr id="9" name="TextBox 8">
            <a:extLst>
              <a:ext uri="{FF2B5EF4-FFF2-40B4-BE49-F238E27FC236}">
                <a16:creationId xmlns:a16="http://schemas.microsoft.com/office/drawing/2014/main" id="{F66D0D73-DE97-AF22-0C8F-2A690FEC303F}"/>
              </a:ext>
            </a:extLst>
          </p:cNvPr>
          <p:cNvSpPr txBox="1"/>
          <p:nvPr/>
        </p:nvSpPr>
        <p:spPr>
          <a:xfrm>
            <a:off x="4834647" y="3394952"/>
            <a:ext cx="4192621" cy="646331"/>
          </a:xfrm>
          <a:prstGeom prst="rect">
            <a:avLst/>
          </a:prstGeom>
          <a:noFill/>
        </p:spPr>
        <p:txBody>
          <a:bodyPr wrap="square" rtlCol="0">
            <a:spAutoFit/>
          </a:bodyPr>
          <a:lstStyle/>
          <a:p>
            <a:r>
              <a:rPr lang="en-US" dirty="0"/>
              <a:t>https://ewh.ieee.org/reg/3/excom/meetings/2022-04-April1/fr1530t1.pptx</a:t>
            </a:r>
          </a:p>
        </p:txBody>
      </p:sp>
    </p:spTree>
    <p:extLst>
      <p:ext uri="{BB962C8B-B14F-4D97-AF65-F5344CB8AC3E}">
        <p14:creationId xmlns:p14="http://schemas.microsoft.com/office/powerpoint/2010/main" val="362612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B4F8B-AC85-136A-49CF-B99CBB91431F}"/>
              </a:ext>
            </a:extLst>
          </p:cNvPr>
          <p:cNvSpPr>
            <a:spLocks noGrp="1"/>
          </p:cNvSpPr>
          <p:nvPr>
            <p:ph type="title"/>
          </p:nvPr>
        </p:nvSpPr>
        <p:spPr/>
        <p:txBody>
          <a:bodyPr/>
          <a:lstStyle/>
          <a:p>
            <a:r>
              <a:rPr lang="en-US" dirty="0"/>
              <a:t>Recent Experience</a:t>
            </a:r>
          </a:p>
        </p:txBody>
      </p:sp>
      <p:sp>
        <p:nvSpPr>
          <p:cNvPr id="7" name="Content Placeholder 6">
            <a:extLst>
              <a:ext uri="{FF2B5EF4-FFF2-40B4-BE49-F238E27FC236}">
                <a16:creationId xmlns:a16="http://schemas.microsoft.com/office/drawing/2014/main" id="{ECCCB024-8008-E2A4-6B3F-882AFF55BCEF}"/>
              </a:ext>
            </a:extLst>
          </p:cNvPr>
          <p:cNvSpPr>
            <a:spLocks noGrp="1"/>
          </p:cNvSpPr>
          <p:nvPr>
            <p:ph idx="1"/>
          </p:nvPr>
        </p:nvSpPr>
        <p:spPr/>
        <p:txBody>
          <a:bodyPr>
            <a:normAutofit fontScale="92500" lnSpcReduction="10000"/>
          </a:bodyPr>
          <a:lstStyle/>
          <a:p>
            <a:r>
              <a:rPr lang="en-US" dirty="0"/>
              <a:t>Within the Richmond Section, both our YP and WIE Chairs recently told me that they were struggling to recruit new volunteers and that they were the only officers in their respective groups.</a:t>
            </a:r>
          </a:p>
          <a:p>
            <a:r>
              <a:rPr lang="en-US" dirty="0"/>
              <a:t>I had forgotten that they weren’t involved in YP when the Richmond YP Affinity Group first started and was struggling to gain any interest.</a:t>
            </a:r>
          </a:p>
          <a:p>
            <a:r>
              <a:rPr lang="en-US" dirty="0"/>
              <a:t>The previously mentioned URL with the QR Code discusses how YP’s choosing to work on an engaging project changed that.</a:t>
            </a:r>
          </a:p>
        </p:txBody>
      </p:sp>
      <p:sp>
        <p:nvSpPr>
          <p:cNvPr id="5" name="Slide Number Placeholder 4">
            <a:extLst>
              <a:ext uri="{FF2B5EF4-FFF2-40B4-BE49-F238E27FC236}">
                <a16:creationId xmlns:a16="http://schemas.microsoft.com/office/drawing/2014/main" id="{A078D937-8A94-0541-99F1-08B56802FB74}"/>
              </a:ext>
            </a:extLst>
          </p:cNvPr>
          <p:cNvSpPr>
            <a:spLocks noGrp="1"/>
          </p:cNvSpPr>
          <p:nvPr>
            <p:ph type="sldNum" sz="quarter" idx="12"/>
          </p:nvPr>
        </p:nvSpPr>
        <p:spPr/>
        <p:txBody>
          <a:bodyPr/>
          <a:lstStyle/>
          <a:p>
            <a:pPr algn="ctr">
              <a:defRPr/>
            </a:pPr>
            <a:fld id="{7EE57CC8-2C6B-0043-BC89-144897F54ABB}" type="slidenum">
              <a:rPr lang="en-US" smtClean="0"/>
              <a:pPr algn="ctr">
                <a:defRPr/>
              </a:pPr>
              <a:t>11</a:t>
            </a:fld>
            <a:endParaRPr lang="en-US" dirty="0"/>
          </a:p>
        </p:txBody>
      </p:sp>
    </p:spTree>
    <p:extLst>
      <p:ext uri="{BB962C8B-B14F-4D97-AF65-F5344CB8AC3E}">
        <p14:creationId xmlns:p14="http://schemas.microsoft.com/office/powerpoint/2010/main" val="34224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6AF-776D-5B1C-6F1A-3635986B9A9E}"/>
              </a:ext>
            </a:extLst>
          </p:cNvPr>
          <p:cNvSpPr>
            <a:spLocks noGrp="1"/>
          </p:cNvSpPr>
          <p:nvPr>
            <p:ph type="title"/>
          </p:nvPr>
        </p:nvSpPr>
        <p:spPr/>
        <p:txBody>
          <a:bodyPr/>
          <a:lstStyle/>
          <a:p>
            <a:r>
              <a:rPr lang="en-US" dirty="0"/>
              <a:t>Recent Experience</a:t>
            </a:r>
          </a:p>
        </p:txBody>
      </p:sp>
      <p:sp>
        <p:nvSpPr>
          <p:cNvPr id="3" name="Content Placeholder 2">
            <a:extLst>
              <a:ext uri="{FF2B5EF4-FFF2-40B4-BE49-F238E27FC236}">
                <a16:creationId xmlns:a16="http://schemas.microsoft.com/office/drawing/2014/main" id="{FD263780-057C-B97D-9944-65CD650E6A48}"/>
              </a:ext>
            </a:extLst>
          </p:cNvPr>
          <p:cNvSpPr>
            <a:spLocks noGrp="1"/>
          </p:cNvSpPr>
          <p:nvPr>
            <p:ph idx="1"/>
          </p:nvPr>
        </p:nvSpPr>
        <p:spPr/>
        <p:txBody>
          <a:bodyPr>
            <a:normAutofit lnSpcReduction="10000"/>
          </a:bodyPr>
          <a:lstStyle/>
          <a:p>
            <a:r>
              <a:rPr lang="en-US" dirty="0"/>
              <a:t>In both cases where those two Affinity Group Chairs told me that they were about to give up, I told them about the impact that an engaging project had had on the original YP AG.</a:t>
            </a:r>
          </a:p>
          <a:p>
            <a:r>
              <a:rPr lang="en-US" dirty="0"/>
              <a:t>In both cases, what they had originally planned to be a brief conversation turned into a two-hour conversation where they wanted to know more.</a:t>
            </a:r>
          </a:p>
          <a:p>
            <a:r>
              <a:rPr lang="en-US" dirty="0"/>
              <a:t>In both cases, the Chairs of these two groups reported at the last Section ExCom meeting that they had recruited some new volunteers.</a:t>
            </a:r>
          </a:p>
          <a:p>
            <a:endParaRPr lang="en-US" dirty="0"/>
          </a:p>
        </p:txBody>
      </p:sp>
      <p:sp>
        <p:nvSpPr>
          <p:cNvPr id="4" name="Slide Number Placeholder 3">
            <a:extLst>
              <a:ext uri="{FF2B5EF4-FFF2-40B4-BE49-F238E27FC236}">
                <a16:creationId xmlns:a16="http://schemas.microsoft.com/office/drawing/2014/main" id="{0C65E198-FCD9-8A96-4B44-388C0B42866A}"/>
              </a:ext>
            </a:extLst>
          </p:cNvPr>
          <p:cNvSpPr>
            <a:spLocks noGrp="1"/>
          </p:cNvSpPr>
          <p:nvPr>
            <p:ph type="sldNum" sz="quarter" idx="12"/>
          </p:nvPr>
        </p:nvSpPr>
        <p:spPr/>
        <p:txBody>
          <a:bodyPr/>
          <a:lstStyle/>
          <a:p>
            <a:pPr algn="ctr">
              <a:defRPr/>
            </a:pPr>
            <a:fld id="{7EE57CC8-2C6B-0043-BC89-144897F54ABB}" type="slidenum">
              <a:rPr lang="en-US" smtClean="0"/>
              <a:pPr algn="ctr">
                <a:defRPr/>
              </a:pPr>
              <a:t>12</a:t>
            </a:fld>
            <a:endParaRPr lang="en-US" dirty="0"/>
          </a:p>
        </p:txBody>
      </p:sp>
    </p:spTree>
    <p:extLst>
      <p:ext uri="{BB962C8B-B14F-4D97-AF65-F5344CB8AC3E}">
        <p14:creationId xmlns:p14="http://schemas.microsoft.com/office/powerpoint/2010/main" val="34163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a:xfrm>
            <a:off x="633412" y="3421857"/>
            <a:ext cx="7886700" cy="811977"/>
          </a:xfrm>
        </p:spPr>
        <p:txBody>
          <a:bodyPr>
            <a:normAutofit fontScale="85000" lnSpcReduction="20000"/>
          </a:bodyPr>
          <a:lstStyle/>
          <a:p>
            <a:r>
              <a:rPr lang="en-US" dirty="0"/>
              <a:t>Allen Jones, </a:t>
            </a:r>
            <a:r>
              <a:rPr lang="en-US" dirty="0">
                <a:hlinkClick r:id="rId2"/>
              </a:rPr>
              <a:t>allen.jones@ieee.org</a:t>
            </a:r>
            <a:endParaRPr lang="en-US" dirty="0"/>
          </a:p>
          <a:p>
            <a:r>
              <a:rPr lang="en-US" dirty="0">
                <a:hlinkClick r:id="rId3"/>
              </a:rPr>
              <a:t>r3-projects@ieee.org</a:t>
            </a:r>
            <a:r>
              <a:rPr lang="en-US" dirty="0"/>
              <a:t> </a:t>
            </a:r>
          </a:p>
          <a:p>
            <a:r>
              <a:rPr lang="en-US" dirty="0"/>
              <a:t>804-240-1182</a:t>
            </a:r>
          </a:p>
        </p:txBody>
      </p:sp>
      <p:sp>
        <p:nvSpPr>
          <p:cNvPr id="4" name="Slide Number Placeholder 3"/>
          <p:cNvSpPr>
            <a:spLocks noGrp="1"/>
          </p:cNvSpPr>
          <p:nvPr>
            <p:ph type="sldNum" sz="quarter" idx="12"/>
          </p:nvPr>
        </p:nvSpPr>
        <p:spPr/>
        <p:txBody>
          <a:bodyPr/>
          <a:lstStyle/>
          <a:p>
            <a:fld id="{3DD97BEB-BAEF-0344-9D5C-EC73E478698A}" type="slidenum">
              <a:rPr lang="en-US" smtClean="0"/>
              <a:pPr/>
              <a:t>13</a:t>
            </a:fld>
            <a:endParaRPr lang="en-US"/>
          </a:p>
        </p:txBody>
      </p:sp>
      <p:pic>
        <p:nvPicPr>
          <p:cNvPr id="5" name="Content Placeholder 7" descr="A qr code on a white background&#10;&#10;Description automatically generated">
            <a:extLst>
              <a:ext uri="{FF2B5EF4-FFF2-40B4-BE49-F238E27FC236}">
                <a16:creationId xmlns:a16="http://schemas.microsoft.com/office/drawing/2014/main" id="{B8C80B0A-0AE4-A487-3694-6AC53E62BC5F}"/>
              </a:ext>
            </a:extLst>
          </p:cNvPr>
          <p:cNvPicPr>
            <a:picLocks noChangeAspect="1"/>
          </p:cNvPicPr>
          <p:nvPr/>
        </p:nvPicPr>
        <p:blipFill>
          <a:blip r:embed="rId4"/>
          <a:stretch>
            <a:fillRect/>
          </a:stretch>
        </p:blipFill>
        <p:spPr>
          <a:xfrm>
            <a:off x="5558006" y="386320"/>
            <a:ext cx="2185430" cy="2185430"/>
          </a:xfrm>
          <a:prstGeom prst="rect">
            <a:avLst/>
          </a:prstGeom>
        </p:spPr>
      </p:pic>
      <p:sp>
        <p:nvSpPr>
          <p:cNvPr id="6" name="TextBox 5">
            <a:extLst>
              <a:ext uri="{FF2B5EF4-FFF2-40B4-BE49-F238E27FC236}">
                <a16:creationId xmlns:a16="http://schemas.microsoft.com/office/drawing/2014/main" id="{50248057-34EF-C26C-5E9B-4A7CFC2E637B}"/>
              </a:ext>
            </a:extLst>
          </p:cNvPr>
          <p:cNvSpPr txBox="1"/>
          <p:nvPr/>
        </p:nvSpPr>
        <p:spPr>
          <a:xfrm>
            <a:off x="4717531" y="2654573"/>
            <a:ext cx="4192621" cy="646331"/>
          </a:xfrm>
          <a:prstGeom prst="rect">
            <a:avLst/>
          </a:prstGeom>
          <a:noFill/>
        </p:spPr>
        <p:txBody>
          <a:bodyPr wrap="square" rtlCol="0">
            <a:spAutoFit/>
          </a:bodyPr>
          <a:lstStyle/>
          <a:p>
            <a:r>
              <a:rPr lang="en-US" dirty="0"/>
              <a:t>https://ewh.ieee.org/reg/3/excom/meetings/2022-04-April1/fr1530t1.pptx</a:t>
            </a:r>
          </a:p>
        </p:txBody>
      </p:sp>
    </p:spTree>
    <p:extLst>
      <p:ext uri="{BB962C8B-B14F-4D97-AF65-F5344CB8AC3E}">
        <p14:creationId xmlns:p14="http://schemas.microsoft.com/office/powerpoint/2010/main" val="38315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3EFC-3CB3-D465-A848-B2DC08A69A15}"/>
              </a:ext>
            </a:extLst>
          </p:cNvPr>
          <p:cNvSpPr>
            <a:spLocks noGrp="1"/>
          </p:cNvSpPr>
          <p:nvPr>
            <p:ph type="title"/>
          </p:nvPr>
        </p:nvSpPr>
        <p:spPr/>
        <p:txBody>
          <a:bodyPr/>
          <a:lstStyle/>
          <a:p>
            <a:r>
              <a:rPr lang="en-US" dirty="0"/>
              <a:t>First, a Thank You</a:t>
            </a:r>
          </a:p>
        </p:txBody>
      </p:sp>
      <p:sp>
        <p:nvSpPr>
          <p:cNvPr id="3" name="Content Placeholder 2">
            <a:extLst>
              <a:ext uri="{FF2B5EF4-FFF2-40B4-BE49-F238E27FC236}">
                <a16:creationId xmlns:a16="http://schemas.microsoft.com/office/drawing/2014/main" id="{6C25EC52-3B10-8452-6754-32CFDAAC809A}"/>
              </a:ext>
            </a:extLst>
          </p:cNvPr>
          <p:cNvSpPr>
            <a:spLocks noGrp="1"/>
          </p:cNvSpPr>
          <p:nvPr>
            <p:ph idx="1"/>
          </p:nvPr>
        </p:nvSpPr>
        <p:spPr/>
        <p:txBody>
          <a:bodyPr/>
          <a:lstStyle/>
          <a:p>
            <a:r>
              <a:rPr lang="en-US" dirty="0"/>
              <a:t>Thank you to my fellow committee members...</a:t>
            </a:r>
          </a:p>
          <a:p>
            <a:pPr lvl="1"/>
            <a:r>
              <a:rPr lang="en-US" dirty="0"/>
              <a:t>Damith Wickramanayake</a:t>
            </a:r>
          </a:p>
          <a:p>
            <a:pPr lvl="1"/>
            <a:r>
              <a:rPr lang="en-US" dirty="0"/>
              <a:t>Derik Pack</a:t>
            </a:r>
          </a:p>
          <a:p>
            <a:r>
              <a:rPr lang="en-US" dirty="0"/>
              <a:t>Thank you to Region 3...</a:t>
            </a:r>
          </a:p>
          <a:p>
            <a:pPr lvl="1"/>
            <a:r>
              <a:rPr lang="en-US" dirty="0"/>
              <a:t>For providing funding for groups of Region 3 members to work on projects.</a:t>
            </a:r>
          </a:p>
        </p:txBody>
      </p:sp>
      <p:sp>
        <p:nvSpPr>
          <p:cNvPr id="4" name="Slide Number Placeholder 3">
            <a:extLst>
              <a:ext uri="{FF2B5EF4-FFF2-40B4-BE49-F238E27FC236}">
                <a16:creationId xmlns:a16="http://schemas.microsoft.com/office/drawing/2014/main" id="{6D310F93-DD72-633F-8916-62EF2428C021}"/>
              </a:ext>
            </a:extLst>
          </p:cNvPr>
          <p:cNvSpPr>
            <a:spLocks noGrp="1"/>
          </p:cNvSpPr>
          <p:nvPr>
            <p:ph type="sldNum" sz="quarter" idx="12"/>
          </p:nvPr>
        </p:nvSpPr>
        <p:spPr/>
        <p:txBody>
          <a:bodyPr/>
          <a:lstStyle/>
          <a:p>
            <a:pPr algn="ctr">
              <a:defRPr/>
            </a:pPr>
            <a:fld id="{7EE57CC8-2C6B-0043-BC89-144897F54ABB}" type="slidenum">
              <a:rPr lang="en-US" smtClean="0"/>
              <a:pPr algn="ctr">
                <a:defRPr/>
              </a:pPr>
              <a:t>2</a:t>
            </a:fld>
            <a:endParaRPr lang="en-US" dirty="0"/>
          </a:p>
        </p:txBody>
      </p:sp>
    </p:spTree>
    <p:extLst>
      <p:ext uri="{BB962C8B-B14F-4D97-AF65-F5344CB8AC3E}">
        <p14:creationId xmlns:p14="http://schemas.microsoft.com/office/powerpoint/2010/main" val="247017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6563AD-0BFA-415F-BD66-FC9B1AA7F88F}"/>
              </a:ext>
            </a:extLst>
          </p:cNvPr>
          <p:cNvSpPr>
            <a:spLocks noGrp="1"/>
          </p:cNvSpPr>
          <p:nvPr>
            <p:ph type="title"/>
          </p:nvPr>
        </p:nvSpPr>
        <p:spPr/>
        <p:txBody>
          <a:bodyPr>
            <a:normAutofit/>
          </a:bodyPr>
          <a:lstStyle/>
          <a:p>
            <a:r>
              <a:rPr lang="en-US" dirty="0"/>
              <a:t>What Kind of Projects are These?</a:t>
            </a:r>
          </a:p>
        </p:txBody>
      </p:sp>
      <p:sp>
        <p:nvSpPr>
          <p:cNvPr id="9" name="Text Placeholder 8">
            <a:extLst>
              <a:ext uri="{FF2B5EF4-FFF2-40B4-BE49-F238E27FC236}">
                <a16:creationId xmlns:a16="http://schemas.microsoft.com/office/drawing/2014/main" id="{C16A1687-674A-4226-980E-7B1FD0D62144}"/>
              </a:ext>
            </a:extLst>
          </p:cNvPr>
          <p:cNvSpPr>
            <a:spLocks noGrp="1"/>
          </p:cNvSpPr>
          <p:nvPr>
            <p:ph type="body" idx="1"/>
          </p:nvPr>
        </p:nvSpPr>
        <p:spPr/>
        <p:txBody>
          <a:bodyPr>
            <a:normAutofit fontScale="85000" lnSpcReduction="10000"/>
          </a:bodyPr>
          <a:lstStyle/>
          <a:p>
            <a:r>
              <a:rPr lang="en-US" dirty="0"/>
              <a:t>What Kinds of Projects Get Funded through the Region 3 Projects Committee?</a:t>
            </a:r>
          </a:p>
        </p:txBody>
      </p:sp>
      <p:graphicFrame>
        <p:nvGraphicFramePr>
          <p:cNvPr id="10" name="Content Placeholder 15">
            <a:extLst>
              <a:ext uri="{FF2B5EF4-FFF2-40B4-BE49-F238E27FC236}">
                <a16:creationId xmlns:a16="http://schemas.microsoft.com/office/drawing/2014/main" id="{889DCDB3-AA96-41D8-AEFE-4DA125C32E33}"/>
              </a:ext>
            </a:extLst>
          </p:cNvPr>
          <p:cNvGraphicFramePr>
            <a:graphicFrameLocks noGrp="1"/>
          </p:cNvGraphicFramePr>
          <p:nvPr>
            <p:ph sz="half" idx="2"/>
            <p:extLst>
              <p:ext uri="{D42A27DB-BD31-4B8C-83A1-F6EECF244321}">
                <p14:modId xmlns:p14="http://schemas.microsoft.com/office/powerpoint/2010/main" val="1139493421"/>
              </p:ext>
            </p:extLst>
          </p:nvPr>
        </p:nvGraphicFramePr>
        <p:xfrm>
          <a:off x="630238" y="1543050"/>
          <a:ext cx="3868737" cy="318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B13AF398-9A77-4A72-839A-E937C85835B9}"/>
              </a:ext>
            </a:extLst>
          </p:cNvPr>
          <p:cNvSpPr>
            <a:spLocks noGrp="1"/>
          </p:cNvSpPr>
          <p:nvPr>
            <p:ph sz="quarter" idx="4"/>
          </p:nvPr>
        </p:nvSpPr>
        <p:spPr>
          <a:xfrm>
            <a:off x="4645027" y="1036626"/>
            <a:ext cx="3887391" cy="3185818"/>
          </a:xfrm>
        </p:spPr>
        <p:txBody>
          <a:bodyPr>
            <a:normAutofit fontScale="85000" lnSpcReduction="20000"/>
          </a:bodyPr>
          <a:lstStyle/>
          <a:p>
            <a:r>
              <a:rPr lang="en-US" sz="2400" dirty="0"/>
              <a:t>Projects funded through the Region 3 Projects Committee are of medium duration and are meant to:</a:t>
            </a:r>
          </a:p>
          <a:p>
            <a:pPr lvl="1"/>
            <a:r>
              <a:rPr lang="en-US" dirty="0"/>
              <a:t>Encourage Engagement</a:t>
            </a:r>
          </a:p>
          <a:p>
            <a:pPr lvl="1"/>
            <a:r>
              <a:rPr lang="en-US" dirty="0"/>
              <a:t>Encourage Collaboration</a:t>
            </a:r>
          </a:p>
          <a:p>
            <a:pPr lvl="1"/>
            <a:r>
              <a:rPr lang="en-US" dirty="0"/>
              <a:t>Demonstrate IEEE’s motto of Advancing Technology for Humanity</a:t>
            </a:r>
          </a:p>
          <a:p>
            <a:r>
              <a:rPr lang="en-US" sz="2400" dirty="0"/>
              <a:t>They encourage our members to work together and apply our special skills to solve the problems that our communities face.</a:t>
            </a:r>
          </a:p>
        </p:txBody>
      </p:sp>
      <p:sp>
        <p:nvSpPr>
          <p:cNvPr id="5" name="Slide Number Placeholder 4">
            <a:extLst>
              <a:ext uri="{FF2B5EF4-FFF2-40B4-BE49-F238E27FC236}">
                <a16:creationId xmlns:a16="http://schemas.microsoft.com/office/drawing/2014/main" id="{900BDEB3-5D11-4674-B54D-D3C9176A268A}"/>
              </a:ext>
            </a:extLst>
          </p:cNvPr>
          <p:cNvSpPr>
            <a:spLocks noGrp="1"/>
          </p:cNvSpPr>
          <p:nvPr>
            <p:ph type="sldNum" sz="quarter" idx="12"/>
          </p:nvPr>
        </p:nvSpPr>
        <p:spPr/>
        <p:txBody>
          <a:bodyPr/>
          <a:lstStyle/>
          <a:p>
            <a:pPr>
              <a:defRPr/>
            </a:pPr>
            <a:fld id="{A29E6A85-E58A-B74F-BF6B-8BF4953AF1CE}" type="slidenum">
              <a:rPr lang="en-US" smtClean="0"/>
              <a:pPr>
                <a:defRPr/>
              </a:pPr>
              <a:t>3</a:t>
            </a:fld>
            <a:endParaRPr lang="en-US" dirty="0"/>
          </a:p>
        </p:txBody>
      </p:sp>
    </p:spTree>
    <p:extLst>
      <p:ext uri="{BB962C8B-B14F-4D97-AF65-F5344CB8AC3E}">
        <p14:creationId xmlns:p14="http://schemas.microsoft.com/office/powerpoint/2010/main" val="2864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A907F35B-009E-45EC-BF1B-C6EEBC39C60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D85856F2-3A61-4D41-BF82-4A895FCEB979}"/>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32A583B7-0B60-4C4C-BADB-69A211E9C14E}"/>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DCC272-0CDB-403E-933D-115BB2593B4B}"/>
              </a:ext>
            </a:extLst>
          </p:cNvPr>
          <p:cNvSpPr>
            <a:spLocks noGrp="1"/>
          </p:cNvSpPr>
          <p:nvPr>
            <p:ph type="body" sz="quarter" idx="13"/>
          </p:nvPr>
        </p:nvSpPr>
        <p:spPr/>
        <p:txBody>
          <a:bodyPr/>
          <a:lstStyle/>
          <a:p>
            <a:r>
              <a:rPr lang="en-US" sz="1800" dirty="0">
                <a:latin typeface="Calibri" panose="020F0502020204030204" pitchFamily="34" charset="0"/>
              </a:rPr>
              <a:t>Projects generally are based on some type of a theme that is determined by the Region Director and the Projects Committee.</a:t>
            </a:r>
          </a:p>
          <a:p>
            <a:r>
              <a:rPr lang="en-US" sz="1800" dirty="0">
                <a:latin typeface="Calibri" panose="020F0502020204030204" pitchFamily="34" charset="0"/>
              </a:rPr>
              <a:t>Previous years’ themes include:</a:t>
            </a:r>
          </a:p>
          <a:p>
            <a:pPr lvl="1"/>
            <a:r>
              <a:rPr lang="en-US" sz="1400" dirty="0">
                <a:latin typeface="Calibri" panose="020F0502020204030204" pitchFamily="34" charset="0"/>
              </a:rPr>
              <a:t>Solving problems related to the Pandemic</a:t>
            </a:r>
          </a:p>
          <a:p>
            <a:pPr lvl="1"/>
            <a:r>
              <a:rPr lang="en-US" sz="1400" dirty="0">
                <a:latin typeface="Calibri" panose="020F0502020204030204" pitchFamily="34" charset="0"/>
              </a:rPr>
              <a:t>Solving problems related to Climate Change</a:t>
            </a:r>
          </a:p>
          <a:p>
            <a:pPr lvl="1"/>
            <a:r>
              <a:rPr lang="en-US" sz="1400" dirty="0">
                <a:latin typeface="Calibri" panose="020F0502020204030204" pitchFamily="34" charset="0"/>
              </a:rPr>
              <a:t>Solving problems where the solution involves one of IEEE’s Future Directions Initiatives</a:t>
            </a:r>
          </a:p>
          <a:p>
            <a:r>
              <a:rPr lang="en-US" sz="1800" dirty="0">
                <a:latin typeface="Calibri" panose="020F0502020204030204" pitchFamily="34" charset="0"/>
              </a:rPr>
              <a:t>Funding amounts vary but are generally on the order of a couple of thousand dollars. More exact amounts are specified when a new theme is announced.</a:t>
            </a:r>
            <a:endParaRPr lang="en-US" dirty="0"/>
          </a:p>
        </p:txBody>
      </p:sp>
      <p:sp>
        <p:nvSpPr>
          <p:cNvPr id="4" name="Text Placeholder 3">
            <a:extLst>
              <a:ext uri="{FF2B5EF4-FFF2-40B4-BE49-F238E27FC236}">
                <a16:creationId xmlns:a16="http://schemas.microsoft.com/office/drawing/2014/main" id="{E0F2DE82-EA0D-4BE1-BAF9-A928D0EF334D}"/>
              </a:ext>
            </a:extLst>
          </p:cNvPr>
          <p:cNvSpPr>
            <a:spLocks noGrp="1"/>
          </p:cNvSpPr>
          <p:nvPr>
            <p:ph type="body" sz="quarter" idx="17"/>
          </p:nvPr>
        </p:nvSpPr>
        <p:spPr/>
        <p:txBody>
          <a:bodyPr>
            <a:normAutofit fontScale="92500" lnSpcReduction="20000"/>
          </a:bodyPr>
          <a:lstStyle/>
          <a:p>
            <a:r>
              <a:rPr lang="en-US" dirty="0"/>
              <a:t>Project Themes</a:t>
            </a:r>
          </a:p>
        </p:txBody>
      </p:sp>
      <p:sp>
        <p:nvSpPr>
          <p:cNvPr id="5" name="Slide Number Placeholder 4">
            <a:extLst>
              <a:ext uri="{FF2B5EF4-FFF2-40B4-BE49-F238E27FC236}">
                <a16:creationId xmlns:a16="http://schemas.microsoft.com/office/drawing/2014/main" id="{78828CC4-4996-4FA9-BAFC-AA9C2269494B}"/>
              </a:ext>
            </a:extLst>
          </p:cNvPr>
          <p:cNvSpPr>
            <a:spLocks noGrp="1"/>
          </p:cNvSpPr>
          <p:nvPr>
            <p:ph type="sldNum" sz="quarter" idx="18"/>
          </p:nvPr>
        </p:nvSpPr>
        <p:spPr/>
        <p:txBody>
          <a:bodyPr/>
          <a:lstStyle/>
          <a:p>
            <a:pPr algn="ctr">
              <a:defRPr/>
            </a:pPr>
            <a:fld id="{2074D7F4-E035-F04D-B83A-CFAC758BEF6D}" type="slidenum">
              <a:rPr lang="en-US" smtClean="0"/>
              <a:pPr algn="ctr">
                <a:defRPr/>
              </a:pPr>
              <a:t>4</a:t>
            </a:fld>
            <a:endParaRPr lang="en-US" dirty="0"/>
          </a:p>
        </p:txBody>
      </p:sp>
      <p:sp>
        <p:nvSpPr>
          <p:cNvPr id="7" name="Title 6">
            <a:extLst>
              <a:ext uri="{FF2B5EF4-FFF2-40B4-BE49-F238E27FC236}">
                <a16:creationId xmlns:a16="http://schemas.microsoft.com/office/drawing/2014/main" id="{FF0493C5-A0B0-4B15-B92D-1DA81C93EFB7}"/>
              </a:ext>
            </a:extLst>
          </p:cNvPr>
          <p:cNvSpPr>
            <a:spLocks noGrp="1"/>
          </p:cNvSpPr>
          <p:nvPr>
            <p:ph type="title"/>
          </p:nvPr>
        </p:nvSpPr>
        <p:spPr/>
        <p:txBody>
          <a:bodyPr>
            <a:normAutofit fontScale="90000"/>
          </a:bodyPr>
          <a:lstStyle/>
          <a:p>
            <a:r>
              <a:rPr lang="en-US" dirty="0"/>
              <a:t>What Kind of Projects are These?</a:t>
            </a:r>
          </a:p>
        </p:txBody>
      </p:sp>
    </p:spTree>
    <p:extLst>
      <p:ext uri="{BB962C8B-B14F-4D97-AF65-F5344CB8AC3E}">
        <p14:creationId xmlns:p14="http://schemas.microsoft.com/office/powerpoint/2010/main" val="32937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Long are These Projects?</a:t>
            </a:r>
          </a:p>
        </p:txBody>
      </p:sp>
      <p:sp>
        <p:nvSpPr>
          <p:cNvPr id="3" name="Text Placeholder 2"/>
          <p:cNvSpPr>
            <a:spLocks noGrp="1"/>
          </p:cNvSpPr>
          <p:nvPr>
            <p:ph idx="1"/>
          </p:nvPr>
        </p:nvSpPr>
        <p:spPr/>
        <p:txBody>
          <a:bodyPr>
            <a:normAutofit/>
          </a:bodyPr>
          <a:lstStyle/>
          <a:p>
            <a:r>
              <a:rPr lang="en-US" dirty="0"/>
              <a:t>Projects should normally be on the order of weeks or months.</a:t>
            </a:r>
          </a:p>
          <a:p>
            <a:pPr lvl="1"/>
            <a:r>
              <a:rPr lang="en-US" dirty="0"/>
              <a:t>A one-day or very short-term event would not normally be long enough to result in much engagement or collaboration.</a:t>
            </a:r>
          </a:p>
          <a:p>
            <a:pPr lvl="1"/>
            <a:r>
              <a:rPr lang="en-US" dirty="0"/>
              <a:t>Projects should not be so long that they are really Programs, although projects initially funded through this committee could eventually become standalone programs funded through other sources.</a:t>
            </a:r>
          </a:p>
        </p:txBody>
      </p:sp>
      <p:sp>
        <p:nvSpPr>
          <p:cNvPr id="5" name="Slide Number Placeholder 4"/>
          <p:cNvSpPr>
            <a:spLocks noGrp="1"/>
          </p:cNvSpPr>
          <p:nvPr>
            <p:ph type="sldNum" sz="quarter" idx="12"/>
          </p:nvPr>
        </p:nvSpPr>
        <p:spPr/>
        <p:txBody>
          <a:bodyPr/>
          <a:lstStyle/>
          <a:p>
            <a:pPr>
              <a:defRPr/>
            </a:pPr>
            <a:fld id="{A29E6A85-E58A-B74F-BF6B-8BF4953AF1CE}" type="slidenum">
              <a:rPr lang="en-US" smtClean="0"/>
              <a:pPr>
                <a:defRPr/>
              </a:pPr>
              <a:t>5</a:t>
            </a:fld>
            <a:endParaRPr lang="en-US"/>
          </a:p>
        </p:txBody>
      </p:sp>
    </p:spTree>
    <p:extLst>
      <p:ext uri="{BB962C8B-B14F-4D97-AF65-F5344CB8AC3E}">
        <p14:creationId xmlns:p14="http://schemas.microsoft.com/office/powerpoint/2010/main" val="6461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7C4D-E38A-071A-2446-8B73BE94BEDC}"/>
              </a:ext>
            </a:extLst>
          </p:cNvPr>
          <p:cNvSpPr>
            <a:spLocks noGrp="1"/>
          </p:cNvSpPr>
          <p:nvPr>
            <p:ph type="title"/>
          </p:nvPr>
        </p:nvSpPr>
        <p:spPr/>
        <p:txBody>
          <a:bodyPr>
            <a:noAutofit/>
          </a:bodyPr>
          <a:lstStyle/>
          <a:p>
            <a:r>
              <a:rPr lang="en-US" sz="2800" dirty="0"/>
              <a:t>Where do I find the latest information?</a:t>
            </a:r>
          </a:p>
        </p:txBody>
      </p:sp>
      <p:sp>
        <p:nvSpPr>
          <p:cNvPr id="5" name="Slide Number Placeholder 4">
            <a:extLst>
              <a:ext uri="{FF2B5EF4-FFF2-40B4-BE49-F238E27FC236}">
                <a16:creationId xmlns:a16="http://schemas.microsoft.com/office/drawing/2014/main" id="{977432D6-E22A-483C-E543-3AA4FE3272AD}"/>
              </a:ext>
            </a:extLst>
          </p:cNvPr>
          <p:cNvSpPr>
            <a:spLocks noGrp="1"/>
          </p:cNvSpPr>
          <p:nvPr>
            <p:ph type="sldNum" sz="quarter" idx="12"/>
          </p:nvPr>
        </p:nvSpPr>
        <p:spPr/>
        <p:txBody>
          <a:bodyPr/>
          <a:lstStyle/>
          <a:p>
            <a:pPr>
              <a:defRPr/>
            </a:pPr>
            <a:fld id="{A29E6A85-E58A-B74F-BF6B-8BF4953AF1CE}" type="slidenum">
              <a:rPr lang="en-US" smtClean="0"/>
              <a:pPr>
                <a:defRPr/>
              </a:pPr>
              <a:t>6</a:t>
            </a:fld>
            <a:endParaRPr lang="en-US" dirty="0"/>
          </a:p>
        </p:txBody>
      </p:sp>
      <p:pic>
        <p:nvPicPr>
          <p:cNvPr id="14" name="Content Placeholder 13">
            <a:extLst>
              <a:ext uri="{FF2B5EF4-FFF2-40B4-BE49-F238E27FC236}">
                <a16:creationId xmlns:a16="http://schemas.microsoft.com/office/drawing/2014/main" id="{73EA3EDE-0E4A-45B6-5E1C-3A1C8F54E889}"/>
              </a:ext>
            </a:extLst>
          </p:cNvPr>
          <p:cNvPicPr>
            <a:picLocks noGrp="1" noChangeAspect="1"/>
          </p:cNvPicPr>
          <p:nvPr>
            <p:ph idx="1"/>
          </p:nvPr>
        </p:nvPicPr>
        <p:blipFill>
          <a:blip r:embed="rId3"/>
          <a:stretch>
            <a:fillRect/>
          </a:stretch>
        </p:blipFill>
        <p:spPr>
          <a:xfrm>
            <a:off x="628650" y="1467159"/>
            <a:ext cx="7886700" cy="2823544"/>
          </a:xfrm>
        </p:spPr>
      </p:pic>
    </p:spTree>
    <p:extLst>
      <p:ext uri="{BB962C8B-B14F-4D97-AF65-F5344CB8AC3E}">
        <p14:creationId xmlns:p14="http://schemas.microsoft.com/office/powerpoint/2010/main" val="40914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9094-18FA-0B99-3E55-AC6F7B2799DE}"/>
              </a:ext>
            </a:extLst>
          </p:cNvPr>
          <p:cNvSpPr>
            <a:spLocks noGrp="1"/>
          </p:cNvSpPr>
          <p:nvPr>
            <p:ph type="title"/>
          </p:nvPr>
        </p:nvSpPr>
        <p:spPr/>
        <p:txBody>
          <a:bodyPr/>
          <a:lstStyle/>
          <a:p>
            <a:r>
              <a:rPr lang="en-US" dirty="0"/>
              <a:t>Basic, Typical Rules include:</a:t>
            </a:r>
          </a:p>
        </p:txBody>
      </p:sp>
      <p:sp>
        <p:nvSpPr>
          <p:cNvPr id="3" name="Content Placeholder 2">
            <a:extLst>
              <a:ext uri="{FF2B5EF4-FFF2-40B4-BE49-F238E27FC236}">
                <a16:creationId xmlns:a16="http://schemas.microsoft.com/office/drawing/2014/main" id="{D493733E-022D-B820-7241-29C4378605B5}"/>
              </a:ext>
            </a:extLst>
          </p:cNvPr>
          <p:cNvSpPr>
            <a:spLocks noGrp="1"/>
          </p:cNvSpPr>
          <p:nvPr>
            <p:ph idx="1"/>
          </p:nvPr>
        </p:nvSpPr>
        <p:spPr>
          <a:xfrm>
            <a:off x="628650" y="1028699"/>
            <a:ext cx="7886700" cy="3381141"/>
          </a:xfrm>
        </p:spPr>
        <p:txBody>
          <a:bodyPr>
            <a:normAutofit lnSpcReduction="10000"/>
          </a:bodyPr>
          <a:lstStyle/>
          <a:p>
            <a:r>
              <a:rPr lang="en-US" dirty="0"/>
              <a:t>Rules for Applicants</a:t>
            </a:r>
          </a:p>
          <a:p>
            <a:pPr lvl="1"/>
            <a:r>
              <a:rPr lang="en-US" dirty="0"/>
              <a:t>You need at least 3 IEEE members of any grade who will be working on the project.</a:t>
            </a:r>
          </a:p>
          <a:p>
            <a:pPr lvl="1"/>
            <a:r>
              <a:rPr lang="en-US" dirty="0"/>
              <a:t>You promise to provide brief monthly status updates.</a:t>
            </a:r>
          </a:p>
          <a:p>
            <a:pPr lvl="1"/>
            <a:r>
              <a:rPr lang="en-US" dirty="0"/>
              <a:t>You agree to submit expense reports for reimbursements.</a:t>
            </a:r>
          </a:p>
          <a:p>
            <a:r>
              <a:rPr lang="en-US" dirty="0"/>
              <a:t>Rules for Sections</a:t>
            </a:r>
          </a:p>
          <a:p>
            <a:pPr lvl="1"/>
            <a:r>
              <a:rPr lang="en-US" dirty="0"/>
              <a:t>You agree that Region 3 will transfer the money for the project to your Section’s bank account and that your Section will be responsible for the financial management of those funds, including handling reimbursement requests from the funded team.</a:t>
            </a:r>
          </a:p>
          <a:p>
            <a:pPr lvl="1"/>
            <a:r>
              <a:rPr lang="en-US" dirty="0"/>
              <a:t>You agree to return unused funds to the Region when the project concludes.</a:t>
            </a:r>
          </a:p>
        </p:txBody>
      </p:sp>
      <p:sp>
        <p:nvSpPr>
          <p:cNvPr id="4" name="Slide Number Placeholder 3">
            <a:extLst>
              <a:ext uri="{FF2B5EF4-FFF2-40B4-BE49-F238E27FC236}">
                <a16:creationId xmlns:a16="http://schemas.microsoft.com/office/drawing/2014/main" id="{1583C74D-5DB9-3029-1680-1CFA810BB19D}"/>
              </a:ext>
            </a:extLst>
          </p:cNvPr>
          <p:cNvSpPr>
            <a:spLocks noGrp="1"/>
          </p:cNvSpPr>
          <p:nvPr>
            <p:ph type="sldNum" sz="quarter" idx="12"/>
          </p:nvPr>
        </p:nvSpPr>
        <p:spPr/>
        <p:txBody>
          <a:bodyPr/>
          <a:lstStyle/>
          <a:p>
            <a:pPr algn="ctr">
              <a:defRPr/>
            </a:pPr>
            <a:fld id="{7EE57CC8-2C6B-0043-BC89-144897F54ABB}" type="slidenum">
              <a:rPr lang="en-US" smtClean="0"/>
              <a:pPr algn="ctr">
                <a:defRPr/>
              </a:pPr>
              <a:t>7</a:t>
            </a:fld>
            <a:endParaRPr lang="en-US" dirty="0"/>
          </a:p>
        </p:txBody>
      </p:sp>
    </p:spTree>
    <p:extLst>
      <p:ext uri="{BB962C8B-B14F-4D97-AF65-F5344CB8AC3E}">
        <p14:creationId xmlns:p14="http://schemas.microsoft.com/office/powerpoint/2010/main" val="370824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EE29-D857-A255-8242-D882399E0AB4}"/>
              </a:ext>
            </a:extLst>
          </p:cNvPr>
          <p:cNvSpPr>
            <a:spLocks noGrp="1"/>
          </p:cNvSpPr>
          <p:nvPr>
            <p:ph type="title"/>
          </p:nvPr>
        </p:nvSpPr>
        <p:spPr/>
        <p:txBody>
          <a:bodyPr/>
          <a:lstStyle/>
          <a:p>
            <a:r>
              <a:rPr lang="en-US" dirty="0"/>
              <a:t>Use of Project Funds by Students</a:t>
            </a:r>
          </a:p>
        </p:txBody>
      </p:sp>
      <p:sp>
        <p:nvSpPr>
          <p:cNvPr id="3" name="Content Placeholder 2">
            <a:extLst>
              <a:ext uri="{FF2B5EF4-FFF2-40B4-BE49-F238E27FC236}">
                <a16:creationId xmlns:a16="http://schemas.microsoft.com/office/drawing/2014/main" id="{4CA6CA42-F514-6B2F-D81B-B6028C0397BB}"/>
              </a:ext>
            </a:extLst>
          </p:cNvPr>
          <p:cNvSpPr>
            <a:spLocks noGrp="1"/>
          </p:cNvSpPr>
          <p:nvPr>
            <p:ph idx="1"/>
          </p:nvPr>
        </p:nvSpPr>
        <p:spPr/>
        <p:txBody>
          <a:bodyPr/>
          <a:lstStyle/>
          <a:p>
            <a:r>
              <a:rPr lang="en-US" dirty="0"/>
              <a:t>IEEE student members may find that this is a useful source of funding for things such as Senior Capstone projects (that fit in with that year’s theme.)</a:t>
            </a:r>
          </a:p>
          <a:p>
            <a:r>
              <a:rPr lang="en-US" dirty="0"/>
              <a:t>But, this is </a:t>
            </a:r>
            <a:r>
              <a:rPr lang="en-US" i="1" dirty="0"/>
              <a:t>not</a:t>
            </a:r>
            <a:r>
              <a:rPr lang="en-US" dirty="0"/>
              <a:t> funding to write their research paper.</a:t>
            </a:r>
          </a:p>
          <a:p>
            <a:r>
              <a:rPr lang="en-US" dirty="0"/>
              <a:t>It is funding to reimburse applicants for materials that they needed to purchase to make something that addresses a humanitarian problem. Region 3 is funding that something they made, not the paper that they may or may not have written.</a:t>
            </a:r>
          </a:p>
          <a:p>
            <a:endParaRPr lang="en-US" dirty="0"/>
          </a:p>
        </p:txBody>
      </p:sp>
      <p:sp>
        <p:nvSpPr>
          <p:cNvPr id="4" name="Slide Number Placeholder 3">
            <a:extLst>
              <a:ext uri="{FF2B5EF4-FFF2-40B4-BE49-F238E27FC236}">
                <a16:creationId xmlns:a16="http://schemas.microsoft.com/office/drawing/2014/main" id="{E454054D-7D61-75B4-E8D5-E16270B4EDA9}"/>
              </a:ext>
            </a:extLst>
          </p:cNvPr>
          <p:cNvSpPr>
            <a:spLocks noGrp="1"/>
          </p:cNvSpPr>
          <p:nvPr>
            <p:ph type="sldNum" sz="quarter" idx="12"/>
          </p:nvPr>
        </p:nvSpPr>
        <p:spPr/>
        <p:txBody>
          <a:bodyPr/>
          <a:lstStyle/>
          <a:p>
            <a:pPr algn="ctr">
              <a:defRPr/>
            </a:pPr>
            <a:fld id="{7EE57CC8-2C6B-0043-BC89-144897F54ABB}" type="slidenum">
              <a:rPr lang="en-US" smtClean="0"/>
              <a:pPr algn="ctr">
                <a:defRPr/>
              </a:pPr>
              <a:t>8</a:t>
            </a:fld>
            <a:endParaRPr lang="en-US" dirty="0"/>
          </a:p>
        </p:txBody>
      </p:sp>
    </p:spTree>
    <p:extLst>
      <p:ext uri="{BB962C8B-B14F-4D97-AF65-F5344CB8AC3E}">
        <p14:creationId xmlns:p14="http://schemas.microsoft.com/office/powerpoint/2010/main" val="20131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D4C7B2-238F-4D2B-911E-8C7B835F44B9}"/>
              </a:ext>
            </a:extLst>
          </p:cNvPr>
          <p:cNvSpPr>
            <a:spLocks noGrp="1"/>
          </p:cNvSpPr>
          <p:nvPr>
            <p:ph type="title"/>
          </p:nvPr>
        </p:nvSpPr>
        <p:spPr/>
        <p:txBody>
          <a:bodyPr/>
          <a:lstStyle/>
          <a:p>
            <a:r>
              <a:rPr lang="en-US" dirty="0"/>
              <a:t>Projects Aren’t Just for Students!!!</a:t>
            </a:r>
          </a:p>
        </p:txBody>
      </p:sp>
      <p:sp>
        <p:nvSpPr>
          <p:cNvPr id="9" name="Text Placeholder 8">
            <a:extLst>
              <a:ext uri="{FF2B5EF4-FFF2-40B4-BE49-F238E27FC236}">
                <a16:creationId xmlns:a16="http://schemas.microsoft.com/office/drawing/2014/main" id="{F0EA8530-3AC9-412F-A842-065E8870B1D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3A562EE-4658-4A6B-8D54-1F08A06590E8}"/>
              </a:ext>
            </a:extLst>
          </p:cNvPr>
          <p:cNvSpPr>
            <a:spLocks noGrp="1"/>
          </p:cNvSpPr>
          <p:nvPr>
            <p:ph type="sldNum" sz="quarter" idx="12"/>
          </p:nvPr>
        </p:nvSpPr>
        <p:spPr/>
        <p:txBody>
          <a:bodyPr/>
          <a:lstStyle/>
          <a:p>
            <a:pPr>
              <a:defRPr/>
            </a:pPr>
            <a:fld id="{A29E6A85-E58A-B74F-BF6B-8BF4953AF1CE}" type="slidenum">
              <a:rPr lang="en-US" smtClean="0"/>
              <a:pPr>
                <a:defRPr/>
              </a:pPr>
              <a:t>9</a:t>
            </a:fld>
            <a:endParaRPr lang="en-US" dirty="0"/>
          </a:p>
        </p:txBody>
      </p:sp>
    </p:spTree>
    <p:extLst>
      <p:ext uri="{BB962C8B-B14F-4D97-AF65-F5344CB8AC3E}">
        <p14:creationId xmlns:p14="http://schemas.microsoft.com/office/powerpoint/2010/main" val="57178101"/>
      </p:ext>
    </p:extLst>
  </p:cSld>
  <p:clrMapOvr>
    <a:masterClrMapping/>
  </p:clrMapOvr>
</p:sld>
</file>

<file path=ppt/theme/theme1.xml><?xml version="1.0" encoding="utf-8"?>
<a:theme xmlns:a="http://schemas.openxmlformats.org/drawingml/2006/main" name="SEC24_Projects_Pitch_Pre-webinar Slid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SEC24_Projects_Pitch_Pre-webinar Slide</Template>
  <TotalTime>4337</TotalTime>
  <Words>771</Words>
  <Application>Microsoft Office PowerPoint</Application>
  <PresentationFormat>On-screen Show (16:9)</PresentationFormat>
  <Paragraphs>76</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SEC24_Projects_Pitch_Pre-webinar Slide</vt:lpstr>
      <vt:lpstr>Running Section Projects</vt:lpstr>
      <vt:lpstr>First, a Thank You</vt:lpstr>
      <vt:lpstr>What Kind of Projects are These?</vt:lpstr>
      <vt:lpstr>What Kind of Projects are These?</vt:lpstr>
      <vt:lpstr>How Long are These Projects?</vt:lpstr>
      <vt:lpstr>Where do I find the latest information?</vt:lpstr>
      <vt:lpstr>Basic, Typical Rules include:</vt:lpstr>
      <vt:lpstr>Use of Project Funds by Students</vt:lpstr>
      <vt:lpstr>Projects Aren’t Just for Students!!!</vt:lpstr>
      <vt:lpstr>Connection between Projects, Volunteers, and Member Retention</vt:lpstr>
      <vt:lpstr>Recent Experience</vt:lpstr>
      <vt:lpstr>Recent Experience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51</cp:revision>
  <dcterms:created xsi:type="dcterms:W3CDTF">2016-10-24T19:53:01Z</dcterms:created>
  <dcterms:modified xsi:type="dcterms:W3CDTF">2024-03-23T12:34:24Z</dcterms:modified>
</cp:coreProperties>
</file>