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74" r:id="rId4"/>
    <p:sldId id="269" r:id="rId5"/>
    <p:sldId id="270" r:id="rId6"/>
    <p:sldId id="271" r:id="rId7"/>
    <p:sldId id="272" r:id="rId8"/>
    <p:sldId id="273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72" autoAdjust="0"/>
  </p:normalViewPr>
  <p:slideViewPr>
    <p:cSldViewPr snapToGrid="0">
      <p:cViewPr varScale="1">
        <p:scale>
          <a:sx n="101" d="100"/>
          <a:sy n="101" d="100"/>
        </p:scale>
        <p:origin x="109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E2D5C-9575-4FC5-9F95-1A92088EAE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66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7938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D4B8B-7A01-8ECB-55A4-54C519A78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7D0050-DDA1-47F5-B1B0-B43EA69BBE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2F50DCF-F4CB-4F07-B7CD-C0CCBFA74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03586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F6EE1E-E6DE-4167-A966-26C6F2CCB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958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A0505E-2EBD-4C8A-93AE-08DAA23EA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2623" y="632811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5806D80-C007-2055-7074-13E2C560C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F877E-7CE9-418A-9691-BCA97252F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4148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3E20D10-B618-AAFD-B71B-77214DD61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DC849D-3365-42CF-A6C1-F474790E24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23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696B16-E789-47B9-864F-DE761F6A73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2339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FF365-1939-365F-6CEB-E11108DD6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DBFD9-76DD-4159-B3B8-2B20399961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91222" y="635804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2075A-FC4F-C35C-5C6E-0FBC8F67F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BFC98-96CD-4075-A1A6-6B13671956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Professional Activity Events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Fillion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DF3-9E42-58F8-B3C3-83DEE218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3BEB-C920-0092-E992-B631020D9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5472" y="1489113"/>
            <a:ext cx="6829540" cy="3685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David </a:t>
            </a:r>
            <a:r>
              <a:rPr lang="en-US" sz="6000" dirty="0" err="1"/>
              <a:t>Fillion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dfillion@ieee.org</a:t>
            </a:r>
          </a:p>
        </p:txBody>
      </p:sp>
    </p:spTree>
    <p:extLst>
      <p:ext uri="{BB962C8B-B14F-4D97-AF65-F5344CB8AC3E}">
        <p14:creationId xmlns:p14="http://schemas.microsoft.com/office/powerpoint/2010/main" val="379616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410C7-32DF-7656-E550-3DD24349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13404"/>
          </a:xfrm>
        </p:spPr>
        <p:txBody>
          <a:bodyPr anchor="t"/>
          <a:lstStyle/>
          <a:p>
            <a:pPr algn="ctr"/>
            <a:r>
              <a:rPr lang="en-US" dirty="0"/>
              <a:t>Professional Activity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DA84B-AB26-55A3-86DE-91B2CE92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782" y="3266156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IEEE USA</a:t>
            </a:r>
          </a:p>
        </p:txBody>
      </p:sp>
    </p:spTree>
    <p:extLst>
      <p:ext uri="{BB962C8B-B14F-4D97-AF65-F5344CB8AC3E}">
        <p14:creationId xmlns:p14="http://schemas.microsoft.com/office/powerpoint/2010/main" val="18382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410C7-32DF-7656-E550-3DD24349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13404"/>
          </a:xfrm>
        </p:spPr>
        <p:txBody>
          <a:bodyPr anchor="t"/>
          <a:lstStyle/>
          <a:p>
            <a:pPr algn="ctr"/>
            <a:r>
              <a:rPr lang="en-US" dirty="0"/>
              <a:t>Professional Activity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DA84B-AB26-55A3-86DE-91B2CE92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782" y="3266156"/>
            <a:ext cx="10515600" cy="150018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CPDC</a:t>
            </a:r>
          </a:p>
          <a:p>
            <a:pPr algn="ctr"/>
            <a:r>
              <a:rPr lang="en-US" sz="6000" b="1" dirty="0"/>
              <a:t>Career and Professional </a:t>
            </a:r>
            <a:br>
              <a:rPr lang="en-US" sz="6000" b="1" dirty="0"/>
            </a:br>
            <a:r>
              <a:rPr lang="en-US" sz="6000" b="1" dirty="0"/>
              <a:t>Development Committee</a:t>
            </a:r>
          </a:p>
        </p:txBody>
      </p:sp>
    </p:spTree>
    <p:extLst>
      <p:ext uri="{BB962C8B-B14F-4D97-AF65-F5344CB8AC3E}">
        <p14:creationId xmlns:p14="http://schemas.microsoft.com/office/powerpoint/2010/main" val="18213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04" y="1371600"/>
            <a:ext cx="8273391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25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75" y="1409049"/>
            <a:ext cx="7288576" cy="42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06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54" y="1385942"/>
            <a:ext cx="7832074" cy="436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70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82" y="1389663"/>
            <a:ext cx="7573675" cy="42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8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DF3-9E42-58F8-B3C3-83DEE218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Consultants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3BEB-C920-0092-E992-B631020D9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5472" y="1489114"/>
            <a:ext cx="6829540" cy="1999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Consultants Network</a:t>
            </a:r>
          </a:p>
          <a:p>
            <a:pPr marL="0" indent="0">
              <a:buNone/>
            </a:pPr>
            <a:r>
              <a:rPr lang="en-US" sz="6000" dirty="0"/>
              <a:t>Charles Lord</a:t>
            </a:r>
          </a:p>
        </p:txBody>
      </p:sp>
    </p:spTree>
    <p:extLst>
      <p:ext uri="{BB962C8B-B14F-4D97-AF65-F5344CB8AC3E}">
        <p14:creationId xmlns:p14="http://schemas.microsoft.com/office/powerpoint/2010/main" val="420444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DF3-9E42-58F8-B3C3-83DEE218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 – Professional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3BEB-C920-0092-E992-B631020D9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5472" y="1489114"/>
            <a:ext cx="6829540" cy="1999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PE</a:t>
            </a:r>
          </a:p>
          <a:p>
            <a:pPr marL="0" indent="0">
              <a:buNone/>
            </a:pPr>
            <a:r>
              <a:rPr lang="en-US" sz="6000"/>
              <a:t>David Cotton, PE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0231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5861</TotalTime>
  <Words>41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Professional Activity Events</vt:lpstr>
      <vt:lpstr>Professional Activity Events</vt:lpstr>
      <vt:lpstr>Professional Activity Events</vt:lpstr>
      <vt:lpstr>PowerPoint Presentation</vt:lpstr>
      <vt:lpstr>PowerPoint Presentation</vt:lpstr>
      <vt:lpstr>PowerPoint Presentation</vt:lpstr>
      <vt:lpstr>PowerPoint Presentation</vt:lpstr>
      <vt:lpstr>Consultants</vt:lpstr>
      <vt:lpstr>PE – Professional Registration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Donohoe, Pat</cp:lastModifiedBy>
  <cp:revision>9</cp:revision>
  <dcterms:created xsi:type="dcterms:W3CDTF">2024-01-28T22:59:39Z</dcterms:created>
  <dcterms:modified xsi:type="dcterms:W3CDTF">2024-03-21T17:51:47Z</dcterms:modified>
</cp:coreProperties>
</file>