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7" r:id="rId2"/>
    <p:sldId id="268" r:id="rId3"/>
    <p:sldId id="269" r:id="rId4"/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9D"/>
    <a:srgbClr val="E3E8EB"/>
    <a:srgbClr val="DFE3E7"/>
    <a:srgbClr val="E4E9ED"/>
    <a:srgbClr val="002A4E"/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5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7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B2746-9516-4131-A66B-13D41FE5D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2867A-808D-4B4C-8147-E20DE8F5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B5D-7A28-4567-9D95-6D56D75E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6E10-088A-474C-A2BB-26858750F9E5}" type="datetime1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A833A-68CD-471C-8A62-4A93E2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18A2-42DA-4AF3-B769-DFD69460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A59788-7E7E-4BE1-807C-8B58310132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01" y="213459"/>
            <a:ext cx="1628452" cy="9089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AE2D5C-9575-4FC5-9F95-1A92088EAEC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366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2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9DBF9-1070-4D1D-B24A-AC9D4C4B3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0785C7-F30C-41C5-B470-AB1FB71145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00200"/>
            <a:ext cx="6172200" cy="47007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CA933-8B8C-488C-8599-84327CF05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5A62C-4F9F-43DC-8E79-D0E7C60BE1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7938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7F9B0DC5-2C23-46EA-9207-C3334FEAA56E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4410C-2ADE-4198-AF7C-F1A2A46C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0D4B8B-7A01-8ECB-55A4-54C519A78D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70E9F6-FA5E-4B26-A454-8D366B38AD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47D0050-DDA1-47F5-B1B0-B43EA69BBE8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8AA4-672F-4E6B-A8DF-43E4353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19B63-9B50-4AE3-8E69-59AF4CE8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515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46CA-3223-49D8-8A04-78A4B0BA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9B48D5-747D-4432-BC9A-3C77664234B5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72F50DCF-F4CB-4F07-B7CD-C0CCBFA742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03586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B5F19B-9159-48B6-8D3A-235A1EA0A1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AF6EE1E-E6DE-4167-A966-26C6F2CCBE4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4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F5EA7-C868-490E-B23A-318ECA4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C6D4-09FA-4CB4-BBE1-0C9A335D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4D455-26D7-488B-82F6-553A3A7A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7958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ADABA23-1EE7-4FF7-81E1-1C903E520C5D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5C34-085F-499C-8F57-D2607BD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352316-4A36-4DCD-8BEF-80FF909BC3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A0505E-2EBD-4C8A-93AE-08DAA23EA1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E7D5-A79C-4556-83E8-6B58CFF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1758-89B2-45B0-8905-D8E64D78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5181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45AE-17DA-4C71-83F1-F155B735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181600" cy="4933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FCAE-B36C-4702-A2EF-1529D21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2623" y="632811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BFD83CA-F91E-4889-B6AB-2E0D3BB037F7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323D-EC91-44B4-8D19-93D7E790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99521-FBD7-45D2-92CB-9A69E9D0E48F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5806D80-C007-2055-7074-13E2C560C0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AAE1901-43D2-4F3A-9275-4921C6B1F0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28F877E-7CE9-418A-9691-BCA97252F97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8815-F4F7-410A-B2E9-DC60AEC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78868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8B4D-A7F8-4D7E-8944-717B7F94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F3D9-108D-4DEB-AF00-C0FD453C3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399"/>
            <a:ext cx="5157787" cy="42477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C876-8A3A-4A74-92FE-1D89B100A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81145-5C02-4A69-A774-4E2700B0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183188" cy="4247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54ACE-E1D0-4EEA-AF0A-122B4714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399" y="6414829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52C753F6-1C0C-417A-BC3A-636F67AE8E6A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89F4-B00A-47ED-B6B7-2B91522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D2F6C1-58C9-4282-9125-E7D07A790849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93E20D10-B618-AAFD-B71B-77214DD611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4923EF-5F62-4EA8-B71C-CE03F5438D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3DC849D-3365-42CF-A6C1-F474790E24F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75E2-5FDD-49C2-817D-1582EE8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7A49-99F5-42F1-8613-6F7A554A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1236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F3641CA9-E3AA-4498-AC10-74A73C18C207}" type="datetime1">
              <a:rPr lang="en-US" smtClean="0"/>
              <a:pPr/>
              <a:t>3/23/2024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6ADD-9DB3-4E49-AC87-A9AA8F0A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60EE1F-EA91-4806-AA4C-FE3A89BBD870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A490283F-240E-4AE1-9F80-A0B7FDF796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1696B16-E789-47B9-864F-DE761F6A73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2339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9D43D7C-EB68-4353-A5C8-0CD4D58E9116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7FF365-1939-365F-6CEB-E11108DD69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439596-7566-4AE3-8DD6-6FE5ED8CCB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9DBFD9-76DD-4159-B3B8-2B20399961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N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3D7C-EB68-4353-A5C8-0CD4D58E9116}" type="datetime1">
              <a:rPr lang="en-US" smtClean="0"/>
              <a:t>3/23/2024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3DF11-B347-4596-B6C5-B0574BC41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75C10-DD34-4E31-95BD-ADA201089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72760-94C0-4F07-9F7B-07C186A409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91222" y="635804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623B2362-B003-4262-AB00-599FB7FA1887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B5755-8F0F-4329-B2EE-F1842085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CC31A-9B29-4A49-9312-701F95A75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600199"/>
            <a:ext cx="6172200" cy="47007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A2075A-FC4F-C35C-5C6E-0FBC8F67F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6E958DD-90D0-4B62-A086-FFF4CAA220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6BFC98-96CD-4075-A1A6-6B136719567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12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66D23-FCC2-4FC3-9AE9-8E3E1A47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4CED0-24BC-47BC-A404-5DD31B44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93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1762-9D66-4C7A-9CA8-2639E87A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E9083D1-6D31-4A34-9FB3-2BA837F6CB85}" type="datetime1">
              <a:rPr lang="en-US" smtClean="0"/>
              <a:t>3/23/2024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F490-C0E0-4090-A63F-CC14194A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E9165D2-D3B6-435C-A2E0-8337FBEE834F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6" r:id="rId9"/>
    <p:sldLayoutId id="2147483657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4E6EDB-0477-2ADB-78BE-CF139FC129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Alabama Section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20537DC-833D-D49C-EC88-B8C300EDA3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Chair Report</a:t>
            </a:r>
          </a:p>
          <a:p>
            <a:r>
              <a:rPr lang="en-US" dirty="0"/>
              <a:t>Lightning Round</a:t>
            </a:r>
          </a:p>
        </p:txBody>
      </p:sp>
    </p:spTree>
    <p:extLst>
      <p:ext uri="{BB962C8B-B14F-4D97-AF65-F5344CB8AC3E}">
        <p14:creationId xmlns:p14="http://schemas.microsoft.com/office/powerpoint/2010/main" val="333581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0C410C7-32DF-7656-E550-3DD24349A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201413"/>
          </a:xfrm>
        </p:spPr>
        <p:txBody>
          <a:bodyPr/>
          <a:lstStyle/>
          <a:p>
            <a:r>
              <a:rPr lang="en-US" dirty="0"/>
              <a:t>Alabama Section Report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4DA84B-AB26-55A3-86DE-91B2CE927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181739"/>
            <a:ext cx="10515600" cy="288092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629B"/>
                </a:solidFill>
              </a:rPr>
              <a:t>Section Officers:</a:t>
            </a:r>
          </a:p>
          <a:p>
            <a:pPr marL="171450" lvl="0" indent="-171450" fontAlgn="base">
              <a:spcBef>
                <a:spcPts val="750"/>
              </a:spcBef>
              <a:spcAft>
                <a:spcPct val="0"/>
              </a:spcAft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Section Chair: Glenn Jones</a:t>
            </a:r>
          </a:p>
          <a:p>
            <a:pPr marL="171450" lvl="0" indent="-171450" fontAlgn="base">
              <a:spcBef>
                <a:spcPts val="750"/>
              </a:spcBef>
              <a:spcAft>
                <a:spcPct val="0"/>
              </a:spcAft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Section Vice Chair: Arup K. Ghosh</a:t>
            </a:r>
          </a:p>
          <a:p>
            <a:pPr marL="171450" lvl="0" indent="-171450" fontAlgn="base">
              <a:spcBef>
                <a:spcPts val="750"/>
              </a:spcBef>
              <a:spcAft>
                <a:spcPct val="0"/>
              </a:spcAft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Section Treasurer: Laura Camburn</a:t>
            </a:r>
          </a:p>
          <a:p>
            <a:pPr marL="171450" lvl="0" indent="-171450" fontAlgn="base">
              <a:spcBef>
                <a:spcPts val="750"/>
              </a:spcBef>
              <a:spcAft>
                <a:spcPct val="0"/>
              </a:spcAft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Section Secretary: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205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6B88-F243-0967-CFD0-2F53A1CA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Alabama Section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8F4F2-9D58-2CB0-CA76-7E6CD9A9A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629B"/>
                </a:solidFill>
              </a:rPr>
              <a:t>2023 Major Successes:</a:t>
            </a:r>
          </a:p>
          <a:p>
            <a:pPr lvl="1" indent="-3429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45 technical, 15 non-technical, 11 professional, and 6 administrative meetings for a total of 77.</a:t>
            </a:r>
          </a:p>
          <a:p>
            <a:pPr lvl="1" indent="-3429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78 New Members</a:t>
            </a:r>
          </a:p>
          <a:p>
            <a:pPr lvl="1" indent="-3429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8 Senior Member Elevations</a:t>
            </a:r>
          </a:p>
          <a:p>
            <a:pPr lvl="1" indent="-3429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Added a new student branch at Jacksonville State University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259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C8DF3-9E42-58F8-B3C3-83DEE2184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Alabama Section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03BEB-C920-0092-E992-B631020D9F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629B"/>
                </a:solidFill>
              </a:rPr>
              <a:t>2024 Goals:</a:t>
            </a:r>
          </a:p>
          <a:p>
            <a:pPr marL="800100" lvl="1" indent="-4572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Conduct 80 meetings</a:t>
            </a:r>
          </a:p>
          <a:p>
            <a:pPr marL="800100" lvl="1" indent="-4572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Reinvigorate Student Section engagement at UA, UAB, Auburn </a:t>
            </a:r>
          </a:p>
          <a:p>
            <a:pPr marL="800100" lvl="1" indent="-4572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10 Senior Member Elevations</a:t>
            </a:r>
          </a:p>
          <a:p>
            <a:pPr marL="800100" lvl="1" indent="-4572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Improve WIE engagement</a:t>
            </a:r>
          </a:p>
          <a:p>
            <a:pPr marL="800100" lvl="1" indent="-4572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Stem Outreach Program to local schools</a:t>
            </a:r>
          </a:p>
          <a:p>
            <a:pPr marL="800100" lvl="1" indent="-4572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Fill vacant officer and chair roles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747023-F776-5FED-95B4-3C94934F2A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629B"/>
                </a:solidFill>
              </a:rPr>
              <a:t>Milestones: (Goal Progress YTD)</a:t>
            </a:r>
          </a:p>
          <a:p>
            <a:pPr marL="800100" lvl="1" indent="-4572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Conducted 22 meetings</a:t>
            </a:r>
          </a:p>
          <a:p>
            <a:pPr marL="800100" lvl="1" indent="-4572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37 New Members</a:t>
            </a:r>
          </a:p>
          <a:p>
            <a:pPr marL="800100" lvl="1" indent="-4572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No Senior Member Elevations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063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2024_presentation template" id="{8BCE901A-D5F4-7D4E-8543-1ADBF3A806AE}" vid="{1005ADA3-03A9-AC4D-A15A-FF945BCE6B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SEC2024_presentation template</Template>
  <TotalTime>59</TotalTime>
  <Words>135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Alabama Section</vt:lpstr>
      <vt:lpstr>Alabama Section Report</vt:lpstr>
      <vt:lpstr>Alabama Section Report</vt:lpstr>
      <vt:lpstr>Alabama Section Report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3</cp:revision>
  <dcterms:created xsi:type="dcterms:W3CDTF">2024-01-28T22:59:39Z</dcterms:created>
  <dcterms:modified xsi:type="dcterms:W3CDTF">2024-03-23T15:48:32Z</dcterms:modified>
</cp:coreProperties>
</file>