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70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7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E2D5C-9575-4FC5-9F95-1A92088EAE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66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7938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D4B8B-7A01-8ECB-55A4-54C519A78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7D0050-DDA1-47F5-B1B0-B43EA69BBE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50DCF-F4CB-4F07-B7CD-C0CCBFA74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03586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F6EE1E-E6DE-4167-A966-26C6F2CCBE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958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A0505E-2EBD-4C8A-93AE-08DAA23EA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2623" y="632811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5806D80-C007-2055-7074-13E2C560C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F877E-7CE9-418A-9691-BCA97252F9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4148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3/23/2024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3E20D10-B618-AAFD-B71B-77214DD61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DC849D-3365-42CF-A6C1-F474790E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23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696B16-E789-47B9-864F-DE761F6A73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2339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FF365-1939-365F-6CEB-E11108DD6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DBFD9-76DD-4159-B3B8-2B2039996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3/23/2024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1222" y="635804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2075A-FC4F-C35C-5C6E-0FBC8F67F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BFC98-96CD-4075-A1A6-6B13671956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Atlanta Section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Section Chair Report</a:t>
            </a:r>
          </a:p>
          <a:p>
            <a:r>
              <a:rPr lang="en-US" sz="4000" b="1" dirty="0"/>
              <a:t>Lightning Round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A807-2467-D759-99A3-B3D0660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7"/>
            <a:ext cx="9380456" cy="914400"/>
          </a:xfrm>
        </p:spPr>
        <p:txBody>
          <a:bodyPr/>
          <a:lstStyle/>
          <a:p>
            <a:r>
              <a:rPr lang="en-US" dirty="0"/>
              <a:t>IEEE Atlanta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EBFB5-9E4B-08C7-863F-359699E3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222"/>
            <a:ext cx="10515600" cy="4933555"/>
          </a:xfrm>
        </p:spPr>
        <p:txBody>
          <a:bodyPr/>
          <a:lstStyle/>
          <a:p>
            <a:r>
              <a:rPr lang="en-US" dirty="0"/>
              <a:t>We have been busy…</a:t>
            </a:r>
          </a:p>
          <a:p>
            <a:r>
              <a:rPr lang="en-US" dirty="0"/>
              <a:t>Hope you had a great </a:t>
            </a:r>
            <a:r>
              <a:rPr lang="en-US" dirty="0" err="1"/>
              <a:t>SoutheastCon</a:t>
            </a:r>
            <a:r>
              <a:rPr lang="en-US" dirty="0"/>
              <a:t> 2024!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0AD8D9-C64A-F268-2676-C54C2AC8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47104"/>
            <a:ext cx="4848225" cy="27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24253E-E3E0-07C3-893A-2B2D6491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2247104"/>
            <a:ext cx="3219450" cy="334139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015CB9-0407-38AF-357A-D29746587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5077181"/>
            <a:ext cx="2713038" cy="16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0D746D9-F562-BC78-7347-C775991D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1" y="2558891"/>
            <a:ext cx="2722563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BA22B0-EBC5-4B9B-8255-C812F523AEE7}"/>
              </a:ext>
            </a:extLst>
          </p:cNvPr>
          <p:cNvSpPr txBox="1">
            <a:spLocks/>
          </p:cNvSpPr>
          <p:nvPr/>
        </p:nvSpPr>
        <p:spPr>
          <a:xfrm>
            <a:off x="838199" y="342901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Atlanta Section Report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8D9C75-3DEC-4313-87D0-8A4D6F24D83C}"/>
              </a:ext>
            </a:extLst>
          </p:cNvPr>
          <p:cNvSpPr txBox="1">
            <a:spLocks/>
          </p:cNvSpPr>
          <p:nvPr/>
        </p:nvSpPr>
        <p:spPr>
          <a:xfrm>
            <a:off x="838200" y="1371601"/>
            <a:ext cx="5181600" cy="205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Goals: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7B75830-87E0-48FE-AE02-76602BFE3CEA}"/>
              </a:ext>
            </a:extLst>
          </p:cNvPr>
          <p:cNvSpPr txBox="1">
            <a:spLocks/>
          </p:cNvSpPr>
          <p:nvPr/>
        </p:nvSpPr>
        <p:spPr>
          <a:xfrm>
            <a:off x="6172200" y="1371601"/>
            <a:ext cx="5181600" cy="22182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Milestones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270D46-DEF5-4C0C-9F7F-148ACB201F82}"/>
              </a:ext>
            </a:extLst>
          </p:cNvPr>
          <p:cNvSpPr txBox="1">
            <a:spLocks/>
          </p:cNvSpPr>
          <p:nvPr/>
        </p:nvSpPr>
        <p:spPr>
          <a:xfrm>
            <a:off x="4047067" y="643109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IEEE </a:t>
            </a:r>
            <a:r>
              <a:rPr lang="en-US" dirty="0" err="1"/>
              <a:t>SoutheastCon</a:t>
            </a:r>
            <a:r>
              <a:rPr lang="en-US" dirty="0"/>
              <a:t> 2024, Atlanta, GA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EEB896-D150-467A-B610-3CE71748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483" y="6356350"/>
            <a:ext cx="1973316" cy="365125"/>
          </a:xfrm>
        </p:spPr>
        <p:txBody>
          <a:bodyPr/>
          <a:lstStyle/>
          <a:p>
            <a:fld id="{FE9165D2-D3B6-435C-A2E0-8337FBEE834F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8CABB-BB6F-4D28-BAA6-CB554BCE03CA}"/>
              </a:ext>
            </a:extLst>
          </p:cNvPr>
          <p:cNvSpPr txBox="1">
            <a:spLocks/>
          </p:cNvSpPr>
          <p:nvPr/>
        </p:nvSpPr>
        <p:spPr>
          <a:xfrm>
            <a:off x="838199" y="3944409"/>
            <a:ext cx="10515599" cy="205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Obstacles and Opportunities: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8BB045-CAF3-48B8-B1C3-BB82DA61BE49}"/>
              </a:ext>
            </a:extLst>
          </p:cNvPr>
          <p:cNvCxnSpPr/>
          <p:nvPr/>
        </p:nvCxnSpPr>
        <p:spPr>
          <a:xfrm>
            <a:off x="6104467" y="1371601"/>
            <a:ext cx="0" cy="2446866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5A69F-0556-4C2D-A15A-7A435C94E244}"/>
              </a:ext>
            </a:extLst>
          </p:cNvPr>
          <p:cNvCxnSpPr/>
          <p:nvPr/>
        </p:nvCxnSpPr>
        <p:spPr>
          <a:xfrm>
            <a:off x="711200" y="3818467"/>
            <a:ext cx="10769600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6CA4D85-182F-B3BE-72C7-51B17B306BD6}"/>
              </a:ext>
            </a:extLst>
          </p:cNvPr>
          <p:cNvSpPr txBox="1"/>
          <p:nvPr/>
        </p:nvSpPr>
        <p:spPr>
          <a:xfrm>
            <a:off x="1489828" y="1923725"/>
            <a:ext cx="4038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Increase Engagement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Diverse Options to benefit members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Ease of finding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Effective 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D4F1F-1604-D50B-8301-1345AFCC3D60}"/>
              </a:ext>
            </a:extLst>
          </p:cNvPr>
          <p:cNvSpPr txBox="1"/>
          <p:nvPr/>
        </p:nvSpPr>
        <p:spPr>
          <a:xfrm>
            <a:off x="7186253" y="1816505"/>
            <a:ext cx="3735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Membership increment by at least 1%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Higher number of events compared to 2023 count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Mini conferences, workshops, mentorship 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308DBA-3C5A-B5AB-8CEF-9C79C97BC70D}"/>
              </a:ext>
            </a:extLst>
          </p:cNvPr>
          <p:cNvSpPr txBox="1"/>
          <p:nvPr/>
        </p:nvSpPr>
        <p:spPr>
          <a:xfrm>
            <a:off x="2099903" y="4547863"/>
            <a:ext cx="5015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Social media presence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More dedicated volunteers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Centralized administration – </a:t>
            </a:r>
            <a:r>
              <a:rPr lang="en-US" sz="2000" dirty="0" err="1"/>
              <a:t>Collabratec</a:t>
            </a:r>
            <a:r>
              <a:rPr lang="en-US" sz="2000" dirty="0"/>
              <a:t> 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Industry engagement and partnership</a:t>
            </a:r>
          </a:p>
        </p:txBody>
      </p:sp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63</TotalTime>
  <Words>90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Atlanta Section</vt:lpstr>
      <vt:lpstr>IEEE Atlanta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Donohoe, Pat</cp:lastModifiedBy>
  <cp:revision>5</cp:revision>
  <dcterms:created xsi:type="dcterms:W3CDTF">2024-01-28T22:59:39Z</dcterms:created>
  <dcterms:modified xsi:type="dcterms:W3CDTF">2024-03-23T15:19:56Z</dcterms:modified>
</cp:coreProperties>
</file>