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Broward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Section </a:t>
            </a:r>
            <a:r>
              <a:rPr lang="en-US" u="sng" dirty="0"/>
              <a:t>Broward Section</a:t>
            </a:r>
            <a:r>
              <a:rPr lang="en-US" dirty="0"/>
              <a:t> 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218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Goal:</a:t>
            </a:r>
          </a:p>
          <a:p>
            <a:pPr lvl="1"/>
            <a:r>
              <a:rPr lang="en-US" sz="2800" dirty="0"/>
              <a:t>Growing our Membership.</a:t>
            </a:r>
          </a:p>
          <a:p>
            <a:pPr lvl="1"/>
            <a:r>
              <a:rPr lang="en-US" sz="2800" dirty="0"/>
              <a:t>Having more events, particularly face to face.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Milestones:</a:t>
            </a:r>
          </a:p>
          <a:p>
            <a:pPr lvl="1"/>
            <a:r>
              <a:rPr lang="en-US" sz="2800" dirty="0"/>
              <a:t>Hosted 16 Events during 2023</a:t>
            </a:r>
          </a:p>
          <a:p>
            <a:pPr lvl="1"/>
            <a:r>
              <a:rPr lang="en-US" sz="2800" dirty="0"/>
              <a:t>Attained </a:t>
            </a:r>
            <a:r>
              <a:rPr lang="en-US" sz="2800"/>
              <a:t>a full </a:t>
            </a:r>
            <a:r>
              <a:rPr lang="en-US" sz="2800" dirty="0"/>
              <a:t>slate of officer </a:t>
            </a:r>
          </a:p>
          <a:p>
            <a:pPr lvl="1"/>
            <a:r>
              <a:rPr lang="en-US" sz="2800" dirty="0"/>
              <a:t>Better attended meetings prior recent years.</a:t>
            </a:r>
          </a:p>
          <a:p>
            <a:pPr lvl="1"/>
            <a:endParaRPr lang="en-US" sz="2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800" dirty="0"/>
              <a:t>Recruiting and retaining of volunteers.</a:t>
            </a:r>
          </a:p>
          <a:p>
            <a:pPr lvl="1"/>
            <a:r>
              <a:rPr lang="en-US" sz="2800" dirty="0"/>
              <a:t>Engagement and participation of members.</a:t>
            </a:r>
          </a:p>
          <a:p>
            <a:pPr lvl="1"/>
            <a:r>
              <a:rPr lang="en-US" sz="2800" dirty="0"/>
              <a:t>Diversity of interests.</a:t>
            </a: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1114</TotalTime>
  <Words>72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Broward Section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24</cp:revision>
  <dcterms:created xsi:type="dcterms:W3CDTF">2024-01-28T22:59:39Z</dcterms:created>
  <dcterms:modified xsi:type="dcterms:W3CDTF">2024-03-23T15:18:32Z</dcterms:modified>
</cp:coreProperties>
</file>