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D"/>
    <a:srgbClr val="E3E8EB"/>
    <a:srgbClr val="DFE3E7"/>
    <a:srgbClr val="E4E9ED"/>
    <a:srgbClr val="002A4E"/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7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6E10-088A-474C-A2BB-26858750F9E5}" type="datetime1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A59788-7E7E-4BE1-807C-8B58310132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1" y="213459"/>
            <a:ext cx="1628452" cy="908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AE2D5C-9575-4FC5-9F95-1A92088EAE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366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DBF9-1070-4D1D-B24A-AC9D4C4B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785C7-F30C-41C5-B470-AB1FB7114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00200"/>
            <a:ext cx="6172200" cy="47007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CA933-8B8C-488C-8599-84327CF05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5A62C-4F9F-43DC-8E79-D0E7C60B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7938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7F9B0DC5-2C23-46EA-9207-C3334FEAA56E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4410C-2ADE-4198-AF7C-F1A2A46C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D4B8B-7A01-8ECB-55A4-54C519A78D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70E9F6-FA5E-4B26-A454-8D366B38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7D0050-DDA1-47F5-B1B0-B43EA69BBE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F50DCF-F4CB-4F07-B7CD-C0CCBFA742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03586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B5F19B-9159-48B6-8D3A-235A1EA0A1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F6EE1E-E6DE-4167-A966-26C6F2CCBE4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7958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ADABA23-1EE7-4FF7-81E1-1C903E520C5D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352316-4A36-4DCD-8BEF-80FF909BC3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A0505E-2EBD-4C8A-93AE-08DAA23EA1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933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2623" y="632811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BFD83CA-F91E-4889-B6AB-2E0D3BB037F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5806D80-C007-2055-7074-13E2C560C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AE1901-43D2-4F3A-9275-4921C6B1F0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8F877E-7CE9-418A-9691-BCA97252F9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399"/>
            <a:ext cx="5157787" cy="42477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4247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399" y="6414829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52C753F6-1C0C-417A-BC3A-636F67AE8E6A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3E20D10-B618-AAFD-B71B-77214DD611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4923EF-5F62-4EA8-B71C-CE03F5438D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DC849D-3365-42CF-A6C1-F474790E24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1236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3641CA9-E3AA-4498-AC10-74A73C18C207}" type="datetime1">
              <a:rPr lang="en-US" smtClean="0"/>
              <a:pPr/>
              <a:t>3/23/2024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490283F-240E-4AE1-9F80-A0B7FDF796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696B16-E789-47B9-864F-DE761F6A73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2339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9D43D7C-EB68-4353-A5C8-0CD4D58E9116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7FF365-1939-365F-6CEB-E11108DD69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439596-7566-4AE3-8DD6-6FE5ED8CCB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DBFD9-76DD-4159-B3B8-2B20399961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3D7C-EB68-4353-A5C8-0CD4D58E9116}" type="datetime1">
              <a:rPr lang="en-US" smtClean="0"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DF11-B347-4596-B6C5-B0574BC4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75C10-DD34-4E31-95BD-ADA201089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72760-94C0-4F07-9F7B-07C186A4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91222" y="635804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623B2362-B003-4262-AB00-599FB7FA188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B5755-8F0F-4329-B2EE-F1842085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CC31A-9B29-4A49-9312-701F95A75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600199"/>
            <a:ext cx="6172200" cy="47007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2075A-FC4F-C35C-5C6E-0FBC8F67F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E958DD-90D0-4B62-A086-FFF4CAA220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6BFC98-96CD-4075-A1A6-6B136719567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2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E9083D1-6D31-4A34-9FB3-2BA837F6CB85}" type="datetime1">
              <a:rPr lang="en-US" smtClean="0"/>
              <a:t>3/23/2024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E9165D2-D3B6-435C-A2E0-8337FBEE834F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BA22B0-EBC5-4B9B-8255-C812F523AEE7}"/>
              </a:ext>
            </a:extLst>
          </p:cNvPr>
          <p:cNvSpPr txBox="1">
            <a:spLocks/>
          </p:cNvSpPr>
          <p:nvPr/>
        </p:nvSpPr>
        <p:spPr>
          <a:xfrm>
            <a:off x="838199" y="342901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00629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R3 East </a:t>
            </a:r>
            <a:r>
              <a:rPr lang="en-US" dirty="0"/>
              <a:t>Tennessee Section Report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8D9C75-3DEC-4313-87D0-8A4D6F24D83C}"/>
              </a:ext>
            </a:extLst>
          </p:cNvPr>
          <p:cNvSpPr txBox="1">
            <a:spLocks/>
          </p:cNvSpPr>
          <p:nvPr/>
        </p:nvSpPr>
        <p:spPr>
          <a:xfrm>
            <a:off x="838200" y="1371601"/>
            <a:ext cx="5181600" cy="20573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Goal: </a:t>
            </a:r>
            <a:r>
              <a:rPr lang="en-US" sz="1900" dirty="0"/>
              <a:t>Bring the leadership of the affinity groups, society chapter(s), affinity groups, student branch (and faculty counselor) together to create a more cohesive and community of local leadership and help increase mutual support</a:t>
            </a:r>
            <a:endParaRPr lang="en-US" sz="1900" dirty="0">
              <a:solidFill>
                <a:srgbClr val="B6424C"/>
              </a:solidFill>
              <a:effectLst/>
            </a:endParaRPr>
          </a:p>
          <a:p>
            <a:r>
              <a:rPr lang="en-US" sz="1900" dirty="0"/>
              <a:t>Restart / increase regular in-person meetings</a:t>
            </a:r>
          </a:p>
          <a:p>
            <a:endParaRPr lang="en-US" sz="28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7B75830-87E0-48FE-AE02-76602BFE3CEA}"/>
              </a:ext>
            </a:extLst>
          </p:cNvPr>
          <p:cNvSpPr txBox="1">
            <a:spLocks/>
          </p:cNvSpPr>
          <p:nvPr/>
        </p:nvSpPr>
        <p:spPr>
          <a:xfrm>
            <a:off x="6172200" y="1371601"/>
            <a:ext cx="5181600" cy="22182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Milestones: New local group focused on quantum completed creation steps</a:t>
            </a:r>
          </a:p>
          <a:p>
            <a:r>
              <a:rPr lang="en-US" sz="2400" dirty="0"/>
              <a:t>More ExCom meetings but we are still learning with new members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270D46-DEF5-4C0C-9F7F-148ACB201F82}"/>
              </a:ext>
            </a:extLst>
          </p:cNvPr>
          <p:cNvSpPr txBox="1">
            <a:spLocks/>
          </p:cNvSpPr>
          <p:nvPr/>
        </p:nvSpPr>
        <p:spPr>
          <a:xfrm>
            <a:off x="4047067" y="6431094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2024, Atlanta, GA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8EEB896-D150-467A-B610-3CE71748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0483" y="6356350"/>
            <a:ext cx="1973316" cy="365125"/>
          </a:xfrm>
        </p:spPr>
        <p:txBody>
          <a:bodyPr/>
          <a:lstStyle/>
          <a:p>
            <a:fld id="{FE9165D2-D3B6-435C-A2E0-8337FBEE834F}" type="slidenum">
              <a:rPr lang="en-US" smtClean="0"/>
              <a:t>1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9C8CABB-BB6F-4D28-BAA6-CB554BCE03CA}"/>
              </a:ext>
            </a:extLst>
          </p:cNvPr>
          <p:cNvSpPr txBox="1">
            <a:spLocks/>
          </p:cNvSpPr>
          <p:nvPr/>
        </p:nvSpPr>
        <p:spPr>
          <a:xfrm>
            <a:off x="838199" y="3944409"/>
            <a:ext cx="10515599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Obstacles:</a:t>
            </a:r>
          </a:p>
          <a:p>
            <a:pPr lvl="1"/>
            <a:r>
              <a:rPr lang="en-US" sz="2400" dirty="0"/>
              <a:t>New ExCom is still figuring things out…</a:t>
            </a:r>
          </a:p>
          <a:p>
            <a:pPr lvl="1"/>
            <a:r>
              <a:rPr lang="en-US" sz="2400" dirty="0"/>
              <a:t>Section lead meetings are still a point of weakness &amp; challenging</a:t>
            </a:r>
          </a:p>
          <a:p>
            <a:pPr lvl="1"/>
            <a:endParaRPr lang="en-US" sz="24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F8BB045-CAF3-48B8-B1C3-BB82DA61BE49}"/>
              </a:ext>
            </a:extLst>
          </p:cNvPr>
          <p:cNvCxnSpPr/>
          <p:nvPr/>
        </p:nvCxnSpPr>
        <p:spPr>
          <a:xfrm>
            <a:off x="6104467" y="1371601"/>
            <a:ext cx="0" cy="2446866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35A69F-0556-4C2D-A15A-7A435C94E244}"/>
              </a:ext>
            </a:extLst>
          </p:cNvPr>
          <p:cNvCxnSpPr/>
          <p:nvPr/>
        </p:nvCxnSpPr>
        <p:spPr>
          <a:xfrm>
            <a:off x="711200" y="3818467"/>
            <a:ext cx="10769600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25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2024_presentation template" id="{8BCE901A-D5F4-7D4E-8543-1ADBF3A806AE}" vid="{1005ADA3-03A9-AC4D-A15A-FF945BCE6B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SEC2024_presentation template</Template>
  <TotalTime>20</TotalTime>
  <Words>103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6</cp:revision>
  <dcterms:created xsi:type="dcterms:W3CDTF">2024-01-28T22:59:39Z</dcterms:created>
  <dcterms:modified xsi:type="dcterms:W3CDTF">2024-03-23T15:47:38Z</dcterms:modified>
</cp:coreProperties>
</file>