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5"/>
  </p:notesMasterIdLst>
  <p:sldIdLst>
    <p:sldId id="26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0B3B-A16C-FBDA-BE88-06A25949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E4B6-EAEB-C546-8DE5-CCD404C24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F0D60-6B93-ACE4-574B-B02CA697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89A13-F7BF-78D3-3F57-BC3F40C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2ADF1-15E1-A7AE-EE54-A4E47457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0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6516-4C12-DEC9-BA35-C06E76BF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20D03-8110-ED4F-FB7B-792CD0C6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6E6C-9CCA-AFD5-CA9B-7BD191DE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4D28-CFAD-E21D-58E3-CED61766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484C-6576-6336-153E-1F0586BC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26BA-6209-195D-347A-22CAD508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4172B-CEFD-F470-2252-ED0990ED4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849-4A55-ECBB-FB23-44F13AF8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1E6D-9883-56F2-EDFC-DC095A06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03A04-5478-4BE4-5B19-68ACF163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832B-3D44-69DA-BD54-B638E1C3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F69E-6A6D-D170-AE30-2E17BC298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6AA60-4F77-C6E5-4084-2D1C4E3BD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C7067-5D8A-570E-FA86-C282E8E5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42990-A3C6-DE49-E0DF-D0060EBF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00F7B-E36B-4DC5-8A28-CACAD9D8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13B0-90DF-936B-163C-4866DDE6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F92CE-AF55-735E-C25F-29516057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F2101-EACD-DA87-E67D-CFB1A8592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2E8D6-D517-2743-A1B5-1C8CB4DF9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ADDA4-29AC-1BF2-AC19-DB787E858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F4963-5703-926F-4837-06644F24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5594F0-6186-3C57-54E1-C1B05497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C0AD6-631D-597C-F198-0735695C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26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35FA-93CC-4E4E-5082-2A144BA6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BD093-4C80-31C4-2A62-BC848B58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3A343-21EB-031A-D9EC-8EA60762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75E9D-C25D-A1F0-327F-09C5DCA0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02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3DC0F-E62C-CF66-6A2E-E77D521E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E097A-CF58-54BE-E360-A1FC9BBE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400C1-B5E2-9953-539D-518A09A5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9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A48C-DDD3-8712-0B0C-50A7DF7F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058E-1945-9D47-978A-6669244FC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A3C72-1AD7-68AF-D5D2-772BAE5D6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BABE3-6F64-A878-D12F-F758E7CF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42D74-ECD7-0422-AC6D-D8E82A80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D90BD-0235-28BC-FD38-5BA0BB2B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9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7959-BC0A-D79A-FFBE-2DDC50E3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3A2F4-859D-D7A4-CE44-22A191256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ADE88-CF4D-459D-3CFE-1A4406F27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AF5CC-CF02-2126-8CC6-463C7BC1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6E3CE-C056-CAD8-327C-9176CD81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6733B-1D58-F2DE-62F5-72333DC0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7C69-813F-38B4-F873-6722165C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27714-E219-DE04-E7C0-BDDBD20D5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65811-5EEE-4D8C-4466-217E8FF2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141FF-83F0-997F-F4CE-D4695EDD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B1F25-8EA0-45E7-3DA6-048FE1CB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1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FEA88-6DBA-D0E2-BB70-7466AFE89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FB07E-851E-4192-18C9-C31313AF1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B9AC-E89D-4F7A-3675-4475FCF5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EC86D-FC56-6FA6-F254-589D85B4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337F3-EBBB-F041-46C3-B98B4634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4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38C51-815A-7EE6-0E9B-B00A4CEFD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8782D-BD4F-960D-1D37-847211E55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50370-B237-4230-0E71-443035D9D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5C5D37-DCD3-4613-896C-01B1994AF43F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72D9-4AB1-D6B1-CBF8-A482A3AAA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6BD63-1DBE-F867-AC84-5835CFF3B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CB93EA-F99A-40B8-9F10-D032E461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Eastern North Carolina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Chair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320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Goals:</a:t>
            </a:r>
          </a:p>
          <a:p>
            <a:r>
              <a:rPr lang="en-US" sz="2800" dirty="0"/>
              <a:t>Increase event participation</a:t>
            </a:r>
          </a:p>
          <a:p>
            <a:r>
              <a:rPr lang="en-US" sz="2800" dirty="0"/>
              <a:t>Bring in more volunteers-microtasks</a:t>
            </a:r>
          </a:p>
          <a:p>
            <a:r>
              <a:rPr lang="en-US" sz="2800" dirty="0"/>
              <a:t>Foster chapters and affinity groups’ growth</a:t>
            </a:r>
          </a:p>
          <a:p>
            <a:r>
              <a:rPr lang="en-US" sz="2800" dirty="0"/>
              <a:t>Elections with  a large slate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Milestones: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Successful social and technical events</a:t>
            </a:r>
          </a:p>
          <a:p>
            <a:r>
              <a:rPr lang="en-US" sz="2400" dirty="0"/>
              <a:t>Micro volunteers</a:t>
            </a:r>
          </a:p>
          <a:p>
            <a:r>
              <a:rPr lang="en-US" sz="2400" dirty="0"/>
              <a:t>Critical positions filled</a:t>
            </a:r>
          </a:p>
          <a:p>
            <a:r>
              <a:rPr lang="en-US" sz="2400"/>
              <a:t>LMAG established</a:t>
            </a:r>
            <a:endParaRPr lang="en-US" sz="2800" dirty="0">
              <a:highlight>
                <a:srgbClr val="FFFF00"/>
              </a:highlight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1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dirty="0"/>
              <a:t>Obstacles:</a:t>
            </a:r>
          </a:p>
          <a:p>
            <a:pPr>
              <a:lnSpc>
                <a:spcPct val="70000"/>
              </a:lnSpc>
            </a:pPr>
            <a:r>
              <a:rPr lang="en-US" dirty="0"/>
              <a:t>Time (everyone?)</a:t>
            </a:r>
          </a:p>
          <a:p>
            <a:pPr>
              <a:lnSpc>
                <a:spcPct val="70000"/>
              </a:lnSpc>
            </a:pPr>
            <a:r>
              <a:rPr lang="en-US" dirty="0"/>
              <a:t>Finding committed volunteers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41626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34</TotalTime>
  <Words>64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Custom Design</vt:lpstr>
      <vt:lpstr>Eastern North Carolina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7</cp:revision>
  <dcterms:created xsi:type="dcterms:W3CDTF">2024-01-28T22:59:39Z</dcterms:created>
  <dcterms:modified xsi:type="dcterms:W3CDTF">2024-03-23T15:14:43Z</dcterms:modified>
</cp:coreProperties>
</file>