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9D"/>
    <a:srgbClr val="E3E8EB"/>
    <a:srgbClr val="DFE3E7"/>
    <a:srgbClr val="E4E9ED"/>
    <a:srgbClr val="002A4E"/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17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75556-C536-4B27-B812-A02EA16935C3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11C49-634C-40A4-B611-39B3208BD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B2746-9516-4131-A66B-13D41FE5D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82867A-808D-4B4C-8147-E20DE8F56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13B5D-7A28-4567-9D95-6D56D75ED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F6E10-088A-474C-A2BB-26858750F9E5}" type="datetime1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A833A-68CD-471C-8A62-4A93E2B31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F18A2-42DA-4AF3-B769-DFD69460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A59788-7E7E-4BE1-807C-8B58310132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01" y="213459"/>
            <a:ext cx="1628452" cy="9089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AE2D5C-9575-4FC5-9F95-1A92088EAEC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366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76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DBF9-1070-4D1D-B24A-AC9D4C4B3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85C7-F30C-41C5-B470-AB1FB7114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0200"/>
            <a:ext cx="6172200" cy="47007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CA933-8B8C-488C-8599-84327CF05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5A62C-4F9F-43DC-8E79-D0E7C60BE1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7938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F9B0DC5-2C23-46EA-9207-C3334FEAA56E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4410C-2ADE-4198-AF7C-F1A2A46C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0D4B8B-7A01-8ECB-55A4-54C519A78D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70E9F6-FA5E-4B26-A454-8D366B38AD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47D0050-DDA1-47F5-B1B0-B43EA69BBE8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F8AA4-672F-4E6B-A8DF-43E43537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19B63-9B50-4AE3-8E69-59AF4CE8B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598"/>
            <a:ext cx="10515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146CA-3223-49D8-8A04-78A4B0BA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50DCF-F4CB-4F07-B7CD-C0CCBFA742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03586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B5F19B-9159-48B6-8D3A-235A1EA0A10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F6EE1E-E6DE-4167-A966-26C6F2CCBE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84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5EA7-C868-490E-B23A-318ECA48A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C6D4-09FA-4CB4-BBE1-0C9A335D3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4D455-26D7-488B-82F6-553A3A7ADE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7958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ADABA23-1EE7-4FF7-81E1-1C903E520C5D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F5C34-085F-499C-8F57-D2607BD4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9352316-4A36-4DCD-8BEF-80FF909BC3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A0505E-2EBD-4C8A-93AE-08DAA23EA1B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3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E7D5-A79C-4556-83E8-6B58CFF10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1758-89B2-45B0-8905-D8E64D78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5181600" cy="493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545AE-17DA-4C71-83F1-F155B735E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181600" cy="49335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DFCAE-B36C-4702-A2EF-1529D21F2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62623" y="632811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BFD83CA-F91E-4889-B6AB-2E0D3BB037F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2323D-EC91-44B4-8D19-93D7E790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099521-FBD7-45D2-92CB-9A69E9D0E48F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5806D80-C007-2055-7074-13E2C560C0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AE1901-43D2-4F3A-9275-4921C6B1F0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8F877E-7CE9-418A-9691-BCA97252F97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48815-F4F7-410A-B2E9-DC60AECE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78868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E8B4D-A7F8-4D7E-8944-717B7F947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7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4F3D9-108D-4DEB-AF00-C0FD453C3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57399"/>
            <a:ext cx="5157787" cy="42477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6C876-8A3A-4A74-92FE-1D89B100A3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685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481145-5C02-4A69-A774-4E2700B064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57401"/>
            <a:ext cx="5183188" cy="4247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054ACE-E1D0-4EEA-AF0A-122B4714A6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399" y="6414829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52C753F6-1C0C-417A-BC3A-636F67AE8E6A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189F4-B00A-47ED-B6B7-2B915226D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D2F6C1-58C9-4282-9125-E7D07A790849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3E20D10-B618-AAFD-B71B-77214DD611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34923EF-5F62-4EA8-B71C-CE03F5438D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DC849D-3365-42CF-A6C1-F474790E24F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975E2-5FDD-49C2-817D-1582EE83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27A49-99F5-42F1-8613-6F7A554A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1236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F3641CA9-E3AA-4498-AC10-74A73C18C207}" type="datetime1">
              <a:rPr lang="en-US" smtClean="0"/>
              <a:pPr/>
              <a:t>3/23/2024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6ADD-9DB3-4E49-AC87-A9AA8F0AA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60EE1F-EA91-4806-AA4C-FE3A89BBD870}"/>
              </a:ext>
            </a:extLst>
          </p:cNvPr>
          <p:cNvCxnSpPr/>
          <p:nvPr userDrawn="1"/>
        </p:nvCxnSpPr>
        <p:spPr>
          <a:xfrm>
            <a:off x="838200" y="1330716"/>
            <a:ext cx="10515599" cy="0"/>
          </a:xfrm>
          <a:prstGeom prst="line">
            <a:avLst/>
          </a:prstGeom>
          <a:ln>
            <a:solidFill>
              <a:srgbClr val="F6BE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A490283F-240E-4AE1-9F80-A0B7FDF796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696B16-E789-47B9-864F-DE761F6A73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8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2339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9D43D7C-EB68-4353-A5C8-0CD4D58E9116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7FF365-1939-365F-6CEB-E11108DD69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4439596-7566-4AE3-8DD6-6FE5ED8CC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9DBFD9-76DD-4159-B3B8-2B20399961C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No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DDC535-01AF-40DF-BCF9-1333BDA51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3D7C-EB68-4353-A5C8-0CD4D58E9116}" type="datetime1">
              <a:rPr lang="en-US" smtClean="0"/>
              <a:t>3/23/2024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AA9725-E942-4015-9756-AB4AEA7B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3DF11-B347-4596-B6C5-B0574BC4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43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75C10-DD34-4E31-95BD-ADA201089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00200"/>
            <a:ext cx="3932237" cy="4700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72760-94C0-4F07-9F7B-07C186A409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91222" y="6358048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623B2362-B003-4262-AB00-599FB7FA1887}" type="datetime1">
              <a:rPr lang="en-US" smtClean="0"/>
              <a:pPr/>
              <a:t>3/23/2024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B5755-8F0F-4329-B2EE-F1842085A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165D2-D3B6-435C-A2E0-8337FBEE834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CC31A-9B29-4A49-9312-701F95A7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600199"/>
            <a:ext cx="6172200" cy="4700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7A2075A-FC4F-C35C-5C6E-0FBC8F67FE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1481" y="332162"/>
            <a:ext cx="1095336" cy="95767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6E958DD-90D0-4B62-A086-FFF4CAA220F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481" y="5850701"/>
            <a:ext cx="1628452" cy="9089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BFC98-96CD-4075-A1A6-6B136719567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330" y="5652167"/>
            <a:ext cx="1405888" cy="122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2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A66D23-FCC2-4FC3-9AE9-8E3E1A47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4CED0-24BC-47BC-A404-5DD31B44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937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41762-9D66-4C7A-9CA8-2639E87A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E9083D1-6D31-4A34-9FB3-2BA837F6CB85}" type="datetime1">
              <a:rPr lang="en-US" smtClean="0"/>
              <a:t>3/23/2024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F490-C0E0-4090-A63F-CC14194A3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E9165D2-D3B6-435C-A2E0-8337FBEE834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26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24E6EDB-0477-2ADB-78BE-CF139FC12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Evansville-Owensboro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20537DC-833D-D49C-EC88-B8C300EDA3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Section Chair Report</a:t>
            </a:r>
          </a:p>
          <a:p>
            <a:r>
              <a:rPr lang="en-US" sz="4000" b="1" dirty="0"/>
              <a:t>Lightning Round</a:t>
            </a:r>
          </a:p>
        </p:txBody>
      </p:sp>
    </p:spTree>
    <p:extLst>
      <p:ext uri="{BB962C8B-B14F-4D97-AF65-F5344CB8AC3E}">
        <p14:creationId xmlns:p14="http://schemas.microsoft.com/office/powerpoint/2010/main" val="3335817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BA22B0-EBC5-4B9B-8255-C812F523AEE7}"/>
              </a:ext>
            </a:extLst>
          </p:cNvPr>
          <p:cNvSpPr txBox="1">
            <a:spLocks/>
          </p:cNvSpPr>
          <p:nvPr/>
        </p:nvSpPr>
        <p:spPr>
          <a:xfrm>
            <a:off x="838199" y="342901"/>
            <a:ext cx="938045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>
                <a:solidFill>
                  <a:srgbClr val="00629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Evansville-Owensboro Section </a:t>
            </a:r>
            <a:r>
              <a:rPr lang="en-US" dirty="0"/>
              <a:t>Report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D8D9C75-3DEC-4313-87D0-8A4D6F24D83C}"/>
              </a:ext>
            </a:extLst>
          </p:cNvPr>
          <p:cNvSpPr txBox="1">
            <a:spLocks/>
          </p:cNvSpPr>
          <p:nvPr/>
        </p:nvSpPr>
        <p:spPr>
          <a:xfrm>
            <a:off x="838200" y="1371601"/>
            <a:ext cx="5181600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Goals:</a:t>
            </a:r>
          </a:p>
          <a:p>
            <a:pPr lvl="1"/>
            <a:r>
              <a:rPr lang="en-US" sz="1600" dirty="0"/>
              <a:t>Increase attendance at meetings.</a:t>
            </a:r>
          </a:p>
          <a:p>
            <a:pPr lvl="1"/>
            <a:r>
              <a:rPr lang="en-US" sz="1600" dirty="0"/>
              <a:t>Hold some hybrid and virtual meetings.</a:t>
            </a:r>
          </a:p>
          <a:p>
            <a:pPr lvl="1"/>
            <a:r>
              <a:rPr lang="en-US" sz="1600" dirty="0"/>
              <a:t>More tours.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47B75830-87E0-48FE-AE02-76602BFE3CEA}"/>
              </a:ext>
            </a:extLst>
          </p:cNvPr>
          <p:cNvSpPr txBox="1">
            <a:spLocks/>
          </p:cNvSpPr>
          <p:nvPr/>
        </p:nvSpPr>
        <p:spPr>
          <a:xfrm>
            <a:off x="6172200" y="1371601"/>
            <a:ext cx="5181600" cy="22182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Milestones:</a:t>
            </a:r>
          </a:p>
          <a:p>
            <a:pPr lvl="1"/>
            <a:r>
              <a:rPr lang="en-US" sz="1600" dirty="0"/>
              <a:t>IEEE Day and Engineers Week social events</a:t>
            </a:r>
          </a:p>
          <a:p>
            <a:pPr lvl="1"/>
            <a:r>
              <a:rPr lang="en-US" sz="1600" dirty="0" err="1"/>
              <a:t>Ciholas</a:t>
            </a:r>
            <a:r>
              <a:rPr lang="en-US" sz="1600" dirty="0"/>
              <a:t> Tour</a:t>
            </a:r>
          </a:p>
          <a:p>
            <a:pPr lvl="1"/>
            <a:r>
              <a:rPr lang="en-US" sz="1600" dirty="0"/>
              <a:t>Joint meeting with ASHRAE Evansville Chapter – Licensed </a:t>
            </a:r>
            <a:r>
              <a:rPr lang="en-US" sz="1600"/>
              <a:t>Professional Engineering </a:t>
            </a:r>
            <a:r>
              <a:rPr lang="en-US" sz="1600" dirty="0"/>
              <a:t>Ethics and Indiana Statutes (2 PDHs)</a:t>
            </a:r>
          </a:p>
          <a:p>
            <a:pPr lvl="1"/>
            <a:r>
              <a:rPr lang="en-US" sz="1600" dirty="0"/>
              <a:t>Using IEEE Distinguished Speakers Bureau for Murray State meeting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F270D46-DEF5-4C0C-9F7F-148ACB201F82}"/>
              </a:ext>
            </a:extLst>
          </p:cNvPr>
          <p:cNvSpPr txBox="1">
            <a:spLocks/>
          </p:cNvSpPr>
          <p:nvPr/>
        </p:nvSpPr>
        <p:spPr>
          <a:xfrm>
            <a:off x="4047067" y="6431094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IEEE </a:t>
            </a:r>
            <a:r>
              <a:rPr lang="en-US" dirty="0" err="1"/>
              <a:t>SoutheastCon</a:t>
            </a:r>
            <a:r>
              <a:rPr lang="en-US" dirty="0"/>
              <a:t> 2024, Atlanta, GA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8EEB896-D150-467A-B610-3CE717481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80483" y="6356350"/>
            <a:ext cx="1973316" cy="365125"/>
          </a:xfrm>
        </p:spPr>
        <p:txBody>
          <a:bodyPr/>
          <a:lstStyle/>
          <a:p>
            <a:fld id="{FE9165D2-D3B6-435C-A2E0-8337FBEE834F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9C8CABB-BB6F-4D28-BAA6-CB554BCE03CA}"/>
              </a:ext>
            </a:extLst>
          </p:cNvPr>
          <p:cNvSpPr txBox="1">
            <a:spLocks/>
          </p:cNvSpPr>
          <p:nvPr/>
        </p:nvSpPr>
        <p:spPr>
          <a:xfrm>
            <a:off x="838199" y="3944409"/>
            <a:ext cx="10515599" cy="20573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Obstacles:</a:t>
            </a:r>
          </a:p>
          <a:p>
            <a:pPr lvl="1"/>
            <a:r>
              <a:rPr lang="en-US" sz="2400" dirty="0"/>
              <a:t>Low attendance at meetings.</a:t>
            </a:r>
          </a:p>
          <a:p>
            <a:pPr lvl="1"/>
            <a:r>
              <a:rPr lang="en-US" sz="2400" dirty="0"/>
              <a:t>Finding new volunteers.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F8BB045-CAF3-48B8-B1C3-BB82DA61BE49}"/>
              </a:ext>
            </a:extLst>
          </p:cNvPr>
          <p:cNvCxnSpPr/>
          <p:nvPr/>
        </p:nvCxnSpPr>
        <p:spPr>
          <a:xfrm>
            <a:off x="6104467" y="1371601"/>
            <a:ext cx="0" cy="2446866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35A69F-0556-4C2D-A15A-7A435C94E244}"/>
              </a:ext>
            </a:extLst>
          </p:cNvPr>
          <p:cNvCxnSpPr/>
          <p:nvPr/>
        </p:nvCxnSpPr>
        <p:spPr>
          <a:xfrm>
            <a:off x="711200" y="3818467"/>
            <a:ext cx="10769600" cy="0"/>
          </a:xfrm>
          <a:prstGeom prst="line">
            <a:avLst/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5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EEE Brigh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A0C2F"/>
      </a:accent1>
      <a:accent2>
        <a:srgbClr val="FFA300"/>
      </a:accent2>
      <a:accent3>
        <a:srgbClr val="00843D"/>
      </a:accent3>
      <a:accent4>
        <a:srgbClr val="981D97"/>
      </a:accent4>
      <a:accent5>
        <a:srgbClr val="009CA6"/>
      </a:accent5>
      <a:accent6>
        <a:srgbClr val="00629B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C2024_presentation template" id="{8BCE901A-D5F4-7D4E-8543-1ADBF3A806AE}" vid="{1005ADA3-03A9-AC4D-A15A-FF945BCE6B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SEC2024_presentation template</Template>
  <TotalTime>42</TotalTime>
  <Words>83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Evansville-Owensboro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Grigorian, Eric</dc:creator>
  <cp:lastModifiedBy>Donohoe, Pat</cp:lastModifiedBy>
  <cp:revision>5</cp:revision>
  <dcterms:created xsi:type="dcterms:W3CDTF">2024-01-28T22:59:39Z</dcterms:created>
  <dcterms:modified xsi:type="dcterms:W3CDTF">2024-03-23T15:27:44Z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932cc9-dea4-49e2-bfe2-7f42b17a9d2b_Enabled">
    <vt:lpwstr>true</vt:lpwstr>
  </property>
  <property fmtid="{D5CDD505-2E9C-101B-9397-08002B2CF9AE}" pid="3" name="MSIP_Label_93932cc9-dea4-49e2-bfe2-7f42b17a9d2b_SetDate">
    <vt:lpwstr>2024-03-17T23:04:21Z</vt:lpwstr>
  </property>
  <property fmtid="{D5CDD505-2E9C-101B-9397-08002B2CF9AE}" pid="4" name="MSIP_Label_93932cc9-dea4-49e2-bfe2-7f42b17a9d2b_Method">
    <vt:lpwstr>Standard</vt:lpwstr>
  </property>
  <property fmtid="{D5CDD505-2E9C-101B-9397-08002B2CF9AE}" pid="5" name="MSIP_Label_93932cc9-dea4-49e2-bfe2-7f42b17a9d2b_Name">
    <vt:lpwstr>USI Internal</vt:lpwstr>
  </property>
  <property fmtid="{D5CDD505-2E9C-101B-9397-08002B2CF9AE}" pid="6" name="MSIP_Label_93932cc9-dea4-49e2-bfe2-7f42b17a9d2b_SiteId">
    <vt:lpwstr>ae1d882c-786b-492c-9095-3d81d0a2f615</vt:lpwstr>
  </property>
  <property fmtid="{D5CDD505-2E9C-101B-9397-08002B2CF9AE}" pid="7" name="MSIP_Label_93932cc9-dea4-49e2-bfe2-7f42b17a9d2b_ActionId">
    <vt:lpwstr>9cacf21d-8615-45f9-9cc0-4be3ee7ff492</vt:lpwstr>
  </property>
  <property fmtid="{D5CDD505-2E9C-101B-9397-08002B2CF9AE}" pid="8" name="MSIP_Label_93932cc9-dea4-49e2-bfe2-7f42b17a9d2b_ContentBits">
    <vt:lpwstr>0</vt:lpwstr>
  </property>
</Properties>
</file>