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35</TotalTime>
  <Words>103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LucidaGrande</vt:lpstr>
      <vt:lpstr>Office Theme</vt:lpstr>
      <vt:lpstr>IEEE Hampton Roads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8</cp:revision>
  <dcterms:created xsi:type="dcterms:W3CDTF">2024-01-28T22:59:39Z</dcterms:created>
  <dcterms:modified xsi:type="dcterms:W3CDTF">2024-03-23T15:28:43Z</dcterms:modified>
</cp:coreProperties>
</file>