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Huntsville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Section ______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Goals:</a:t>
            </a:r>
          </a:p>
          <a:p>
            <a:pPr lvl="1"/>
            <a:r>
              <a:rPr lang="en-US" sz="1800" dirty="0"/>
              <a:t>Conduct multiple Distinguished Lecture Meetings</a:t>
            </a:r>
          </a:p>
          <a:p>
            <a:pPr lvl="1"/>
            <a:r>
              <a:rPr lang="en-US" sz="1800" dirty="0"/>
              <a:t>Enhance Student Section Engagement at AAMU, UAH, and UNA</a:t>
            </a:r>
          </a:p>
          <a:p>
            <a:pPr lvl="1"/>
            <a:r>
              <a:rPr lang="en-US" sz="1800" dirty="0"/>
              <a:t>Expand Senior Member Elevations</a:t>
            </a:r>
          </a:p>
          <a:p>
            <a:pPr lvl="1"/>
            <a:r>
              <a:rPr lang="en-US" sz="1800" dirty="0"/>
              <a:t>Improve YP and WIE engagement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</a:t>
            </a:r>
          </a:p>
          <a:p>
            <a:pPr lvl="1"/>
            <a:r>
              <a:rPr lang="en-US" sz="1800" dirty="0"/>
              <a:t>Distinguished Lecture Series Events</a:t>
            </a:r>
          </a:p>
          <a:p>
            <a:pPr lvl="1"/>
            <a:r>
              <a:rPr lang="en-US" sz="1800" dirty="0"/>
              <a:t>Senior Member Elevation Nominations</a:t>
            </a:r>
          </a:p>
          <a:p>
            <a:pPr lvl="1"/>
            <a:r>
              <a:rPr lang="en-US" sz="1800" dirty="0"/>
              <a:t>Joint Student Social Meetings with each of Three University Students Sections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Student, YP, and WIE engagement</a:t>
            </a:r>
          </a:p>
          <a:p>
            <a:pPr lvl="1"/>
            <a:r>
              <a:rPr lang="en-US" sz="2400" dirty="0"/>
              <a:t>Divergence of academic vs practicing engineering interests and outlooks</a:t>
            </a:r>
          </a:p>
          <a:p>
            <a:pPr lvl="1"/>
            <a:r>
              <a:rPr lang="en-US" sz="2400" dirty="0"/>
              <a:t>Maintaining Active Volunteers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34</TotalTime>
  <Words>86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Huntsville Section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6</cp:revision>
  <dcterms:created xsi:type="dcterms:W3CDTF">2024-01-28T22:59:39Z</dcterms:created>
  <dcterms:modified xsi:type="dcterms:W3CDTF">2024-03-23T15:42:27Z</dcterms:modified>
</cp:coreProperties>
</file>