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23</TotalTime>
  <Words>59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Jacksonville Section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2024-01-28T22:59:39Z</dcterms:created>
  <dcterms:modified xsi:type="dcterms:W3CDTF">2024-03-23T15:43:36Z</dcterms:modified>
</cp:coreProperties>
</file>